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B8255B3-A423-4FFE-9D9D-00DBDBB15DBA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AC1C6F8-C277-4E93-8C0E-61809350216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249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388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419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8278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723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187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506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177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91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698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93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00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90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686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81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312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1C6F8-C277-4E93-8C0E-61809350216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8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59C78-071C-44DA-8EEB-F4F647C1EA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9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59C78-071C-44DA-8EEB-F4F647C1EA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59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59C78-071C-44DA-8EEB-F4F647C1EA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212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59C78-071C-44DA-8EEB-F4F647C1EA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045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59C78-071C-44DA-8EEB-F4F647C1EA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05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59C78-071C-44DA-8EEB-F4F647C1EA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25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59C78-071C-44DA-8EEB-F4F647C1EA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7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59C78-071C-44DA-8EEB-F4F647C1EA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38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lum bright="4000"/>
          </a:blip>
          <a:srcRect l="19346" r="29774"/>
          <a:stretch/>
        </p:blipFill>
        <p:spPr>
          <a:xfrm>
            <a:off x="14514" y="-14514"/>
            <a:ext cx="9129486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79000"/>
              </a:srgbClr>
            </a:outerShdw>
            <a:softEdge rad="0"/>
          </a:effectLst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4057" y="155361"/>
            <a:ext cx="1114286" cy="219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92420"/>
            <a:ext cx="9144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5986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59C78-071C-44DA-8EEB-F4F647C1EA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6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59C78-071C-44DA-8EEB-F4F647C1EA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84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59C78-071C-44DA-8EEB-F4F647C1EA0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584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gress.gov/bill/114th-congress/house-bill/4776/tex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j.metzger@idscorporation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bslaybaugh@geohazardassociation.org" TargetMode="External"/><Relationship Id="rId4" Type="http://schemas.openxmlformats.org/officeDocument/2006/relationships/hyperlink" Target="mailto:a.novo@idscoporation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400" dirty="0" smtClean="0"/>
              <a:t>1</a:t>
            </a:r>
            <a:endParaRPr lang="it-IT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45143" y="537029"/>
            <a:ext cx="8882743" cy="1384995"/>
          </a:xfrm>
          <a:prstGeom prst="rect">
            <a:avLst/>
          </a:prstGeom>
          <a:solidFill>
            <a:schemeClr val="accent1">
              <a:lumMod val="20000"/>
              <a:lumOff val="80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/>
              <a:t>Geohazard Management: Toward a National High Priority, Geotechnical </a:t>
            </a:r>
            <a:r>
              <a:rPr lang="en-US" sz="3200" b="1" dirty="0" smtClean="0"/>
              <a:t>Asset, and </a:t>
            </a:r>
            <a:r>
              <a:rPr lang="en-US" sz="3200" b="1" dirty="0"/>
              <a:t>Event </a:t>
            </a:r>
            <a:r>
              <a:rPr lang="en-US" sz="3200" b="1" dirty="0" smtClean="0"/>
              <a:t>Initiative</a:t>
            </a:r>
          </a:p>
          <a:p>
            <a:r>
              <a:rPr lang="en-US" sz="2000" b="1" dirty="0" smtClean="0"/>
              <a:t>John </a:t>
            </a:r>
            <a:r>
              <a:rPr lang="en-US" sz="2000" b="1" dirty="0"/>
              <a:t>Metzger, IDS North </a:t>
            </a:r>
            <a:r>
              <a:rPr lang="en-US" sz="2000" b="1" dirty="0" smtClean="0"/>
              <a:t>America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2122714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Ever increasing challenges among the interface of </a:t>
            </a:r>
            <a:r>
              <a:rPr lang="en-US" sz="2400" dirty="0"/>
              <a:t>n</a:t>
            </a:r>
            <a:r>
              <a:rPr lang="en-US" sz="2400" dirty="0" smtClean="0"/>
              <a:t>atural terrain, people, and </a:t>
            </a:r>
            <a:r>
              <a:rPr lang="en-US" sz="2400" dirty="0"/>
              <a:t>transportation </a:t>
            </a:r>
            <a:r>
              <a:rPr lang="en-US" sz="2400" dirty="0" smtClean="0"/>
              <a:t>corridors.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102435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Evolution of instrumentation for monitoring – advances in traditional instrumentation, photogrammetry, LIDAR, SatSAR, TinSAR.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4071271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Strides in data acquisition and transmission – Drones, LIDAR/GPR combo, updates of Sat/TinSAR instruments, GNSS platforms = more data and larger datasets.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5301357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** Interest and awareness among national agency contacts, DOT professionals, academics, and colleagues – for CHANGE – a maturing of technology that is primed for ACTION – “PROACTION”.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463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10</a:t>
            </a:fld>
            <a:endParaRPr lang="it-IT" sz="1400" dirty="0"/>
          </a:p>
        </p:txBody>
      </p:sp>
      <p:grpSp>
        <p:nvGrpSpPr>
          <p:cNvPr id="2" name="Group 1"/>
          <p:cNvGrpSpPr/>
          <p:nvPr/>
        </p:nvGrpSpPr>
        <p:grpSpPr>
          <a:xfrm>
            <a:off x="122237" y="1224776"/>
            <a:ext cx="8742839" cy="5149036"/>
            <a:chOff x="122237" y="1224776"/>
            <a:chExt cx="8742839" cy="5149036"/>
          </a:xfrm>
        </p:grpSpPr>
        <p:sp>
          <p:nvSpPr>
            <p:cNvPr id="4" name="TextBox 3"/>
            <p:cNvSpPr txBox="1"/>
            <p:nvPr/>
          </p:nvSpPr>
          <p:spPr>
            <a:xfrm>
              <a:off x="122237" y="1224776"/>
              <a:ext cx="84121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Data: 3 days 1 “point” : range – 935’ cell size 3.28’</a:t>
              </a:r>
              <a:endParaRPr lang="en-US" sz="28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1747996"/>
              <a:ext cx="8649176" cy="4625816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82731" y="582754"/>
            <a:ext cx="7868850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Reporting – Supported Live Decisions – To </a:t>
            </a:r>
            <a:r>
              <a:rPr lang="en-US" sz="2400" b="1" dirty="0"/>
              <a:t>R</a:t>
            </a:r>
            <a:r>
              <a:rPr lang="en-US" sz="2400" b="1" dirty="0" smtClean="0"/>
              <a:t>e-open Traffic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825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11</a:t>
            </a:fld>
            <a:endParaRPr lang="it-IT" sz="1400" dirty="0"/>
          </a:p>
        </p:txBody>
      </p:sp>
      <p:grpSp>
        <p:nvGrpSpPr>
          <p:cNvPr id="9" name="Group 8"/>
          <p:cNvGrpSpPr/>
          <p:nvPr/>
        </p:nvGrpSpPr>
        <p:grpSpPr>
          <a:xfrm>
            <a:off x="266700" y="1207690"/>
            <a:ext cx="8610600" cy="2178864"/>
            <a:chOff x="165100" y="1614090"/>
            <a:chExt cx="8610600" cy="21788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300" y="1614090"/>
              <a:ext cx="8534400" cy="18468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165100" y="3454400"/>
              <a:ext cx="8077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NC- US64 near Franklin, North Carolina (8/2016)</a:t>
              </a:r>
              <a:endParaRPr lang="en-US" sz="16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1600" y="698500"/>
            <a:ext cx="881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Weekly or Monthly – Geotechnical Asset Inquiry or Opportunity … endless supply…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20700" y="3442357"/>
            <a:ext cx="7987745" cy="3048375"/>
            <a:chOff x="520700" y="3442357"/>
            <a:chExt cx="7987745" cy="304837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56" y="3442357"/>
              <a:ext cx="7872889" cy="266690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520700" y="6121400"/>
              <a:ext cx="7823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CA Hwy 140 Ferguson Slide, near Yosemite N.P. (9/2016)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5658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12</a:t>
            </a:fld>
            <a:endParaRPr lang="it-IT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685800"/>
            <a:ext cx="760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Ferguson Slide -  </a:t>
            </a:r>
            <a:r>
              <a:rPr lang="en-US" sz="2000" b="1" i="1" dirty="0" smtClean="0"/>
              <a:t>Failed in 2006</a:t>
            </a:r>
            <a:r>
              <a:rPr lang="en-US" sz="2000" dirty="0" smtClean="0"/>
              <a:t>, monitored with radar for 3 months.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028700"/>
            <a:ext cx="7607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9 years of assessment, (USGS GPS Spiders) monitoring, analysis, engineering, contract process, bids, award, finally return to begin </a:t>
            </a:r>
            <a:r>
              <a:rPr lang="en-US" sz="2000" dirty="0"/>
              <a:t>r</a:t>
            </a:r>
            <a:r>
              <a:rPr lang="en-US" sz="2000" dirty="0" smtClean="0"/>
              <a:t>ockshed plan construction &gt;$120 Million contract 8/2015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 months in after work at the toe, and hanging mesh across the face  </a:t>
            </a:r>
            <a:r>
              <a:rPr lang="en-US" sz="2000" b="1" i="1" dirty="0" smtClean="0"/>
              <a:t>2nd slope failure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projected halted, in reassessment with core studies of base material and some type of displacement monitoring …awaiting report of viability of the project …community waiting for over 10 years…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19100" y="3657600"/>
            <a:ext cx="8216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How to focus reality (challenges) from field and sharing with colleagues (vendors, consultants, agencies).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100" y="4597400"/>
            <a:ext cx="82931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Working discussions, considerations for spreading “Monitoring” ethic </a:t>
            </a:r>
            <a:r>
              <a:rPr lang="en-US" sz="2800" dirty="0" smtClean="0"/>
              <a:t>..engaging education with business development …coming up with an “Option” we could communicate.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98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13</a:t>
            </a:fld>
            <a:endParaRPr lang="it-IT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77799" y="1206500"/>
            <a:ext cx="8208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 67</a:t>
            </a:r>
            <a:r>
              <a:rPr lang="en-US" baseline="30000" dirty="0" smtClean="0"/>
              <a:t>th</a:t>
            </a:r>
            <a:r>
              <a:rPr lang="en-US" dirty="0" smtClean="0"/>
              <a:t> HGS in Colorado, we submitted a proposal within the Association of Geohazard Professionals to create a new committee – Monitoring and Instrumentation.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6985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Current Efforts and Finding a Way </a:t>
            </a:r>
            <a:r>
              <a:rPr lang="en-US" sz="2400" dirty="0"/>
              <a:t>F</a:t>
            </a:r>
            <a:r>
              <a:rPr lang="en-US" sz="2400" dirty="0" smtClean="0"/>
              <a:t>orward to a Greater Opportunity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286001" y="1934083"/>
            <a:ext cx="8569844" cy="4400550"/>
            <a:chOff x="286001" y="1717507"/>
            <a:chExt cx="8569844" cy="44005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001" y="2022057"/>
              <a:ext cx="5067300" cy="37719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5450" y="1717507"/>
              <a:ext cx="3160395" cy="44005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7076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14</a:t>
            </a:fld>
            <a:endParaRPr lang="it-IT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14279"/>
            <a:ext cx="15400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High Priority Geotechnical Asset and Event Initiative</a:t>
            </a:r>
            <a:br>
              <a:rPr lang="en-US" sz="2000" dirty="0" smtClean="0"/>
            </a:br>
            <a:r>
              <a:rPr lang="en-US" sz="2000" b="1" i="1" dirty="0" smtClean="0"/>
              <a:t>HPGA-E</a:t>
            </a:r>
            <a:endParaRPr lang="en-US" sz="20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96255" y="3104147"/>
            <a:ext cx="1431756" cy="369332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What is this?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6308" y="3545304"/>
            <a:ext cx="1375610" cy="923330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Would anyone be interested?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269" y="588796"/>
            <a:ext cx="7477125" cy="5800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2348" y="4668252"/>
            <a:ext cx="12994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“The </a:t>
            </a:r>
            <a:r>
              <a:rPr lang="en-US" sz="1200" dirty="0"/>
              <a:t>USGS team was very interested in the forward looking assessment and proactive engagement aspects of the effort</a:t>
            </a:r>
            <a:r>
              <a:rPr lang="en-US" sz="1200" dirty="0" smtClean="0"/>
              <a:t>.”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6363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8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15</a:t>
            </a:fld>
            <a:endParaRPr lang="it-IT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010651" y="517358"/>
            <a:ext cx="7267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Geotechnical Assets and Geohazards</a:t>
            </a:r>
            <a:br>
              <a:rPr lang="en-US" sz="2400" b="1" dirty="0" smtClean="0"/>
            </a:br>
            <a:r>
              <a:rPr lang="en-US" sz="2400" b="1" dirty="0" smtClean="0"/>
              <a:t>A National Responsibility? An Opportunity?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1420" y="1359569"/>
            <a:ext cx="82055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H. R. 4776</a:t>
            </a:r>
          </a:p>
          <a:p>
            <a:pPr algn="ctr"/>
            <a:r>
              <a:rPr lang="en-US" sz="2000" dirty="0"/>
              <a:t>Introduced in House (03/17/2016)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www.congress.gov/bill/114th-congress/house-bill/4776/text</a:t>
            </a:r>
            <a:r>
              <a:rPr lang="en-US" sz="2000" dirty="0" smtClean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820" y="2610847"/>
            <a:ext cx="8710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To establish a national program to identify landslide hazards and reduce loss from landslides, and for other purposes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64695" y="3475983"/>
            <a:ext cx="8592473" cy="3014815"/>
            <a:chOff x="264695" y="3475983"/>
            <a:chExt cx="8592473" cy="3014815"/>
          </a:xfrm>
        </p:grpSpPr>
        <p:sp>
          <p:nvSpPr>
            <p:cNvPr id="10" name="TextBox 9"/>
            <p:cNvSpPr txBox="1"/>
            <p:nvPr/>
          </p:nvSpPr>
          <p:spPr>
            <a:xfrm>
              <a:off x="264695" y="3475983"/>
              <a:ext cx="4259179" cy="2954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“Congress </a:t>
              </a:r>
              <a:r>
                <a:rPr lang="en-US" dirty="0"/>
                <a:t>finds the following: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 …Landslides </a:t>
              </a:r>
              <a:r>
                <a:rPr lang="en-US" sz="1400" dirty="0"/>
                <a:t>in the United States cause an estimated $3,000,000,000 in damage each year, and that estimation could </a:t>
              </a:r>
              <a:r>
                <a:rPr lang="en-US" sz="1400" dirty="0" smtClean="0"/>
                <a:t>be improved </a:t>
              </a:r>
              <a:r>
                <a:rPr lang="en-US" sz="1400" dirty="0"/>
                <a:t>through better tracking of landslide occurrences and losses.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The </a:t>
              </a:r>
              <a:r>
                <a:rPr lang="en-US" sz="1400" dirty="0"/>
                <a:t>most recent official estimate of deaths from landslides in the United States was in 1985, and it found </a:t>
              </a:r>
              <a:r>
                <a:rPr lang="en-US" sz="1400" dirty="0" smtClean="0"/>
                <a:t>that landslides </a:t>
              </a:r>
              <a:r>
                <a:rPr lang="en-US" sz="1400" dirty="0"/>
                <a:t>kill an estimated 25 to 50 people each year.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On </a:t>
              </a:r>
              <a:r>
                <a:rPr lang="en-US" sz="1400" dirty="0"/>
                <a:t>March 22, 2014, a massive landslide near Oso, Washington, killed 43 people, engulfed 42 homes, and </a:t>
              </a:r>
              <a:r>
                <a:rPr lang="en-US" sz="1400" dirty="0" smtClean="0"/>
                <a:t>severely damaged </a:t>
              </a:r>
              <a:r>
                <a:rPr lang="en-US" sz="1400" dirty="0"/>
                <a:t>public infrastructure and private property</a:t>
              </a:r>
              <a:r>
                <a:rPr lang="en-US" sz="1400" dirty="0" smtClean="0"/>
                <a:t>.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96064" y="3537286"/>
              <a:ext cx="4261104" cy="2953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There </a:t>
              </a:r>
              <a:r>
                <a:rPr lang="en-US" sz="1400" dirty="0"/>
                <a:t>is no collective landslide inventory for most counties, States, or the United States, nor is there an agreed-upon methodology for creating one, since the availability of Light Detection and Ranging (LIDAR), a powerful tool for creating landslide inventories, is uneven and the quality is highly variable.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Because </a:t>
              </a:r>
              <a:r>
                <a:rPr lang="en-US" sz="1400" dirty="0"/>
                <a:t>landslide hazard analysis continues to evolve, developing analysis methods is an important element of technical assistance for nongovernmental entities and State and local governments.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433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16</a:t>
            </a:fld>
            <a:endParaRPr lang="it-IT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72979" y="782053"/>
            <a:ext cx="6196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are looking for allies and alignment partners.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81263" y="1479884"/>
            <a:ext cx="8325853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Our expertise involves GPR and Terrestrial Radar monitoring</a:t>
            </a:r>
            <a:br>
              <a:rPr lang="en-US" dirty="0" smtClean="0"/>
            </a:br>
            <a:r>
              <a:rPr lang="en-US" dirty="0" smtClean="0"/>
              <a:t>project development, management and data analysis.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5221" y="2306052"/>
            <a:ext cx="8325853" cy="2585323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 are open to discussing joint and collaborative actions and initiative development…..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Questions and Comments?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IDS Contact: john S. metzger – </a:t>
            </a:r>
            <a:r>
              <a:rPr lang="en-US" dirty="0" smtClean="0">
                <a:hlinkClick r:id="rId3"/>
              </a:rPr>
              <a:t>j.metzger@idscorporation.com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IDS GPR contact – Alex Novo - </a:t>
            </a:r>
            <a:r>
              <a:rPr lang="en-US" dirty="0" smtClean="0">
                <a:hlinkClick r:id="rId4"/>
              </a:rPr>
              <a:t>a.novo@idscoporation.com</a:t>
            </a:r>
            <a:r>
              <a:rPr lang="en-US" dirty="0" smtClean="0"/>
              <a:t> 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AGHP Contact – Becky Slaybaugh </a:t>
            </a:r>
            <a:r>
              <a:rPr lang="en-US" smtClean="0"/>
              <a:t>- </a:t>
            </a:r>
            <a:r>
              <a:rPr lang="en-US" smtClean="0">
                <a:hlinkClick r:id="rId5"/>
              </a:rPr>
              <a:t>bslaybaugh@geohazardassociation.org</a:t>
            </a:r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7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2</a:t>
            </a:fld>
            <a:endParaRPr lang="it-IT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63285" y="587843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 our community, in telephone calls, in the press, at meetings and fora like this we see a march towards data driven practice/results.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63285" y="1567558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Hunger for action and solution based activities :</a:t>
            </a:r>
          </a:p>
          <a:p>
            <a:r>
              <a:rPr lang="en-US" sz="2400" b="1" dirty="0" smtClean="0"/>
              <a:t>	AFFORDABLE interventions – where data is acquired</a:t>
            </a:r>
          </a:p>
          <a:p>
            <a:r>
              <a:rPr lang="en-US" sz="2400" b="1" dirty="0" smtClean="0"/>
              <a:t>	and can be considered (“now-time”) and available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for decision making.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3285" y="3113337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Demand to </a:t>
            </a:r>
            <a:r>
              <a:rPr lang="en-US" sz="2400" dirty="0"/>
              <a:t>spell out clearly TOOLS, PRACTICE, STANDARDS –across the temporal </a:t>
            </a:r>
            <a:r>
              <a:rPr lang="en-US" sz="2400" dirty="0" smtClean="0"/>
              <a:t>geospatial monitoring </a:t>
            </a:r>
            <a:r>
              <a:rPr lang="en-US" sz="2400" dirty="0"/>
              <a:t>sector – where few, if any standards exist</a:t>
            </a:r>
            <a:r>
              <a:rPr lang="en-US" sz="2400" b="1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3285" y="4256337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Manufacturer/Vendor as a resource </a:t>
            </a:r>
            <a:r>
              <a:rPr lang="en-US" sz="2400" dirty="0" smtClean="0"/>
              <a:t>– aligning with client needs – cross educating ….because time is valuable…demand for solutions is high … Helping you helps me…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Staffing across DOTs, agencies, and our clients is lean – we wear many hats.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9761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3</a:t>
            </a:fld>
            <a:endParaRPr lang="it-IT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57199" y="696700"/>
            <a:ext cx="3265715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What is IDS GeoRadar?</a:t>
            </a: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26" y="160427"/>
            <a:ext cx="1132205" cy="615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66" y="100682"/>
            <a:ext cx="1645715" cy="8722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70113" y="1328071"/>
            <a:ext cx="3799115" cy="5016758"/>
          </a:xfrm>
          <a:prstGeom prst="rect">
            <a:avLst/>
          </a:prstGeom>
          <a:solidFill>
            <a:schemeClr val="accent1">
              <a:lumMod val="20000"/>
              <a:lumOff val="80000"/>
              <a:alpha val="1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000" dirty="0"/>
              <a:t>The IDS GeoRadar Division is headquartered in Pisa, Italy, since being founded in 1980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r>
              <a:rPr lang="en-US" sz="2000" dirty="0" smtClean="0"/>
              <a:t> </a:t>
            </a:r>
          </a:p>
          <a:p>
            <a:r>
              <a:rPr lang="en-US" sz="2000" dirty="0" smtClean="0"/>
              <a:t>GeoRadar provides </a:t>
            </a:r>
            <a:r>
              <a:rPr lang="en-US" sz="2000" dirty="0"/>
              <a:t>products and solutions for geophysical, civil </a:t>
            </a:r>
            <a:r>
              <a:rPr lang="en-US" sz="2000" dirty="0" smtClean="0"/>
              <a:t>engineering, </a:t>
            </a:r>
            <a:r>
              <a:rPr lang="en-US" sz="2000" dirty="0"/>
              <a:t>and security applications</a:t>
            </a:r>
            <a:r>
              <a:rPr lang="en-US" sz="2000" dirty="0" smtClean="0"/>
              <a:t>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/>
              <a:t>IDS has became the largest global provider of GPR products. 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Our </a:t>
            </a:r>
            <a:r>
              <a:rPr lang="en-US" sz="2000" b="1" i="1" dirty="0" smtClean="0"/>
              <a:t>IBIS</a:t>
            </a:r>
            <a:r>
              <a:rPr lang="en-US" sz="2000" dirty="0" smtClean="0"/>
              <a:t> TinSAR instrument was </a:t>
            </a:r>
            <a:r>
              <a:rPr lang="en-US" sz="2000" dirty="0"/>
              <a:t>the first commercial </a:t>
            </a:r>
            <a:r>
              <a:rPr lang="en-US" sz="2000" dirty="0" smtClean="0"/>
              <a:t>ground-based </a:t>
            </a:r>
            <a:r>
              <a:rPr lang="en-US" sz="2000" dirty="0"/>
              <a:t>interferometric radar with linear scan capabilities.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918" y="946374"/>
            <a:ext cx="2686050" cy="3114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485" y="3901147"/>
            <a:ext cx="2900522" cy="2473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727371" y="1698171"/>
            <a:ext cx="2264229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SUB-SURFACE</a:t>
            </a:r>
            <a:br>
              <a:rPr lang="en-US" b="1" dirty="0" smtClean="0"/>
            </a:br>
            <a:r>
              <a:rPr lang="en-US" b="1" dirty="0" smtClean="0"/>
              <a:t>Utility Mapping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452257" y="4419600"/>
            <a:ext cx="2046515" cy="646331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Terrestrial</a:t>
            </a:r>
            <a:br>
              <a:rPr lang="en-US" b="1" dirty="0" smtClean="0"/>
            </a:br>
            <a:r>
              <a:rPr lang="en-US" b="1" dirty="0" smtClean="0"/>
              <a:t>Radar Monitoring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03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4</a:t>
            </a:fld>
            <a:endParaRPr lang="it-IT" sz="1400" dirty="0"/>
          </a:p>
        </p:txBody>
      </p:sp>
      <p:sp>
        <p:nvSpPr>
          <p:cNvPr id="58" name="Rectangle 25"/>
          <p:cNvSpPr>
            <a:spLocks noChangeArrowheads="1"/>
          </p:cNvSpPr>
          <p:nvPr/>
        </p:nvSpPr>
        <p:spPr bwMode="auto">
          <a:xfrm rot="16200000">
            <a:off x="1827225" y="4261644"/>
            <a:ext cx="57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it-IT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it-IT"/>
          </a:p>
        </p:txBody>
      </p:sp>
      <p:grpSp>
        <p:nvGrpSpPr>
          <p:cNvPr id="59" name="Group 26"/>
          <p:cNvGrpSpPr>
            <a:grpSpLocks/>
          </p:cNvGrpSpPr>
          <p:nvPr/>
        </p:nvGrpSpPr>
        <p:grpSpPr bwMode="auto">
          <a:xfrm rot="-5400000">
            <a:off x="2776550" y="2840831"/>
            <a:ext cx="260350" cy="3240088"/>
            <a:chOff x="3003" y="2520"/>
            <a:chExt cx="123" cy="1165"/>
          </a:xfrm>
        </p:grpSpPr>
        <p:sp>
          <p:nvSpPr>
            <p:cNvPr id="60" name="Rectangle 27"/>
            <p:cNvSpPr>
              <a:spLocks noChangeArrowheads="1"/>
            </p:cNvSpPr>
            <p:nvPr/>
          </p:nvSpPr>
          <p:spPr bwMode="auto">
            <a:xfrm>
              <a:off x="3003" y="2520"/>
              <a:ext cx="123" cy="116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Rectangle 28"/>
            <p:cNvSpPr>
              <a:spLocks noChangeArrowheads="1"/>
            </p:cNvSpPr>
            <p:nvPr/>
          </p:nvSpPr>
          <p:spPr bwMode="auto">
            <a:xfrm>
              <a:off x="3003" y="2520"/>
              <a:ext cx="123" cy="1165"/>
            </a:xfrm>
            <a:prstGeom prst="rect">
              <a:avLst/>
            </a:prstGeom>
            <a:noFill/>
            <a:ln w="6350" cap="rnd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2" name="Group 29"/>
          <p:cNvGrpSpPr>
            <a:grpSpLocks/>
          </p:cNvGrpSpPr>
          <p:nvPr/>
        </p:nvGrpSpPr>
        <p:grpSpPr bwMode="auto">
          <a:xfrm>
            <a:off x="1358119" y="4098925"/>
            <a:ext cx="576262" cy="576263"/>
            <a:chOff x="4258" y="2437"/>
            <a:chExt cx="245" cy="254"/>
          </a:xfrm>
        </p:grpSpPr>
        <p:grpSp>
          <p:nvGrpSpPr>
            <p:cNvPr id="63" name="Group 30"/>
            <p:cNvGrpSpPr>
              <a:grpSpLocks/>
            </p:cNvGrpSpPr>
            <p:nvPr/>
          </p:nvGrpSpPr>
          <p:grpSpPr bwMode="auto">
            <a:xfrm rot="-5400000">
              <a:off x="4289" y="2477"/>
              <a:ext cx="183" cy="245"/>
              <a:chOff x="2973" y="2950"/>
              <a:chExt cx="183" cy="245"/>
            </a:xfrm>
          </p:grpSpPr>
          <p:sp>
            <p:nvSpPr>
              <p:cNvPr id="74" name="Rectangle 31"/>
              <p:cNvSpPr>
                <a:spLocks noChangeArrowheads="1"/>
              </p:cNvSpPr>
              <p:nvPr/>
            </p:nvSpPr>
            <p:spPr bwMode="auto">
              <a:xfrm>
                <a:off x="2973" y="2950"/>
                <a:ext cx="183" cy="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5" name="Rectangle 32"/>
              <p:cNvSpPr>
                <a:spLocks noChangeArrowheads="1"/>
              </p:cNvSpPr>
              <p:nvPr/>
            </p:nvSpPr>
            <p:spPr bwMode="auto">
              <a:xfrm>
                <a:off x="2973" y="2950"/>
                <a:ext cx="183" cy="245"/>
              </a:xfrm>
              <a:prstGeom prst="rect">
                <a:avLst/>
              </a:prstGeom>
              <a:noFill/>
              <a:ln w="635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64" name="Group 33"/>
            <p:cNvGrpSpPr>
              <a:grpSpLocks/>
            </p:cNvGrpSpPr>
            <p:nvPr/>
          </p:nvGrpSpPr>
          <p:grpSpPr bwMode="auto">
            <a:xfrm rot="-5400000">
              <a:off x="4403" y="2445"/>
              <a:ext cx="77" cy="61"/>
              <a:chOff x="3156" y="3103"/>
              <a:chExt cx="77" cy="61"/>
            </a:xfrm>
          </p:grpSpPr>
          <p:sp>
            <p:nvSpPr>
              <p:cNvPr id="72" name="Freeform 34"/>
              <p:cNvSpPr>
                <a:spLocks/>
              </p:cNvSpPr>
              <p:nvPr/>
            </p:nvSpPr>
            <p:spPr bwMode="auto">
              <a:xfrm>
                <a:off x="3156" y="3103"/>
                <a:ext cx="77" cy="61"/>
              </a:xfrm>
              <a:custGeom>
                <a:avLst/>
                <a:gdLst>
                  <a:gd name="T0" fmla="*/ 77 w 77"/>
                  <a:gd name="T1" fmla="*/ 0 h 61"/>
                  <a:gd name="T2" fmla="*/ 0 w 77"/>
                  <a:gd name="T3" fmla="*/ 26 h 61"/>
                  <a:gd name="T4" fmla="*/ 0 w 77"/>
                  <a:gd name="T5" fmla="*/ 35 h 61"/>
                  <a:gd name="T6" fmla="*/ 77 w 77"/>
                  <a:gd name="T7" fmla="*/ 61 h 61"/>
                  <a:gd name="T8" fmla="*/ 77 w 77"/>
                  <a:gd name="T9" fmla="*/ 0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61"/>
                  <a:gd name="T17" fmla="*/ 77 w 77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61">
                    <a:moveTo>
                      <a:pt x="77" y="0"/>
                    </a:moveTo>
                    <a:lnTo>
                      <a:pt x="0" y="26"/>
                    </a:lnTo>
                    <a:lnTo>
                      <a:pt x="0" y="35"/>
                    </a:lnTo>
                    <a:lnTo>
                      <a:pt x="77" y="61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" name="Freeform 35"/>
              <p:cNvSpPr>
                <a:spLocks/>
              </p:cNvSpPr>
              <p:nvPr/>
            </p:nvSpPr>
            <p:spPr bwMode="auto">
              <a:xfrm>
                <a:off x="3156" y="3103"/>
                <a:ext cx="77" cy="61"/>
              </a:xfrm>
              <a:custGeom>
                <a:avLst/>
                <a:gdLst>
                  <a:gd name="T0" fmla="*/ 77 w 77"/>
                  <a:gd name="T1" fmla="*/ 0 h 61"/>
                  <a:gd name="T2" fmla="*/ 0 w 77"/>
                  <a:gd name="T3" fmla="*/ 26 h 61"/>
                  <a:gd name="T4" fmla="*/ 0 w 77"/>
                  <a:gd name="T5" fmla="*/ 35 h 61"/>
                  <a:gd name="T6" fmla="*/ 77 w 77"/>
                  <a:gd name="T7" fmla="*/ 61 h 61"/>
                  <a:gd name="T8" fmla="*/ 77 w 77"/>
                  <a:gd name="T9" fmla="*/ 0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61"/>
                  <a:gd name="T17" fmla="*/ 77 w 77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61">
                    <a:moveTo>
                      <a:pt x="77" y="0"/>
                    </a:moveTo>
                    <a:lnTo>
                      <a:pt x="0" y="26"/>
                    </a:lnTo>
                    <a:lnTo>
                      <a:pt x="0" y="35"/>
                    </a:lnTo>
                    <a:lnTo>
                      <a:pt x="77" y="61"/>
                    </a:lnTo>
                    <a:lnTo>
                      <a:pt x="77" y="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65" name="Group 36"/>
            <p:cNvGrpSpPr>
              <a:grpSpLocks/>
            </p:cNvGrpSpPr>
            <p:nvPr/>
          </p:nvGrpSpPr>
          <p:grpSpPr bwMode="auto">
            <a:xfrm rot="-5400000">
              <a:off x="4284" y="2446"/>
              <a:ext cx="77" cy="61"/>
              <a:chOff x="3156" y="3103"/>
              <a:chExt cx="77" cy="61"/>
            </a:xfrm>
          </p:grpSpPr>
          <p:sp>
            <p:nvSpPr>
              <p:cNvPr id="70" name="Freeform 37"/>
              <p:cNvSpPr>
                <a:spLocks/>
              </p:cNvSpPr>
              <p:nvPr/>
            </p:nvSpPr>
            <p:spPr bwMode="auto">
              <a:xfrm>
                <a:off x="3156" y="3103"/>
                <a:ext cx="77" cy="61"/>
              </a:xfrm>
              <a:custGeom>
                <a:avLst/>
                <a:gdLst>
                  <a:gd name="T0" fmla="*/ 77 w 77"/>
                  <a:gd name="T1" fmla="*/ 0 h 61"/>
                  <a:gd name="T2" fmla="*/ 0 w 77"/>
                  <a:gd name="T3" fmla="*/ 26 h 61"/>
                  <a:gd name="T4" fmla="*/ 0 w 77"/>
                  <a:gd name="T5" fmla="*/ 35 h 61"/>
                  <a:gd name="T6" fmla="*/ 77 w 77"/>
                  <a:gd name="T7" fmla="*/ 61 h 61"/>
                  <a:gd name="T8" fmla="*/ 77 w 77"/>
                  <a:gd name="T9" fmla="*/ 0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61"/>
                  <a:gd name="T17" fmla="*/ 77 w 77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61">
                    <a:moveTo>
                      <a:pt x="77" y="0"/>
                    </a:moveTo>
                    <a:lnTo>
                      <a:pt x="0" y="26"/>
                    </a:lnTo>
                    <a:lnTo>
                      <a:pt x="0" y="35"/>
                    </a:lnTo>
                    <a:lnTo>
                      <a:pt x="77" y="61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" name="Freeform 38"/>
              <p:cNvSpPr>
                <a:spLocks/>
              </p:cNvSpPr>
              <p:nvPr/>
            </p:nvSpPr>
            <p:spPr bwMode="auto">
              <a:xfrm>
                <a:off x="3156" y="3103"/>
                <a:ext cx="77" cy="61"/>
              </a:xfrm>
              <a:custGeom>
                <a:avLst/>
                <a:gdLst>
                  <a:gd name="T0" fmla="*/ 77 w 77"/>
                  <a:gd name="T1" fmla="*/ 0 h 61"/>
                  <a:gd name="T2" fmla="*/ 0 w 77"/>
                  <a:gd name="T3" fmla="*/ 26 h 61"/>
                  <a:gd name="T4" fmla="*/ 0 w 77"/>
                  <a:gd name="T5" fmla="*/ 35 h 61"/>
                  <a:gd name="T6" fmla="*/ 77 w 77"/>
                  <a:gd name="T7" fmla="*/ 61 h 61"/>
                  <a:gd name="T8" fmla="*/ 77 w 77"/>
                  <a:gd name="T9" fmla="*/ 0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61"/>
                  <a:gd name="T17" fmla="*/ 77 w 77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61">
                    <a:moveTo>
                      <a:pt x="77" y="0"/>
                    </a:moveTo>
                    <a:lnTo>
                      <a:pt x="0" y="26"/>
                    </a:lnTo>
                    <a:lnTo>
                      <a:pt x="0" y="35"/>
                    </a:lnTo>
                    <a:lnTo>
                      <a:pt x="77" y="61"/>
                    </a:lnTo>
                    <a:lnTo>
                      <a:pt x="77" y="0"/>
                    </a:lnTo>
                    <a:close/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66" name="Group 39"/>
            <p:cNvGrpSpPr>
              <a:grpSpLocks/>
            </p:cNvGrpSpPr>
            <p:nvPr/>
          </p:nvGrpSpPr>
          <p:grpSpPr bwMode="auto">
            <a:xfrm rot="-5400000">
              <a:off x="4289" y="2477"/>
              <a:ext cx="183" cy="245"/>
              <a:chOff x="2974" y="2949"/>
              <a:chExt cx="183" cy="245"/>
            </a:xfrm>
          </p:grpSpPr>
          <p:sp>
            <p:nvSpPr>
              <p:cNvPr id="68" name="Rectangle 40"/>
              <p:cNvSpPr>
                <a:spLocks noChangeArrowheads="1"/>
              </p:cNvSpPr>
              <p:nvPr/>
            </p:nvSpPr>
            <p:spPr bwMode="auto">
              <a:xfrm>
                <a:off x="2974" y="2949"/>
                <a:ext cx="183" cy="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9" name="Rectangle 41"/>
              <p:cNvSpPr>
                <a:spLocks noChangeArrowheads="1"/>
              </p:cNvSpPr>
              <p:nvPr/>
            </p:nvSpPr>
            <p:spPr bwMode="auto">
              <a:xfrm>
                <a:off x="2974" y="2949"/>
                <a:ext cx="183" cy="245"/>
              </a:xfrm>
              <a:prstGeom prst="rect">
                <a:avLst/>
              </a:prstGeom>
              <a:solidFill>
                <a:srgbClr val="FFFF00"/>
              </a:solidFill>
              <a:ln w="6350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7" name="Rectangle 42"/>
            <p:cNvSpPr>
              <a:spLocks noChangeArrowheads="1"/>
            </p:cNvSpPr>
            <p:nvPr/>
          </p:nvSpPr>
          <p:spPr bwMode="auto">
            <a:xfrm>
              <a:off x="4312" y="2525"/>
              <a:ext cx="129" cy="9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700">
                  <a:solidFill>
                    <a:srgbClr val="333399"/>
                  </a:solidFill>
                </a:rPr>
                <a:t>IBIS-M</a:t>
              </a:r>
            </a:p>
            <a:p>
              <a:r>
                <a:rPr lang="it-IT" sz="700">
                  <a:solidFill>
                    <a:srgbClr val="333399"/>
                  </a:solidFill>
                </a:rPr>
                <a:t>Sensor</a:t>
              </a:r>
              <a:endParaRPr lang="it-IT"/>
            </a:p>
          </p:txBody>
        </p:sp>
      </p:grpSp>
      <p:sp>
        <p:nvSpPr>
          <p:cNvPr id="76" name="Line 49"/>
          <p:cNvSpPr>
            <a:spLocks noChangeShapeType="1"/>
          </p:cNvSpPr>
          <p:nvPr/>
        </p:nvSpPr>
        <p:spPr bwMode="auto">
          <a:xfrm rot="16200000">
            <a:off x="2798775" y="4204494"/>
            <a:ext cx="0" cy="33338"/>
          </a:xfrm>
          <a:prstGeom prst="line">
            <a:avLst/>
          </a:prstGeom>
          <a:noFill/>
          <a:ln w="635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7" name="Freeform 50"/>
          <p:cNvSpPr>
            <a:spLocks noEditPoints="1"/>
          </p:cNvSpPr>
          <p:nvPr/>
        </p:nvSpPr>
        <p:spPr bwMode="auto">
          <a:xfrm rot="16200000">
            <a:off x="2762263" y="3244056"/>
            <a:ext cx="50800" cy="833437"/>
          </a:xfrm>
          <a:custGeom>
            <a:avLst/>
            <a:gdLst>
              <a:gd name="T0" fmla="*/ 2147483647 w 443"/>
              <a:gd name="T1" fmla="*/ 2147483647 h 3592"/>
              <a:gd name="T2" fmla="*/ 2147483647 w 443"/>
              <a:gd name="T3" fmla="*/ 2147483647 h 3592"/>
              <a:gd name="T4" fmla="*/ 2147483647 w 443"/>
              <a:gd name="T5" fmla="*/ 2147483647 h 3592"/>
              <a:gd name="T6" fmla="*/ 2147483647 w 443"/>
              <a:gd name="T7" fmla="*/ 2147483647 h 3592"/>
              <a:gd name="T8" fmla="*/ 2147483647 w 443"/>
              <a:gd name="T9" fmla="*/ 2147483647 h 3592"/>
              <a:gd name="T10" fmla="*/ 2147483647 w 443"/>
              <a:gd name="T11" fmla="*/ 2147483647 h 3592"/>
              <a:gd name="T12" fmla="*/ 2147483647 w 443"/>
              <a:gd name="T13" fmla="*/ 2147483647 h 3592"/>
              <a:gd name="T14" fmla="*/ 2147483647 w 443"/>
              <a:gd name="T15" fmla="*/ 2147483647 h 3592"/>
              <a:gd name="T16" fmla="*/ 2147483647 w 443"/>
              <a:gd name="T17" fmla="*/ 2147483647 h 3592"/>
              <a:gd name="T18" fmla="*/ 2147483647 w 443"/>
              <a:gd name="T19" fmla="*/ 2147483647 h 3592"/>
              <a:gd name="T20" fmla="*/ 2147483647 w 443"/>
              <a:gd name="T21" fmla="*/ 2147483647 h 3592"/>
              <a:gd name="T22" fmla="*/ 2147483647 w 443"/>
              <a:gd name="T23" fmla="*/ 2147483647 h 3592"/>
              <a:gd name="T24" fmla="*/ 2147483647 w 443"/>
              <a:gd name="T25" fmla="*/ 2147483647 h 3592"/>
              <a:gd name="T26" fmla="*/ 2147483647 w 443"/>
              <a:gd name="T27" fmla="*/ 2147483647 h 3592"/>
              <a:gd name="T28" fmla="*/ 2147483647 w 443"/>
              <a:gd name="T29" fmla="*/ 2147483647 h 3592"/>
              <a:gd name="T30" fmla="*/ 2147483647 w 443"/>
              <a:gd name="T31" fmla="*/ 2147483647 h 3592"/>
              <a:gd name="T32" fmla="*/ 2147483647 w 443"/>
              <a:gd name="T33" fmla="*/ 2147483647 h 3592"/>
              <a:gd name="T34" fmla="*/ 2147483647 w 443"/>
              <a:gd name="T35" fmla="*/ 2147483647 h 3592"/>
              <a:gd name="T36" fmla="*/ 2147483647 w 443"/>
              <a:gd name="T37" fmla="*/ 2147483647 h 3592"/>
              <a:gd name="T38" fmla="*/ 2147483647 w 443"/>
              <a:gd name="T39" fmla="*/ 2147483647 h 3592"/>
              <a:gd name="T40" fmla="*/ 2147483647 w 443"/>
              <a:gd name="T41" fmla="*/ 2147483647 h 3592"/>
              <a:gd name="T42" fmla="*/ 2147483647 w 443"/>
              <a:gd name="T43" fmla="*/ 2147483647 h 3592"/>
              <a:gd name="T44" fmla="*/ 2147483647 w 443"/>
              <a:gd name="T45" fmla="*/ 2147483647 h 3592"/>
              <a:gd name="T46" fmla="*/ 2147483647 w 443"/>
              <a:gd name="T47" fmla="*/ 2147483647 h 3592"/>
              <a:gd name="T48" fmla="*/ 2147483647 w 443"/>
              <a:gd name="T49" fmla="*/ 2147483647 h 3592"/>
              <a:gd name="T50" fmla="*/ 2147483647 w 443"/>
              <a:gd name="T51" fmla="*/ 2147483647 h 3592"/>
              <a:gd name="T52" fmla="*/ 2147483647 w 443"/>
              <a:gd name="T53" fmla="*/ 2147483647 h 3592"/>
              <a:gd name="T54" fmla="*/ 2147483647 w 443"/>
              <a:gd name="T55" fmla="*/ 2147483647 h 3592"/>
              <a:gd name="T56" fmla="*/ 2147483647 w 443"/>
              <a:gd name="T57" fmla="*/ 2147483647 h 3592"/>
              <a:gd name="T58" fmla="*/ 2147483647 w 443"/>
              <a:gd name="T59" fmla="*/ 2147483647 h 3592"/>
              <a:gd name="T60" fmla="*/ 2147483647 w 443"/>
              <a:gd name="T61" fmla="*/ 2147483647 h 3592"/>
              <a:gd name="T62" fmla="*/ 2147483647 w 443"/>
              <a:gd name="T63" fmla="*/ 2147483647 h 3592"/>
              <a:gd name="T64" fmla="*/ 2147483647 w 443"/>
              <a:gd name="T65" fmla="*/ 2147483647 h 3592"/>
              <a:gd name="T66" fmla="*/ 2147483647 w 443"/>
              <a:gd name="T67" fmla="*/ 2147483647 h 3592"/>
              <a:gd name="T68" fmla="*/ 2147483647 w 443"/>
              <a:gd name="T69" fmla="*/ 2147483647 h 3592"/>
              <a:gd name="T70" fmla="*/ 2147483647 w 443"/>
              <a:gd name="T71" fmla="*/ 2147483647 h 3592"/>
              <a:gd name="T72" fmla="*/ 2147483647 w 443"/>
              <a:gd name="T73" fmla="*/ 2147483647 h 3592"/>
              <a:gd name="T74" fmla="*/ 2147483647 w 443"/>
              <a:gd name="T75" fmla="*/ 2147483647 h 3592"/>
              <a:gd name="T76" fmla="*/ 2147483647 w 443"/>
              <a:gd name="T77" fmla="*/ 2147483647 h 3592"/>
              <a:gd name="T78" fmla="*/ 2147483647 w 443"/>
              <a:gd name="T79" fmla="*/ 2147483647 h 3592"/>
              <a:gd name="T80" fmla="*/ 2147483647 w 443"/>
              <a:gd name="T81" fmla="*/ 2147483647 h 3592"/>
              <a:gd name="T82" fmla="*/ 2147483647 w 443"/>
              <a:gd name="T83" fmla="*/ 2147483647 h 3592"/>
              <a:gd name="T84" fmla="*/ 2147483647 w 443"/>
              <a:gd name="T85" fmla="*/ 2147483647 h 3592"/>
              <a:gd name="T86" fmla="*/ 2147483647 w 443"/>
              <a:gd name="T87" fmla="*/ 2147483647 h 3592"/>
              <a:gd name="T88" fmla="*/ 2147483647 w 443"/>
              <a:gd name="T89" fmla="*/ 2147483647 h 3592"/>
              <a:gd name="T90" fmla="*/ 2147483647 w 443"/>
              <a:gd name="T91" fmla="*/ 2147483647 h 3592"/>
              <a:gd name="T92" fmla="*/ 2147483647 w 443"/>
              <a:gd name="T93" fmla="*/ 2147483647 h 3592"/>
              <a:gd name="T94" fmla="*/ 2147483647 w 443"/>
              <a:gd name="T95" fmla="*/ 2147483647 h 3592"/>
              <a:gd name="T96" fmla="*/ 2147483647 w 443"/>
              <a:gd name="T97" fmla="*/ 2147483647 h 3592"/>
              <a:gd name="T98" fmla="*/ 2147483647 w 443"/>
              <a:gd name="T99" fmla="*/ 2147483647 h 3592"/>
              <a:gd name="T100" fmla="*/ 2147483647 w 443"/>
              <a:gd name="T101" fmla="*/ 2147483647 h 359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43"/>
              <a:gd name="T154" fmla="*/ 0 h 3592"/>
              <a:gd name="T155" fmla="*/ 443 w 443"/>
              <a:gd name="T156" fmla="*/ 3592 h 359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43" h="3592">
                <a:moveTo>
                  <a:pt x="247" y="21"/>
                </a:moveTo>
                <a:lnTo>
                  <a:pt x="247" y="21"/>
                </a:lnTo>
                <a:cubicBezTo>
                  <a:pt x="251" y="35"/>
                  <a:pt x="242" y="48"/>
                  <a:pt x="229" y="52"/>
                </a:cubicBezTo>
                <a:cubicBezTo>
                  <a:pt x="216" y="55"/>
                  <a:pt x="202" y="47"/>
                  <a:pt x="199" y="34"/>
                </a:cubicBezTo>
                <a:cubicBezTo>
                  <a:pt x="195" y="20"/>
                  <a:pt x="204" y="7"/>
                  <a:pt x="217" y="3"/>
                </a:cubicBezTo>
                <a:cubicBezTo>
                  <a:pt x="230" y="0"/>
                  <a:pt x="244" y="8"/>
                  <a:pt x="247" y="21"/>
                </a:cubicBezTo>
                <a:close/>
                <a:moveTo>
                  <a:pt x="272" y="118"/>
                </a:moveTo>
                <a:lnTo>
                  <a:pt x="272" y="118"/>
                </a:lnTo>
                <a:cubicBezTo>
                  <a:pt x="275" y="132"/>
                  <a:pt x="267" y="145"/>
                  <a:pt x="253" y="149"/>
                </a:cubicBezTo>
                <a:cubicBezTo>
                  <a:pt x="240" y="152"/>
                  <a:pt x="227" y="144"/>
                  <a:pt x="223" y="131"/>
                </a:cubicBezTo>
                <a:cubicBezTo>
                  <a:pt x="220" y="117"/>
                  <a:pt x="228" y="104"/>
                  <a:pt x="241" y="100"/>
                </a:cubicBezTo>
                <a:cubicBezTo>
                  <a:pt x="255" y="97"/>
                  <a:pt x="268" y="105"/>
                  <a:pt x="272" y="118"/>
                </a:cubicBezTo>
                <a:close/>
                <a:moveTo>
                  <a:pt x="296" y="217"/>
                </a:moveTo>
                <a:lnTo>
                  <a:pt x="296" y="217"/>
                </a:lnTo>
                <a:cubicBezTo>
                  <a:pt x="299" y="230"/>
                  <a:pt x="290" y="243"/>
                  <a:pt x="276" y="246"/>
                </a:cubicBezTo>
                <a:cubicBezTo>
                  <a:pt x="263" y="249"/>
                  <a:pt x="250" y="240"/>
                  <a:pt x="247" y="227"/>
                </a:cubicBezTo>
                <a:cubicBezTo>
                  <a:pt x="244" y="213"/>
                  <a:pt x="253" y="200"/>
                  <a:pt x="267" y="197"/>
                </a:cubicBezTo>
                <a:cubicBezTo>
                  <a:pt x="280" y="194"/>
                  <a:pt x="293" y="203"/>
                  <a:pt x="296" y="217"/>
                </a:cubicBezTo>
                <a:close/>
                <a:moveTo>
                  <a:pt x="317" y="314"/>
                </a:moveTo>
                <a:lnTo>
                  <a:pt x="317" y="315"/>
                </a:lnTo>
                <a:cubicBezTo>
                  <a:pt x="320" y="328"/>
                  <a:pt x="311" y="341"/>
                  <a:pt x="298" y="344"/>
                </a:cubicBezTo>
                <a:cubicBezTo>
                  <a:pt x="284" y="347"/>
                  <a:pt x="271" y="338"/>
                  <a:pt x="268" y="324"/>
                </a:cubicBezTo>
                <a:cubicBezTo>
                  <a:pt x="265" y="311"/>
                  <a:pt x="274" y="298"/>
                  <a:pt x="288" y="295"/>
                </a:cubicBezTo>
                <a:cubicBezTo>
                  <a:pt x="301" y="292"/>
                  <a:pt x="314" y="301"/>
                  <a:pt x="317" y="314"/>
                </a:cubicBezTo>
                <a:close/>
                <a:moveTo>
                  <a:pt x="338" y="413"/>
                </a:moveTo>
                <a:lnTo>
                  <a:pt x="338" y="413"/>
                </a:lnTo>
                <a:cubicBezTo>
                  <a:pt x="340" y="427"/>
                  <a:pt x="330" y="440"/>
                  <a:pt x="317" y="442"/>
                </a:cubicBezTo>
                <a:cubicBezTo>
                  <a:pt x="303" y="444"/>
                  <a:pt x="290" y="435"/>
                  <a:pt x="288" y="421"/>
                </a:cubicBezTo>
                <a:cubicBezTo>
                  <a:pt x="286" y="408"/>
                  <a:pt x="295" y="395"/>
                  <a:pt x="309" y="393"/>
                </a:cubicBezTo>
                <a:cubicBezTo>
                  <a:pt x="323" y="390"/>
                  <a:pt x="335" y="400"/>
                  <a:pt x="338" y="413"/>
                </a:cubicBezTo>
                <a:close/>
                <a:moveTo>
                  <a:pt x="355" y="512"/>
                </a:moveTo>
                <a:lnTo>
                  <a:pt x="355" y="512"/>
                </a:lnTo>
                <a:cubicBezTo>
                  <a:pt x="358" y="526"/>
                  <a:pt x="348" y="538"/>
                  <a:pt x="335" y="541"/>
                </a:cubicBezTo>
                <a:cubicBezTo>
                  <a:pt x="321" y="543"/>
                  <a:pt x="308" y="533"/>
                  <a:pt x="306" y="520"/>
                </a:cubicBezTo>
                <a:cubicBezTo>
                  <a:pt x="304" y="506"/>
                  <a:pt x="313" y="493"/>
                  <a:pt x="327" y="491"/>
                </a:cubicBezTo>
                <a:cubicBezTo>
                  <a:pt x="340" y="489"/>
                  <a:pt x="353" y="498"/>
                  <a:pt x="355" y="512"/>
                </a:cubicBezTo>
                <a:close/>
                <a:moveTo>
                  <a:pt x="372" y="611"/>
                </a:moveTo>
                <a:lnTo>
                  <a:pt x="372" y="612"/>
                </a:lnTo>
                <a:cubicBezTo>
                  <a:pt x="374" y="625"/>
                  <a:pt x="364" y="638"/>
                  <a:pt x="350" y="639"/>
                </a:cubicBezTo>
                <a:cubicBezTo>
                  <a:pt x="336" y="641"/>
                  <a:pt x="324" y="631"/>
                  <a:pt x="322" y="618"/>
                </a:cubicBezTo>
                <a:lnTo>
                  <a:pt x="322" y="617"/>
                </a:lnTo>
                <a:cubicBezTo>
                  <a:pt x="321" y="604"/>
                  <a:pt x="330" y="591"/>
                  <a:pt x="344" y="590"/>
                </a:cubicBezTo>
                <a:cubicBezTo>
                  <a:pt x="358" y="588"/>
                  <a:pt x="370" y="598"/>
                  <a:pt x="372" y="611"/>
                </a:cubicBezTo>
                <a:close/>
                <a:moveTo>
                  <a:pt x="387" y="710"/>
                </a:moveTo>
                <a:lnTo>
                  <a:pt x="387" y="710"/>
                </a:lnTo>
                <a:cubicBezTo>
                  <a:pt x="388" y="724"/>
                  <a:pt x="379" y="737"/>
                  <a:pt x="365" y="738"/>
                </a:cubicBezTo>
                <a:cubicBezTo>
                  <a:pt x="351" y="740"/>
                  <a:pt x="339" y="730"/>
                  <a:pt x="337" y="716"/>
                </a:cubicBezTo>
                <a:cubicBezTo>
                  <a:pt x="335" y="703"/>
                  <a:pt x="345" y="690"/>
                  <a:pt x="359" y="689"/>
                </a:cubicBezTo>
                <a:cubicBezTo>
                  <a:pt x="373" y="687"/>
                  <a:pt x="385" y="697"/>
                  <a:pt x="387" y="710"/>
                </a:cubicBezTo>
                <a:close/>
                <a:moveTo>
                  <a:pt x="400" y="811"/>
                </a:moveTo>
                <a:lnTo>
                  <a:pt x="400" y="811"/>
                </a:lnTo>
                <a:cubicBezTo>
                  <a:pt x="401" y="824"/>
                  <a:pt x="391" y="836"/>
                  <a:pt x="377" y="838"/>
                </a:cubicBezTo>
                <a:cubicBezTo>
                  <a:pt x="363" y="839"/>
                  <a:pt x="351" y="828"/>
                  <a:pt x="350" y="815"/>
                </a:cubicBezTo>
                <a:cubicBezTo>
                  <a:pt x="349" y="801"/>
                  <a:pt x="359" y="789"/>
                  <a:pt x="373" y="788"/>
                </a:cubicBezTo>
                <a:cubicBezTo>
                  <a:pt x="387" y="787"/>
                  <a:pt x="399" y="797"/>
                  <a:pt x="400" y="811"/>
                </a:cubicBezTo>
                <a:close/>
                <a:moveTo>
                  <a:pt x="411" y="910"/>
                </a:moveTo>
                <a:lnTo>
                  <a:pt x="411" y="910"/>
                </a:lnTo>
                <a:cubicBezTo>
                  <a:pt x="413" y="924"/>
                  <a:pt x="402" y="936"/>
                  <a:pt x="388" y="937"/>
                </a:cubicBezTo>
                <a:cubicBezTo>
                  <a:pt x="375" y="938"/>
                  <a:pt x="363" y="928"/>
                  <a:pt x="362" y="914"/>
                </a:cubicBezTo>
                <a:cubicBezTo>
                  <a:pt x="360" y="900"/>
                  <a:pt x="371" y="888"/>
                  <a:pt x="384" y="887"/>
                </a:cubicBezTo>
                <a:cubicBezTo>
                  <a:pt x="398" y="886"/>
                  <a:pt x="410" y="896"/>
                  <a:pt x="411" y="910"/>
                </a:cubicBezTo>
                <a:close/>
                <a:moveTo>
                  <a:pt x="421" y="1010"/>
                </a:moveTo>
                <a:lnTo>
                  <a:pt x="421" y="1010"/>
                </a:lnTo>
                <a:cubicBezTo>
                  <a:pt x="422" y="1023"/>
                  <a:pt x="412" y="1035"/>
                  <a:pt x="398" y="1037"/>
                </a:cubicBezTo>
                <a:cubicBezTo>
                  <a:pt x="384" y="1038"/>
                  <a:pt x="372" y="1027"/>
                  <a:pt x="371" y="1014"/>
                </a:cubicBezTo>
                <a:cubicBezTo>
                  <a:pt x="370" y="1000"/>
                  <a:pt x="380" y="988"/>
                  <a:pt x="394" y="987"/>
                </a:cubicBezTo>
                <a:cubicBezTo>
                  <a:pt x="408" y="986"/>
                  <a:pt x="420" y="996"/>
                  <a:pt x="421" y="1010"/>
                </a:cubicBezTo>
                <a:close/>
                <a:moveTo>
                  <a:pt x="429" y="1109"/>
                </a:moveTo>
                <a:lnTo>
                  <a:pt x="429" y="1109"/>
                </a:lnTo>
                <a:cubicBezTo>
                  <a:pt x="430" y="1123"/>
                  <a:pt x="420" y="1135"/>
                  <a:pt x="406" y="1136"/>
                </a:cubicBezTo>
                <a:cubicBezTo>
                  <a:pt x="392" y="1137"/>
                  <a:pt x="380" y="1127"/>
                  <a:pt x="379" y="1113"/>
                </a:cubicBezTo>
                <a:cubicBezTo>
                  <a:pt x="378" y="1100"/>
                  <a:pt x="388" y="1087"/>
                  <a:pt x="402" y="1086"/>
                </a:cubicBezTo>
                <a:cubicBezTo>
                  <a:pt x="416" y="1085"/>
                  <a:pt x="428" y="1096"/>
                  <a:pt x="429" y="1109"/>
                </a:cubicBezTo>
                <a:close/>
                <a:moveTo>
                  <a:pt x="434" y="1210"/>
                </a:moveTo>
                <a:lnTo>
                  <a:pt x="435" y="1210"/>
                </a:lnTo>
                <a:cubicBezTo>
                  <a:pt x="435" y="1224"/>
                  <a:pt x="424" y="1236"/>
                  <a:pt x="411" y="1236"/>
                </a:cubicBezTo>
                <a:cubicBezTo>
                  <a:pt x="397" y="1237"/>
                  <a:pt x="385" y="1226"/>
                  <a:pt x="385" y="1212"/>
                </a:cubicBezTo>
                <a:cubicBezTo>
                  <a:pt x="384" y="1198"/>
                  <a:pt x="395" y="1187"/>
                  <a:pt x="409" y="1186"/>
                </a:cubicBezTo>
                <a:cubicBezTo>
                  <a:pt x="422" y="1186"/>
                  <a:pt x="434" y="1196"/>
                  <a:pt x="434" y="1210"/>
                </a:cubicBezTo>
                <a:close/>
                <a:moveTo>
                  <a:pt x="439" y="1310"/>
                </a:moveTo>
                <a:lnTo>
                  <a:pt x="439" y="1310"/>
                </a:lnTo>
                <a:cubicBezTo>
                  <a:pt x="440" y="1324"/>
                  <a:pt x="429" y="1336"/>
                  <a:pt x="415" y="1336"/>
                </a:cubicBezTo>
                <a:cubicBezTo>
                  <a:pt x="402" y="1337"/>
                  <a:pt x="390" y="1326"/>
                  <a:pt x="389" y="1312"/>
                </a:cubicBezTo>
                <a:cubicBezTo>
                  <a:pt x="389" y="1298"/>
                  <a:pt x="400" y="1287"/>
                  <a:pt x="413" y="1286"/>
                </a:cubicBezTo>
                <a:cubicBezTo>
                  <a:pt x="427" y="1286"/>
                  <a:pt x="439" y="1296"/>
                  <a:pt x="439" y="1310"/>
                </a:cubicBezTo>
                <a:close/>
                <a:moveTo>
                  <a:pt x="441" y="1411"/>
                </a:moveTo>
                <a:lnTo>
                  <a:pt x="441" y="1411"/>
                </a:lnTo>
                <a:cubicBezTo>
                  <a:pt x="441" y="1425"/>
                  <a:pt x="430" y="1436"/>
                  <a:pt x="416" y="1436"/>
                </a:cubicBezTo>
                <a:cubicBezTo>
                  <a:pt x="402" y="1436"/>
                  <a:pt x="391" y="1425"/>
                  <a:pt x="391" y="1411"/>
                </a:cubicBezTo>
                <a:cubicBezTo>
                  <a:pt x="391" y="1397"/>
                  <a:pt x="402" y="1386"/>
                  <a:pt x="416" y="1386"/>
                </a:cubicBezTo>
                <a:cubicBezTo>
                  <a:pt x="430" y="1386"/>
                  <a:pt x="441" y="1397"/>
                  <a:pt x="441" y="1411"/>
                </a:cubicBezTo>
                <a:close/>
                <a:moveTo>
                  <a:pt x="442" y="1512"/>
                </a:moveTo>
                <a:lnTo>
                  <a:pt x="442" y="1512"/>
                </a:lnTo>
                <a:cubicBezTo>
                  <a:pt x="442" y="1526"/>
                  <a:pt x="430" y="1537"/>
                  <a:pt x="416" y="1536"/>
                </a:cubicBezTo>
                <a:cubicBezTo>
                  <a:pt x="403" y="1536"/>
                  <a:pt x="392" y="1524"/>
                  <a:pt x="392" y="1510"/>
                </a:cubicBezTo>
                <a:cubicBezTo>
                  <a:pt x="393" y="1496"/>
                  <a:pt x="405" y="1486"/>
                  <a:pt x="418" y="1486"/>
                </a:cubicBezTo>
                <a:cubicBezTo>
                  <a:pt x="432" y="1487"/>
                  <a:pt x="443" y="1498"/>
                  <a:pt x="442" y="1512"/>
                </a:cubicBezTo>
                <a:close/>
                <a:moveTo>
                  <a:pt x="441" y="1612"/>
                </a:moveTo>
                <a:lnTo>
                  <a:pt x="441" y="1612"/>
                </a:lnTo>
                <a:cubicBezTo>
                  <a:pt x="441" y="1626"/>
                  <a:pt x="429" y="1637"/>
                  <a:pt x="415" y="1636"/>
                </a:cubicBezTo>
                <a:cubicBezTo>
                  <a:pt x="401" y="1636"/>
                  <a:pt x="391" y="1624"/>
                  <a:pt x="391" y="1610"/>
                </a:cubicBezTo>
                <a:cubicBezTo>
                  <a:pt x="392" y="1596"/>
                  <a:pt x="403" y="1586"/>
                  <a:pt x="417" y="1586"/>
                </a:cubicBezTo>
                <a:cubicBezTo>
                  <a:pt x="431" y="1587"/>
                  <a:pt x="442" y="1598"/>
                  <a:pt x="441" y="1612"/>
                </a:cubicBezTo>
                <a:close/>
                <a:moveTo>
                  <a:pt x="438" y="1712"/>
                </a:moveTo>
                <a:lnTo>
                  <a:pt x="438" y="1712"/>
                </a:lnTo>
                <a:cubicBezTo>
                  <a:pt x="438" y="1726"/>
                  <a:pt x="426" y="1737"/>
                  <a:pt x="412" y="1736"/>
                </a:cubicBezTo>
                <a:cubicBezTo>
                  <a:pt x="399" y="1736"/>
                  <a:pt x="388" y="1724"/>
                  <a:pt x="388" y="1710"/>
                </a:cubicBezTo>
                <a:cubicBezTo>
                  <a:pt x="389" y="1696"/>
                  <a:pt x="401" y="1686"/>
                  <a:pt x="414" y="1686"/>
                </a:cubicBezTo>
                <a:cubicBezTo>
                  <a:pt x="428" y="1687"/>
                  <a:pt x="439" y="1698"/>
                  <a:pt x="438" y="1712"/>
                </a:cubicBezTo>
                <a:close/>
                <a:moveTo>
                  <a:pt x="434" y="1813"/>
                </a:moveTo>
                <a:lnTo>
                  <a:pt x="434" y="1813"/>
                </a:lnTo>
                <a:cubicBezTo>
                  <a:pt x="433" y="1827"/>
                  <a:pt x="421" y="1837"/>
                  <a:pt x="407" y="1836"/>
                </a:cubicBezTo>
                <a:cubicBezTo>
                  <a:pt x="393" y="1835"/>
                  <a:pt x="383" y="1823"/>
                  <a:pt x="384" y="1809"/>
                </a:cubicBezTo>
                <a:cubicBezTo>
                  <a:pt x="385" y="1795"/>
                  <a:pt x="397" y="1785"/>
                  <a:pt x="411" y="1786"/>
                </a:cubicBezTo>
                <a:cubicBezTo>
                  <a:pt x="425" y="1787"/>
                  <a:pt x="435" y="1799"/>
                  <a:pt x="434" y="1813"/>
                </a:cubicBezTo>
                <a:close/>
                <a:moveTo>
                  <a:pt x="428" y="1913"/>
                </a:moveTo>
                <a:lnTo>
                  <a:pt x="428" y="1913"/>
                </a:lnTo>
                <a:cubicBezTo>
                  <a:pt x="426" y="1927"/>
                  <a:pt x="414" y="1937"/>
                  <a:pt x="401" y="1936"/>
                </a:cubicBezTo>
                <a:cubicBezTo>
                  <a:pt x="387" y="1935"/>
                  <a:pt x="377" y="1923"/>
                  <a:pt x="378" y="1909"/>
                </a:cubicBezTo>
                <a:cubicBezTo>
                  <a:pt x="379" y="1895"/>
                  <a:pt x="391" y="1885"/>
                  <a:pt x="405" y="1886"/>
                </a:cubicBezTo>
                <a:cubicBezTo>
                  <a:pt x="418" y="1887"/>
                  <a:pt x="429" y="1899"/>
                  <a:pt x="428" y="1913"/>
                </a:cubicBezTo>
                <a:close/>
                <a:moveTo>
                  <a:pt x="419" y="2014"/>
                </a:moveTo>
                <a:lnTo>
                  <a:pt x="419" y="2014"/>
                </a:lnTo>
                <a:cubicBezTo>
                  <a:pt x="417" y="2027"/>
                  <a:pt x="405" y="2037"/>
                  <a:pt x="391" y="2036"/>
                </a:cubicBezTo>
                <a:cubicBezTo>
                  <a:pt x="377" y="2034"/>
                  <a:pt x="368" y="2022"/>
                  <a:pt x="369" y="2008"/>
                </a:cubicBezTo>
                <a:cubicBezTo>
                  <a:pt x="371" y="1994"/>
                  <a:pt x="383" y="1984"/>
                  <a:pt x="397" y="1986"/>
                </a:cubicBezTo>
                <a:cubicBezTo>
                  <a:pt x="411" y="1988"/>
                  <a:pt x="420" y="2000"/>
                  <a:pt x="419" y="2014"/>
                </a:cubicBezTo>
                <a:close/>
                <a:moveTo>
                  <a:pt x="409" y="2113"/>
                </a:moveTo>
                <a:lnTo>
                  <a:pt x="409" y="2113"/>
                </a:lnTo>
                <a:cubicBezTo>
                  <a:pt x="407" y="2127"/>
                  <a:pt x="395" y="2137"/>
                  <a:pt x="381" y="2135"/>
                </a:cubicBezTo>
                <a:cubicBezTo>
                  <a:pt x="367" y="2133"/>
                  <a:pt x="358" y="2121"/>
                  <a:pt x="359" y="2107"/>
                </a:cubicBezTo>
                <a:cubicBezTo>
                  <a:pt x="361" y="2094"/>
                  <a:pt x="373" y="2084"/>
                  <a:pt x="387" y="2085"/>
                </a:cubicBezTo>
                <a:cubicBezTo>
                  <a:pt x="401" y="2087"/>
                  <a:pt x="410" y="2100"/>
                  <a:pt x="409" y="2113"/>
                </a:cubicBezTo>
                <a:close/>
                <a:moveTo>
                  <a:pt x="397" y="2214"/>
                </a:moveTo>
                <a:lnTo>
                  <a:pt x="397" y="2214"/>
                </a:lnTo>
                <a:cubicBezTo>
                  <a:pt x="395" y="2227"/>
                  <a:pt x="382" y="2237"/>
                  <a:pt x="369" y="2234"/>
                </a:cubicBezTo>
                <a:cubicBezTo>
                  <a:pt x="355" y="2232"/>
                  <a:pt x="346" y="2219"/>
                  <a:pt x="348" y="2206"/>
                </a:cubicBezTo>
                <a:cubicBezTo>
                  <a:pt x="350" y="2192"/>
                  <a:pt x="363" y="2183"/>
                  <a:pt x="377" y="2185"/>
                </a:cubicBezTo>
                <a:cubicBezTo>
                  <a:pt x="390" y="2187"/>
                  <a:pt x="399" y="2200"/>
                  <a:pt x="397" y="2214"/>
                </a:cubicBezTo>
                <a:close/>
                <a:moveTo>
                  <a:pt x="384" y="2313"/>
                </a:moveTo>
                <a:lnTo>
                  <a:pt x="384" y="2313"/>
                </a:lnTo>
                <a:cubicBezTo>
                  <a:pt x="382" y="2326"/>
                  <a:pt x="369" y="2336"/>
                  <a:pt x="355" y="2334"/>
                </a:cubicBezTo>
                <a:cubicBezTo>
                  <a:pt x="342" y="2331"/>
                  <a:pt x="332" y="2319"/>
                  <a:pt x="335" y="2305"/>
                </a:cubicBezTo>
                <a:cubicBezTo>
                  <a:pt x="337" y="2291"/>
                  <a:pt x="350" y="2282"/>
                  <a:pt x="363" y="2284"/>
                </a:cubicBezTo>
                <a:cubicBezTo>
                  <a:pt x="377" y="2286"/>
                  <a:pt x="386" y="2299"/>
                  <a:pt x="384" y="2313"/>
                </a:cubicBezTo>
                <a:close/>
                <a:moveTo>
                  <a:pt x="369" y="2412"/>
                </a:moveTo>
                <a:lnTo>
                  <a:pt x="369" y="2412"/>
                </a:lnTo>
                <a:cubicBezTo>
                  <a:pt x="366" y="2425"/>
                  <a:pt x="354" y="2435"/>
                  <a:pt x="340" y="2432"/>
                </a:cubicBezTo>
                <a:cubicBezTo>
                  <a:pt x="326" y="2430"/>
                  <a:pt x="317" y="2417"/>
                  <a:pt x="319" y="2404"/>
                </a:cubicBezTo>
                <a:cubicBezTo>
                  <a:pt x="321" y="2390"/>
                  <a:pt x="334" y="2381"/>
                  <a:pt x="348" y="2383"/>
                </a:cubicBezTo>
                <a:cubicBezTo>
                  <a:pt x="362" y="2385"/>
                  <a:pt x="371" y="2398"/>
                  <a:pt x="369" y="2412"/>
                </a:cubicBezTo>
                <a:close/>
                <a:moveTo>
                  <a:pt x="352" y="2511"/>
                </a:moveTo>
                <a:lnTo>
                  <a:pt x="352" y="2511"/>
                </a:lnTo>
                <a:cubicBezTo>
                  <a:pt x="349" y="2525"/>
                  <a:pt x="336" y="2534"/>
                  <a:pt x="322" y="2531"/>
                </a:cubicBezTo>
                <a:cubicBezTo>
                  <a:pt x="309" y="2528"/>
                  <a:pt x="300" y="2515"/>
                  <a:pt x="303" y="2501"/>
                </a:cubicBezTo>
                <a:cubicBezTo>
                  <a:pt x="305" y="2488"/>
                  <a:pt x="319" y="2479"/>
                  <a:pt x="332" y="2482"/>
                </a:cubicBezTo>
                <a:cubicBezTo>
                  <a:pt x="346" y="2485"/>
                  <a:pt x="354" y="2498"/>
                  <a:pt x="352" y="2511"/>
                </a:cubicBezTo>
                <a:close/>
                <a:moveTo>
                  <a:pt x="333" y="2610"/>
                </a:moveTo>
                <a:lnTo>
                  <a:pt x="333" y="2611"/>
                </a:lnTo>
                <a:cubicBezTo>
                  <a:pt x="330" y="2624"/>
                  <a:pt x="316" y="2632"/>
                  <a:pt x="303" y="2629"/>
                </a:cubicBezTo>
                <a:cubicBezTo>
                  <a:pt x="290" y="2626"/>
                  <a:pt x="281" y="2612"/>
                  <a:pt x="285" y="2599"/>
                </a:cubicBezTo>
                <a:cubicBezTo>
                  <a:pt x="288" y="2585"/>
                  <a:pt x="301" y="2577"/>
                  <a:pt x="315" y="2580"/>
                </a:cubicBezTo>
                <a:cubicBezTo>
                  <a:pt x="328" y="2584"/>
                  <a:pt x="336" y="2597"/>
                  <a:pt x="333" y="2610"/>
                </a:cubicBezTo>
                <a:close/>
                <a:moveTo>
                  <a:pt x="312" y="2708"/>
                </a:moveTo>
                <a:lnTo>
                  <a:pt x="312" y="2708"/>
                </a:lnTo>
                <a:cubicBezTo>
                  <a:pt x="309" y="2722"/>
                  <a:pt x="296" y="2730"/>
                  <a:pt x="282" y="2727"/>
                </a:cubicBezTo>
                <a:cubicBezTo>
                  <a:pt x="269" y="2724"/>
                  <a:pt x="261" y="2710"/>
                  <a:pt x="264" y="2697"/>
                </a:cubicBezTo>
                <a:cubicBezTo>
                  <a:pt x="267" y="2683"/>
                  <a:pt x="281" y="2675"/>
                  <a:pt x="294" y="2678"/>
                </a:cubicBezTo>
                <a:cubicBezTo>
                  <a:pt x="307" y="2681"/>
                  <a:pt x="316" y="2695"/>
                  <a:pt x="312" y="2708"/>
                </a:cubicBezTo>
                <a:close/>
                <a:moveTo>
                  <a:pt x="290" y="2806"/>
                </a:moveTo>
                <a:lnTo>
                  <a:pt x="290" y="2806"/>
                </a:lnTo>
                <a:cubicBezTo>
                  <a:pt x="287" y="2820"/>
                  <a:pt x="273" y="2828"/>
                  <a:pt x="260" y="2824"/>
                </a:cubicBezTo>
                <a:cubicBezTo>
                  <a:pt x="246" y="2821"/>
                  <a:pt x="238" y="2807"/>
                  <a:pt x="242" y="2794"/>
                </a:cubicBezTo>
                <a:cubicBezTo>
                  <a:pt x="245" y="2781"/>
                  <a:pt x="259" y="2772"/>
                  <a:pt x="272" y="2776"/>
                </a:cubicBezTo>
                <a:cubicBezTo>
                  <a:pt x="285" y="2779"/>
                  <a:pt x="293" y="2793"/>
                  <a:pt x="290" y="2806"/>
                </a:cubicBezTo>
                <a:close/>
                <a:moveTo>
                  <a:pt x="266" y="2904"/>
                </a:moveTo>
                <a:lnTo>
                  <a:pt x="266" y="2904"/>
                </a:lnTo>
                <a:cubicBezTo>
                  <a:pt x="262" y="2918"/>
                  <a:pt x="249" y="2925"/>
                  <a:pt x="235" y="2921"/>
                </a:cubicBezTo>
                <a:cubicBezTo>
                  <a:pt x="222" y="2918"/>
                  <a:pt x="214" y="2904"/>
                  <a:pt x="218" y="2890"/>
                </a:cubicBezTo>
                <a:cubicBezTo>
                  <a:pt x="222" y="2877"/>
                  <a:pt x="236" y="2869"/>
                  <a:pt x="249" y="2873"/>
                </a:cubicBezTo>
                <a:cubicBezTo>
                  <a:pt x="263" y="2877"/>
                  <a:pt x="270" y="2891"/>
                  <a:pt x="266" y="2904"/>
                </a:cubicBezTo>
                <a:close/>
                <a:moveTo>
                  <a:pt x="241" y="3001"/>
                </a:moveTo>
                <a:lnTo>
                  <a:pt x="241" y="3001"/>
                </a:lnTo>
                <a:cubicBezTo>
                  <a:pt x="237" y="3014"/>
                  <a:pt x="224" y="3022"/>
                  <a:pt x="210" y="3018"/>
                </a:cubicBezTo>
                <a:cubicBezTo>
                  <a:pt x="197" y="3014"/>
                  <a:pt x="189" y="3000"/>
                  <a:pt x="193" y="2987"/>
                </a:cubicBezTo>
                <a:cubicBezTo>
                  <a:pt x="197" y="2974"/>
                  <a:pt x="211" y="2966"/>
                  <a:pt x="224" y="2970"/>
                </a:cubicBezTo>
                <a:cubicBezTo>
                  <a:pt x="238" y="2974"/>
                  <a:pt x="245" y="2988"/>
                  <a:pt x="241" y="3001"/>
                </a:cubicBezTo>
                <a:close/>
                <a:moveTo>
                  <a:pt x="213" y="3098"/>
                </a:moveTo>
                <a:lnTo>
                  <a:pt x="213" y="3098"/>
                </a:lnTo>
                <a:cubicBezTo>
                  <a:pt x="209" y="3111"/>
                  <a:pt x="195" y="3118"/>
                  <a:pt x="182" y="3114"/>
                </a:cubicBezTo>
                <a:cubicBezTo>
                  <a:pt x="169" y="3110"/>
                  <a:pt x="161" y="3096"/>
                  <a:pt x="166" y="3082"/>
                </a:cubicBezTo>
                <a:cubicBezTo>
                  <a:pt x="170" y="3069"/>
                  <a:pt x="184" y="3062"/>
                  <a:pt x="197" y="3067"/>
                </a:cubicBezTo>
                <a:cubicBezTo>
                  <a:pt x="211" y="3071"/>
                  <a:pt x="218" y="3085"/>
                  <a:pt x="213" y="3098"/>
                </a:cubicBezTo>
                <a:close/>
                <a:moveTo>
                  <a:pt x="184" y="3194"/>
                </a:moveTo>
                <a:lnTo>
                  <a:pt x="184" y="3194"/>
                </a:lnTo>
                <a:cubicBezTo>
                  <a:pt x="180" y="3207"/>
                  <a:pt x="166" y="3214"/>
                  <a:pt x="153" y="3210"/>
                </a:cubicBezTo>
                <a:cubicBezTo>
                  <a:pt x="140" y="3205"/>
                  <a:pt x="132" y="3191"/>
                  <a:pt x="137" y="3178"/>
                </a:cubicBezTo>
                <a:cubicBezTo>
                  <a:pt x="141" y="3165"/>
                  <a:pt x="155" y="3158"/>
                  <a:pt x="169" y="3162"/>
                </a:cubicBezTo>
                <a:cubicBezTo>
                  <a:pt x="182" y="3167"/>
                  <a:pt x="189" y="3181"/>
                  <a:pt x="184" y="3194"/>
                </a:cubicBezTo>
                <a:close/>
                <a:moveTo>
                  <a:pt x="154" y="3290"/>
                </a:moveTo>
                <a:lnTo>
                  <a:pt x="154" y="3290"/>
                </a:lnTo>
                <a:cubicBezTo>
                  <a:pt x="149" y="3303"/>
                  <a:pt x="134" y="3310"/>
                  <a:pt x="122" y="3305"/>
                </a:cubicBezTo>
                <a:cubicBezTo>
                  <a:pt x="109" y="3300"/>
                  <a:pt x="102" y="3286"/>
                  <a:pt x="107" y="3273"/>
                </a:cubicBezTo>
                <a:cubicBezTo>
                  <a:pt x="112" y="3260"/>
                  <a:pt x="126" y="3253"/>
                  <a:pt x="139" y="3258"/>
                </a:cubicBezTo>
                <a:cubicBezTo>
                  <a:pt x="152" y="3263"/>
                  <a:pt x="159" y="3277"/>
                  <a:pt x="154" y="3290"/>
                </a:cubicBezTo>
                <a:close/>
                <a:moveTo>
                  <a:pt x="121" y="3385"/>
                </a:moveTo>
                <a:lnTo>
                  <a:pt x="121" y="3385"/>
                </a:lnTo>
                <a:cubicBezTo>
                  <a:pt x="117" y="3398"/>
                  <a:pt x="102" y="3404"/>
                  <a:pt x="89" y="3400"/>
                </a:cubicBezTo>
                <a:cubicBezTo>
                  <a:pt x="76" y="3395"/>
                  <a:pt x="70" y="3380"/>
                  <a:pt x="75" y="3367"/>
                </a:cubicBezTo>
                <a:cubicBezTo>
                  <a:pt x="79" y="3354"/>
                  <a:pt x="94" y="3348"/>
                  <a:pt x="107" y="3353"/>
                </a:cubicBezTo>
                <a:cubicBezTo>
                  <a:pt x="120" y="3358"/>
                  <a:pt x="126" y="3372"/>
                  <a:pt x="121" y="3385"/>
                </a:cubicBezTo>
                <a:close/>
                <a:moveTo>
                  <a:pt x="87" y="3479"/>
                </a:moveTo>
                <a:lnTo>
                  <a:pt x="87" y="3479"/>
                </a:lnTo>
                <a:cubicBezTo>
                  <a:pt x="82" y="3492"/>
                  <a:pt x="68" y="3498"/>
                  <a:pt x="55" y="3494"/>
                </a:cubicBezTo>
                <a:cubicBezTo>
                  <a:pt x="42" y="3489"/>
                  <a:pt x="36" y="3474"/>
                  <a:pt x="40" y="3461"/>
                </a:cubicBezTo>
                <a:cubicBezTo>
                  <a:pt x="45" y="3448"/>
                  <a:pt x="60" y="3442"/>
                  <a:pt x="73" y="3447"/>
                </a:cubicBezTo>
                <a:cubicBezTo>
                  <a:pt x="86" y="3452"/>
                  <a:pt x="92" y="3466"/>
                  <a:pt x="87" y="3479"/>
                </a:cubicBezTo>
                <a:close/>
                <a:moveTo>
                  <a:pt x="51" y="3574"/>
                </a:moveTo>
                <a:lnTo>
                  <a:pt x="51" y="3574"/>
                </a:lnTo>
                <a:cubicBezTo>
                  <a:pt x="46" y="3586"/>
                  <a:pt x="31" y="3592"/>
                  <a:pt x="18" y="3587"/>
                </a:cubicBezTo>
                <a:cubicBezTo>
                  <a:pt x="6" y="3581"/>
                  <a:pt x="0" y="3566"/>
                  <a:pt x="5" y="3554"/>
                </a:cubicBezTo>
                <a:cubicBezTo>
                  <a:pt x="11" y="3541"/>
                  <a:pt x="26" y="3535"/>
                  <a:pt x="38" y="3541"/>
                </a:cubicBezTo>
                <a:cubicBezTo>
                  <a:pt x="51" y="3546"/>
                  <a:pt x="57" y="3561"/>
                  <a:pt x="51" y="3574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8" name="Freeform 51"/>
          <p:cNvSpPr>
            <a:spLocks noEditPoints="1"/>
          </p:cNvSpPr>
          <p:nvPr/>
        </p:nvSpPr>
        <p:spPr bwMode="auto">
          <a:xfrm rot="16200000">
            <a:off x="2744800" y="2961481"/>
            <a:ext cx="53975" cy="1058863"/>
          </a:xfrm>
          <a:custGeom>
            <a:avLst/>
            <a:gdLst>
              <a:gd name="T0" fmla="*/ 2147483647 w 470"/>
              <a:gd name="T1" fmla="*/ 2147483647 h 4579"/>
              <a:gd name="T2" fmla="*/ 2147483647 w 470"/>
              <a:gd name="T3" fmla="*/ 2147483647 h 4579"/>
              <a:gd name="T4" fmla="*/ 2147483647 w 470"/>
              <a:gd name="T5" fmla="*/ 2147483647 h 4579"/>
              <a:gd name="T6" fmla="*/ 2147483647 w 470"/>
              <a:gd name="T7" fmla="*/ 2147483647 h 4579"/>
              <a:gd name="T8" fmla="*/ 2147483647 w 470"/>
              <a:gd name="T9" fmla="*/ 2147483647 h 4579"/>
              <a:gd name="T10" fmla="*/ 2147483647 w 470"/>
              <a:gd name="T11" fmla="*/ 2147483647 h 4579"/>
              <a:gd name="T12" fmla="*/ 2147483647 w 470"/>
              <a:gd name="T13" fmla="*/ 2147483647 h 4579"/>
              <a:gd name="T14" fmla="*/ 2147483647 w 470"/>
              <a:gd name="T15" fmla="*/ 2147483647 h 4579"/>
              <a:gd name="T16" fmla="*/ 2147483647 w 470"/>
              <a:gd name="T17" fmla="*/ 2147483647 h 4579"/>
              <a:gd name="T18" fmla="*/ 2147483647 w 470"/>
              <a:gd name="T19" fmla="*/ 2147483647 h 4579"/>
              <a:gd name="T20" fmla="*/ 2147483647 w 470"/>
              <a:gd name="T21" fmla="*/ 2147483647 h 4579"/>
              <a:gd name="T22" fmla="*/ 2147483647 w 470"/>
              <a:gd name="T23" fmla="*/ 2147483647 h 4579"/>
              <a:gd name="T24" fmla="*/ 2147483647 w 470"/>
              <a:gd name="T25" fmla="*/ 2147483647 h 4579"/>
              <a:gd name="T26" fmla="*/ 2147483647 w 470"/>
              <a:gd name="T27" fmla="*/ 2147483647 h 4579"/>
              <a:gd name="T28" fmla="*/ 2147483647 w 470"/>
              <a:gd name="T29" fmla="*/ 2147483647 h 4579"/>
              <a:gd name="T30" fmla="*/ 2147483647 w 470"/>
              <a:gd name="T31" fmla="*/ 2147483647 h 4579"/>
              <a:gd name="T32" fmla="*/ 2147483647 w 470"/>
              <a:gd name="T33" fmla="*/ 2147483647 h 4579"/>
              <a:gd name="T34" fmla="*/ 2147483647 w 470"/>
              <a:gd name="T35" fmla="*/ 2147483647 h 4579"/>
              <a:gd name="T36" fmla="*/ 2147483647 w 470"/>
              <a:gd name="T37" fmla="*/ 2147483647 h 4579"/>
              <a:gd name="T38" fmla="*/ 2147483647 w 470"/>
              <a:gd name="T39" fmla="*/ 2147483647 h 4579"/>
              <a:gd name="T40" fmla="*/ 2147483647 w 470"/>
              <a:gd name="T41" fmla="*/ 2147483647 h 4579"/>
              <a:gd name="T42" fmla="*/ 2147483647 w 470"/>
              <a:gd name="T43" fmla="*/ 2147483647 h 4579"/>
              <a:gd name="T44" fmla="*/ 2147483647 w 470"/>
              <a:gd name="T45" fmla="*/ 2147483647 h 4579"/>
              <a:gd name="T46" fmla="*/ 2147483647 w 470"/>
              <a:gd name="T47" fmla="*/ 2147483647 h 4579"/>
              <a:gd name="T48" fmla="*/ 2147483647 w 470"/>
              <a:gd name="T49" fmla="*/ 2147483647 h 4579"/>
              <a:gd name="T50" fmla="*/ 2147483647 w 470"/>
              <a:gd name="T51" fmla="*/ 2147483647 h 4579"/>
              <a:gd name="T52" fmla="*/ 2147483647 w 470"/>
              <a:gd name="T53" fmla="*/ 2147483647 h 4579"/>
              <a:gd name="T54" fmla="*/ 2147483647 w 470"/>
              <a:gd name="T55" fmla="*/ 2147483647 h 4579"/>
              <a:gd name="T56" fmla="*/ 2147483647 w 470"/>
              <a:gd name="T57" fmla="*/ 2147483647 h 4579"/>
              <a:gd name="T58" fmla="*/ 2147483647 w 470"/>
              <a:gd name="T59" fmla="*/ 2147483647 h 4579"/>
              <a:gd name="T60" fmla="*/ 2147483647 w 470"/>
              <a:gd name="T61" fmla="*/ 2147483647 h 4579"/>
              <a:gd name="T62" fmla="*/ 2147483647 w 470"/>
              <a:gd name="T63" fmla="*/ 2147483647 h 4579"/>
              <a:gd name="T64" fmla="*/ 2147483647 w 470"/>
              <a:gd name="T65" fmla="*/ 2147483647 h 4579"/>
              <a:gd name="T66" fmla="*/ 2147483647 w 470"/>
              <a:gd name="T67" fmla="*/ 2147483647 h 4579"/>
              <a:gd name="T68" fmla="*/ 2147483647 w 470"/>
              <a:gd name="T69" fmla="*/ 2147483647 h 4579"/>
              <a:gd name="T70" fmla="*/ 2147483647 w 470"/>
              <a:gd name="T71" fmla="*/ 2147483647 h 4579"/>
              <a:gd name="T72" fmla="*/ 2147483647 w 470"/>
              <a:gd name="T73" fmla="*/ 2147483647 h 4579"/>
              <a:gd name="T74" fmla="*/ 2147483647 w 470"/>
              <a:gd name="T75" fmla="*/ 2147483647 h 4579"/>
              <a:gd name="T76" fmla="*/ 2147483647 w 470"/>
              <a:gd name="T77" fmla="*/ 2147483647 h 4579"/>
              <a:gd name="T78" fmla="*/ 2147483647 w 470"/>
              <a:gd name="T79" fmla="*/ 2147483647 h 4579"/>
              <a:gd name="T80" fmla="*/ 2147483647 w 470"/>
              <a:gd name="T81" fmla="*/ 2147483647 h 4579"/>
              <a:gd name="T82" fmla="*/ 2147483647 w 470"/>
              <a:gd name="T83" fmla="*/ 2147483647 h 4579"/>
              <a:gd name="T84" fmla="*/ 2147483647 w 470"/>
              <a:gd name="T85" fmla="*/ 2147483647 h 4579"/>
              <a:gd name="T86" fmla="*/ 2147483647 w 470"/>
              <a:gd name="T87" fmla="*/ 2147483647 h 4579"/>
              <a:gd name="T88" fmla="*/ 2147483647 w 470"/>
              <a:gd name="T89" fmla="*/ 2147483647 h 4579"/>
              <a:gd name="T90" fmla="*/ 2147483647 w 470"/>
              <a:gd name="T91" fmla="*/ 2147483647 h 4579"/>
              <a:gd name="T92" fmla="*/ 2147483647 w 470"/>
              <a:gd name="T93" fmla="*/ 2147483647 h 4579"/>
              <a:gd name="T94" fmla="*/ 2147483647 w 470"/>
              <a:gd name="T95" fmla="*/ 2147483647 h 4579"/>
              <a:gd name="T96" fmla="*/ 2147483647 w 470"/>
              <a:gd name="T97" fmla="*/ 2147483647 h 4579"/>
              <a:gd name="T98" fmla="*/ 2147483647 w 470"/>
              <a:gd name="T99" fmla="*/ 2147483647 h 4579"/>
              <a:gd name="T100" fmla="*/ 2147483647 w 470"/>
              <a:gd name="T101" fmla="*/ 2147483647 h 4579"/>
              <a:gd name="T102" fmla="*/ 2147483647 w 470"/>
              <a:gd name="T103" fmla="*/ 2147483647 h 4579"/>
              <a:gd name="T104" fmla="*/ 2147483647 w 470"/>
              <a:gd name="T105" fmla="*/ 2147483647 h 4579"/>
              <a:gd name="T106" fmla="*/ 2147483647 w 470"/>
              <a:gd name="T107" fmla="*/ 2147483647 h 45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70"/>
              <a:gd name="T163" fmla="*/ 0 h 4579"/>
              <a:gd name="T164" fmla="*/ 470 w 470"/>
              <a:gd name="T165" fmla="*/ 4579 h 457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70" h="4579">
                <a:moveTo>
                  <a:pt x="52" y="20"/>
                </a:moveTo>
                <a:lnTo>
                  <a:pt x="52" y="20"/>
                </a:lnTo>
                <a:cubicBezTo>
                  <a:pt x="56" y="33"/>
                  <a:pt x="49" y="47"/>
                  <a:pt x="36" y="52"/>
                </a:cubicBezTo>
                <a:cubicBezTo>
                  <a:pt x="23" y="56"/>
                  <a:pt x="9" y="49"/>
                  <a:pt x="4" y="36"/>
                </a:cubicBezTo>
                <a:cubicBezTo>
                  <a:pt x="0" y="23"/>
                  <a:pt x="7" y="9"/>
                  <a:pt x="20" y="4"/>
                </a:cubicBezTo>
                <a:cubicBezTo>
                  <a:pt x="33" y="0"/>
                  <a:pt x="47" y="7"/>
                  <a:pt x="52" y="20"/>
                </a:cubicBezTo>
                <a:close/>
                <a:moveTo>
                  <a:pt x="84" y="115"/>
                </a:moveTo>
                <a:lnTo>
                  <a:pt x="84" y="115"/>
                </a:lnTo>
                <a:cubicBezTo>
                  <a:pt x="89" y="128"/>
                  <a:pt x="82" y="142"/>
                  <a:pt x="68" y="146"/>
                </a:cubicBezTo>
                <a:cubicBezTo>
                  <a:pt x="55" y="151"/>
                  <a:pt x="41" y="144"/>
                  <a:pt x="37" y="131"/>
                </a:cubicBezTo>
                <a:lnTo>
                  <a:pt x="37" y="130"/>
                </a:lnTo>
                <a:cubicBezTo>
                  <a:pt x="32" y="117"/>
                  <a:pt x="39" y="103"/>
                  <a:pt x="53" y="99"/>
                </a:cubicBezTo>
                <a:cubicBezTo>
                  <a:pt x="66" y="95"/>
                  <a:pt x="80" y="102"/>
                  <a:pt x="84" y="115"/>
                </a:cubicBezTo>
                <a:close/>
                <a:moveTo>
                  <a:pt x="116" y="211"/>
                </a:moveTo>
                <a:lnTo>
                  <a:pt x="116" y="211"/>
                </a:lnTo>
                <a:cubicBezTo>
                  <a:pt x="120" y="224"/>
                  <a:pt x="112" y="238"/>
                  <a:pt x="99" y="242"/>
                </a:cubicBezTo>
                <a:cubicBezTo>
                  <a:pt x="86" y="245"/>
                  <a:pt x="72" y="238"/>
                  <a:pt x="68" y="225"/>
                </a:cubicBezTo>
                <a:cubicBezTo>
                  <a:pt x="64" y="211"/>
                  <a:pt x="72" y="197"/>
                  <a:pt x="85" y="194"/>
                </a:cubicBezTo>
                <a:cubicBezTo>
                  <a:pt x="98" y="190"/>
                  <a:pt x="112" y="197"/>
                  <a:pt x="116" y="211"/>
                </a:cubicBezTo>
                <a:close/>
                <a:moveTo>
                  <a:pt x="147" y="306"/>
                </a:moveTo>
                <a:lnTo>
                  <a:pt x="147" y="306"/>
                </a:lnTo>
                <a:cubicBezTo>
                  <a:pt x="151" y="319"/>
                  <a:pt x="143" y="333"/>
                  <a:pt x="130" y="337"/>
                </a:cubicBezTo>
                <a:cubicBezTo>
                  <a:pt x="116" y="341"/>
                  <a:pt x="103" y="333"/>
                  <a:pt x="99" y="320"/>
                </a:cubicBezTo>
                <a:cubicBezTo>
                  <a:pt x="95" y="307"/>
                  <a:pt x="102" y="293"/>
                  <a:pt x="116" y="289"/>
                </a:cubicBezTo>
                <a:cubicBezTo>
                  <a:pt x="129" y="285"/>
                  <a:pt x="143" y="293"/>
                  <a:pt x="147" y="306"/>
                </a:cubicBezTo>
                <a:close/>
                <a:moveTo>
                  <a:pt x="175" y="402"/>
                </a:moveTo>
                <a:lnTo>
                  <a:pt x="175" y="402"/>
                </a:lnTo>
                <a:cubicBezTo>
                  <a:pt x="179" y="415"/>
                  <a:pt x="172" y="429"/>
                  <a:pt x="158" y="433"/>
                </a:cubicBezTo>
                <a:cubicBezTo>
                  <a:pt x="145" y="437"/>
                  <a:pt x="131" y="429"/>
                  <a:pt x="127" y="416"/>
                </a:cubicBezTo>
                <a:cubicBezTo>
                  <a:pt x="124" y="402"/>
                  <a:pt x="131" y="388"/>
                  <a:pt x="144" y="385"/>
                </a:cubicBezTo>
                <a:cubicBezTo>
                  <a:pt x="158" y="381"/>
                  <a:pt x="172" y="388"/>
                  <a:pt x="175" y="402"/>
                </a:cubicBezTo>
                <a:close/>
                <a:moveTo>
                  <a:pt x="203" y="499"/>
                </a:moveTo>
                <a:lnTo>
                  <a:pt x="203" y="499"/>
                </a:lnTo>
                <a:cubicBezTo>
                  <a:pt x="207" y="512"/>
                  <a:pt x="199" y="526"/>
                  <a:pt x="185" y="529"/>
                </a:cubicBezTo>
                <a:cubicBezTo>
                  <a:pt x="172" y="532"/>
                  <a:pt x="158" y="524"/>
                  <a:pt x="155" y="511"/>
                </a:cubicBezTo>
                <a:cubicBezTo>
                  <a:pt x="152" y="497"/>
                  <a:pt x="160" y="484"/>
                  <a:pt x="173" y="480"/>
                </a:cubicBezTo>
                <a:cubicBezTo>
                  <a:pt x="186" y="477"/>
                  <a:pt x="200" y="485"/>
                  <a:pt x="203" y="499"/>
                </a:cubicBezTo>
                <a:close/>
                <a:moveTo>
                  <a:pt x="230" y="595"/>
                </a:moveTo>
                <a:lnTo>
                  <a:pt x="230" y="595"/>
                </a:lnTo>
                <a:cubicBezTo>
                  <a:pt x="233" y="609"/>
                  <a:pt x="225" y="622"/>
                  <a:pt x="212" y="626"/>
                </a:cubicBezTo>
                <a:cubicBezTo>
                  <a:pt x="198" y="629"/>
                  <a:pt x="185" y="621"/>
                  <a:pt x="181" y="607"/>
                </a:cubicBezTo>
                <a:cubicBezTo>
                  <a:pt x="178" y="594"/>
                  <a:pt x="186" y="580"/>
                  <a:pt x="200" y="577"/>
                </a:cubicBezTo>
                <a:cubicBezTo>
                  <a:pt x="213" y="574"/>
                  <a:pt x="226" y="582"/>
                  <a:pt x="230" y="595"/>
                </a:cubicBezTo>
                <a:close/>
                <a:moveTo>
                  <a:pt x="255" y="692"/>
                </a:moveTo>
                <a:lnTo>
                  <a:pt x="255" y="692"/>
                </a:lnTo>
                <a:cubicBezTo>
                  <a:pt x="258" y="706"/>
                  <a:pt x="250" y="719"/>
                  <a:pt x="236" y="722"/>
                </a:cubicBezTo>
                <a:cubicBezTo>
                  <a:pt x="223" y="726"/>
                  <a:pt x="209" y="718"/>
                  <a:pt x="206" y="704"/>
                </a:cubicBezTo>
                <a:cubicBezTo>
                  <a:pt x="203" y="691"/>
                  <a:pt x="211" y="677"/>
                  <a:pt x="224" y="674"/>
                </a:cubicBezTo>
                <a:cubicBezTo>
                  <a:pt x="238" y="671"/>
                  <a:pt x="251" y="679"/>
                  <a:pt x="255" y="692"/>
                </a:cubicBezTo>
                <a:close/>
                <a:moveTo>
                  <a:pt x="278" y="790"/>
                </a:moveTo>
                <a:lnTo>
                  <a:pt x="278" y="790"/>
                </a:lnTo>
                <a:cubicBezTo>
                  <a:pt x="281" y="804"/>
                  <a:pt x="273" y="817"/>
                  <a:pt x="259" y="820"/>
                </a:cubicBezTo>
                <a:cubicBezTo>
                  <a:pt x="246" y="823"/>
                  <a:pt x="232" y="814"/>
                  <a:pt x="230" y="801"/>
                </a:cubicBezTo>
                <a:lnTo>
                  <a:pt x="230" y="800"/>
                </a:lnTo>
                <a:cubicBezTo>
                  <a:pt x="227" y="787"/>
                  <a:pt x="235" y="774"/>
                  <a:pt x="249" y="771"/>
                </a:cubicBezTo>
                <a:cubicBezTo>
                  <a:pt x="262" y="768"/>
                  <a:pt x="276" y="777"/>
                  <a:pt x="278" y="790"/>
                </a:cubicBezTo>
                <a:close/>
                <a:moveTo>
                  <a:pt x="301" y="888"/>
                </a:moveTo>
                <a:lnTo>
                  <a:pt x="301" y="888"/>
                </a:lnTo>
                <a:cubicBezTo>
                  <a:pt x="303" y="901"/>
                  <a:pt x="295" y="915"/>
                  <a:pt x="281" y="917"/>
                </a:cubicBezTo>
                <a:cubicBezTo>
                  <a:pt x="268" y="920"/>
                  <a:pt x="255" y="912"/>
                  <a:pt x="252" y="898"/>
                </a:cubicBezTo>
                <a:cubicBezTo>
                  <a:pt x="249" y="885"/>
                  <a:pt x="258" y="871"/>
                  <a:pt x="271" y="868"/>
                </a:cubicBezTo>
                <a:cubicBezTo>
                  <a:pt x="285" y="866"/>
                  <a:pt x="298" y="874"/>
                  <a:pt x="301" y="888"/>
                </a:cubicBezTo>
                <a:close/>
                <a:moveTo>
                  <a:pt x="321" y="986"/>
                </a:moveTo>
                <a:lnTo>
                  <a:pt x="321" y="986"/>
                </a:lnTo>
                <a:cubicBezTo>
                  <a:pt x="324" y="1000"/>
                  <a:pt x="315" y="1013"/>
                  <a:pt x="302" y="1015"/>
                </a:cubicBezTo>
                <a:cubicBezTo>
                  <a:pt x="288" y="1018"/>
                  <a:pt x="275" y="1009"/>
                  <a:pt x="272" y="996"/>
                </a:cubicBezTo>
                <a:cubicBezTo>
                  <a:pt x="270" y="982"/>
                  <a:pt x="278" y="969"/>
                  <a:pt x="292" y="966"/>
                </a:cubicBezTo>
                <a:cubicBezTo>
                  <a:pt x="305" y="964"/>
                  <a:pt x="319" y="972"/>
                  <a:pt x="321" y="986"/>
                </a:cubicBezTo>
                <a:close/>
                <a:moveTo>
                  <a:pt x="341" y="1085"/>
                </a:moveTo>
                <a:lnTo>
                  <a:pt x="341" y="1085"/>
                </a:lnTo>
                <a:cubicBezTo>
                  <a:pt x="343" y="1099"/>
                  <a:pt x="334" y="1111"/>
                  <a:pt x="320" y="1114"/>
                </a:cubicBezTo>
                <a:cubicBezTo>
                  <a:pt x="307" y="1116"/>
                  <a:pt x="294" y="1107"/>
                  <a:pt x="292" y="1093"/>
                </a:cubicBezTo>
                <a:cubicBezTo>
                  <a:pt x="290" y="1079"/>
                  <a:pt x="299" y="1066"/>
                  <a:pt x="313" y="1064"/>
                </a:cubicBezTo>
                <a:cubicBezTo>
                  <a:pt x="326" y="1062"/>
                  <a:pt x="339" y="1071"/>
                  <a:pt x="341" y="1085"/>
                </a:cubicBezTo>
                <a:close/>
                <a:moveTo>
                  <a:pt x="359" y="1183"/>
                </a:moveTo>
                <a:lnTo>
                  <a:pt x="359" y="1183"/>
                </a:lnTo>
                <a:cubicBezTo>
                  <a:pt x="362" y="1197"/>
                  <a:pt x="352" y="1210"/>
                  <a:pt x="339" y="1212"/>
                </a:cubicBezTo>
                <a:cubicBezTo>
                  <a:pt x="325" y="1214"/>
                  <a:pt x="312" y="1205"/>
                  <a:pt x="310" y="1191"/>
                </a:cubicBezTo>
                <a:cubicBezTo>
                  <a:pt x="308" y="1178"/>
                  <a:pt x="317" y="1165"/>
                  <a:pt x="331" y="1163"/>
                </a:cubicBezTo>
                <a:cubicBezTo>
                  <a:pt x="344" y="1160"/>
                  <a:pt x="357" y="1170"/>
                  <a:pt x="359" y="1183"/>
                </a:cubicBezTo>
                <a:close/>
                <a:moveTo>
                  <a:pt x="376" y="1282"/>
                </a:moveTo>
                <a:lnTo>
                  <a:pt x="376" y="1282"/>
                </a:lnTo>
                <a:cubicBezTo>
                  <a:pt x="378" y="1296"/>
                  <a:pt x="369" y="1308"/>
                  <a:pt x="355" y="1311"/>
                </a:cubicBezTo>
                <a:cubicBezTo>
                  <a:pt x="342" y="1313"/>
                  <a:pt x="329" y="1304"/>
                  <a:pt x="327" y="1290"/>
                </a:cubicBezTo>
                <a:cubicBezTo>
                  <a:pt x="324" y="1276"/>
                  <a:pt x="334" y="1263"/>
                  <a:pt x="347" y="1261"/>
                </a:cubicBezTo>
                <a:cubicBezTo>
                  <a:pt x="361" y="1259"/>
                  <a:pt x="374" y="1268"/>
                  <a:pt x="376" y="1282"/>
                </a:cubicBezTo>
                <a:close/>
                <a:moveTo>
                  <a:pt x="392" y="1382"/>
                </a:moveTo>
                <a:lnTo>
                  <a:pt x="392" y="1382"/>
                </a:lnTo>
                <a:cubicBezTo>
                  <a:pt x="393" y="1396"/>
                  <a:pt x="384" y="1408"/>
                  <a:pt x="370" y="1410"/>
                </a:cubicBezTo>
                <a:cubicBezTo>
                  <a:pt x="356" y="1411"/>
                  <a:pt x="344" y="1401"/>
                  <a:pt x="342" y="1388"/>
                </a:cubicBezTo>
                <a:cubicBezTo>
                  <a:pt x="341" y="1374"/>
                  <a:pt x="350" y="1362"/>
                  <a:pt x="364" y="1360"/>
                </a:cubicBezTo>
                <a:cubicBezTo>
                  <a:pt x="378" y="1358"/>
                  <a:pt x="390" y="1368"/>
                  <a:pt x="392" y="1382"/>
                </a:cubicBezTo>
                <a:close/>
                <a:moveTo>
                  <a:pt x="406" y="1481"/>
                </a:moveTo>
                <a:lnTo>
                  <a:pt x="406" y="1481"/>
                </a:lnTo>
                <a:cubicBezTo>
                  <a:pt x="407" y="1495"/>
                  <a:pt x="398" y="1507"/>
                  <a:pt x="384" y="1509"/>
                </a:cubicBezTo>
                <a:cubicBezTo>
                  <a:pt x="370" y="1510"/>
                  <a:pt x="358" y="1501"/>
                  <a:pt x="356" y="1487"/>
                </a:cubicBezTo>
                <a:cubicBezTo>
                  <a:pt x="355" y="1473"/>
                  <a:pt x="364" y="1461"/>
                  <a:pt x="378" y="1459"/>
                </a:cubicBezTo>
                <a:cubicBezTo>
                  <a:pt x="392" y="1457"/>
                  <a:pt x="404" y="1467"/>
                  <a:pt x="406" y="1481"/>
                </a:cubicBezTo>
                <a:close/>
                <a:moveTo>
                  <a:pt x="418" y="1580"/>
                </a:moveTo>
                <a:lnTo>
                  <a:pt x="418" y="1580"/>
                </a:lnTo>
                <a:cubicBezTo>
                  <a:pt x="420" y="1594"/>
                  <a:pt x="410" y="1606"/>
                  <a:pt x="397" y="1608"/>
                </a:cubicBezTo>
                <a:cubicBezTo>
                  <a:pt x="383" y="1610"/>
                  <a:pt x="370" y="1600"/>
                  <a:pt x="369" y="1586"/>
                </a:cubicBezTo>
                <a:cubicBezTo>
                  <a:pt x="367" y="1572"/>
                  <a:pt x="377" y="1560"/>
                  <a:pt x="391" y="1558"/>
                </a:cubicBezTo>
                <a:cubicBezTo>
                  <a:pt x="404" y="1557"/>
                  <a:pt x="417" y="1566"/>
                  <a:pt x="418" y="1580"/>
                </a:cubicBezTo>
                <a:close/>
                <a:moveTo>
                  <a:pt x="430" y="1680"/>
                </a:moveTo>
                <a:lnTo>
                  <a:pt x="430" y="1681"/>
                </a:lnTo>
                <a:cubicBezTo>
                  <a:pt x="431" y="1694"/>
                  <a:pt x="421" y="1706"/>
                  <a:pt x="407" y="1707"/>
                </a:cubicBezTo>
                <a:cubicBezTo>
                  <a:pt x="393" y="1709"/>
                  <a:pt x="381" y="1698"/>
                  <a:pt x="380" y="1685"/>
                </a:cubicBezTo>
                <a:lnTo>
                  <a:pt x="380" y="1684"/>
                </a:lnTo>
                <a:cubicBezTo>
                  <a:pt x="379" y="1671"/>
                  <a:pt x="389" y="1659"/>
                  <a:pt x="403" y="1658"/>
                </a:cubicBezTo>
                <a:cubicBezTo>
                  <a:pt x="417" y="1656"/>
                  <a:pt x="429" y="1667"/>
                  <a:pt x="430" y="1680"/>
                </a:cubicBezTo>
                <a:close/>
                <a:moveTo>
                  <a:pt x="439" y="1780"/>
                </a:moveTo>
                <a:lnTo>
                  <a:pt x="439" y="1780"/>
                </a:lnTo>
                <a:cubicBezTo>
                  <a:pt x="441" y="1794"/>
                  <a:pt x="430" y="1806"/>
                  <a:pt x="416" y="1807"/>
                </a:cubicBezTo>
                <a:cubicBezTo>
                  <a:pt x="403" y="1808"/>
                  <a:pt x="391" y="1798"/>
                  <a:pt x="390" y="1784"/>
                </a:cubicBezTo>
                <a:cubicBezTo>
                  <a:pt x="388" y="1770"/>
                  <a:pt x="399" y="1758"/>
                  <a:pt x="412" y="1757"/>
                </a:cubicBezTo>
                <a:cubicBezTo>
                  <a:pt x="426" y="1756"/>
                  <a:pt x="438" y="1766"/>
                  <a:pt x="439" y="1780"/>
                </a:cubicBezTo>
                <a:close/>
                <a:moveTo>
                  <a:pt x="448" y="1881"/>
                </a:moveTo>
                <a:lnTo>
                  <a:pt x="448" y="1881"/>
                </a:lnTo>
                <a:cubicBezTo>
                  <a:pt x="448" y="1895"/>
                  <a:pt x="438" y="1906"/>
                  <a:pt x="424" y="1907"/>
                </a:cubicBezTo>
                <a:cubicBezTo>
                  <a:pt x="410" y="1907"/>
                  <a:pt x="398" y="1897"/>
                  <a:pt x="398" y="1883"/>
                </a:cubicBezTo>
                <a:cubicBezTo>
                  <a:pt x="397" y="1869"/>
                  <a:pt x="408" y="1857"/>
                  <a:pt x="422" y="1857"/>
                </a:cubicBezTo>
                <a:cubicBezTo>
                  <a:pt x="436" y="1856"/>
                  <a:pt x="447" y="1867"/>
                  <a:pt x="448" y="1881"/>
                </a:cubicBezTo>
                <a:close/>
                <a:moveTo>
                  <a:pt x="455" y="1981"/>
                </a:moveTo>
                <a:lnTo>
                  <a:pt x="455" y="1981"/>
                </a:lnTo>
                <a:cubicBezTo>
                  <a:pt x="456" y="1994"/>
                  <a:pt x="445" y="2006"/>
                  <a:pt x="431" y="2007"/>
                </a:cubicBezTo>
                <a:cubicBezTo>
                  <a:pt x="417" y="2007"/>
                  <a:pt x="406" y="1996"/>
                  <a:pt x="405" y="1983"/>
                </a:cubicBezTo>
                <a:cubicBezTo>
                  <a:pt x="405" y="1969"/>
                  <a:pt x="415" y="1957"/>
                  <a:pt x="429" y="1957"/>
                </a:cubicBezTo>
                <a:cubicBezTo>
                  <a:pt x="443" y="1956"/>
                  <a:pt x="455" y="1967"/>
                  <a:pt x="455" y="1981"/>
                </a:cubicBezTo>
                <a:close/>
                <a:moveTo>
                  <a:pt x="461" y="2080"/>
                </a:moveTo>
                <a:lnTo>
                  <a:pt x="461" y="2080"/>
                </a:lnTo>
                <a:cubicBezTo>
                  <a:pt x="461" y="2094"/>
                  <a:pt x="451" y="2106"/>
                  <a:pt x="437" y="2106"/>
                </a:cubicBezTo>
                <a:cubicBezTo>
                  <a:pt x="423" y="2107"/>
                  <a:pt x="411" y="2096"/>
                  <a:pt x="411" y="2082"/>
                </a:cubicBezTo>
                <a:cubicBezTo>
                  <a:pt x="410" y="2069"/>
                  <a:pt x="421" y="2057"/>
                  <a:pt x="435" y="2056"/>
                </a:cubicBezTo>
                <a:cubicBezTo>
                  <a:pt x="449" y="2056"/>
                  <a:pt x="460" y="2067"/>
                  <a:pt x="461" y="2080"/>
                </a:cubicBezTo>
                <a:close/>
                <a:moveTo>
                  <a:pt x="465" y="2181"/>
                </a:moveTo>
                <a:lnTo>
                  <a:pt x="465" y="2181"/>
                </a:lnTo>
                <a:cubicBezTo>
                  <a:pt x="465" y="2195"/>
                  <a:pt x="454" y="2206"/>
                  <a:pt x="440" y="2206"/>
                </a:cubicBezTo>
                <a:cubicBezTo>
                  <a:pt x="426" y="2206"/>
                  <a:pt x="415" y="2195"/>
                  <a:pt x="415" y="2181"/>
                </a:cubicBezTo>
                <a:cubicBezTo>
                  <a:pt x="415" y="2168"/>
                  <a:pt x="426" y="2156"/>
                  <a:pt x="440" y="2156"/>
                </a:cubicBezTo>
                <a:cubicBezTo>
                  <a:pt x="454" y="2156"/>
                  <a:pt x="465" y="2168"/>
                  <a:pt x="465" y="2181"/>
                </a:cubicBezTo>
                <a:close/>
                <a:moveTo>
                  <a:pt x="468" y="2281"/>
                </a:moveTo>
                <a:lnTo>
                  <a:pt x="468" y="2281"/>
                </a:lnTo>
                <a:cubicBezTo>
                  <a:pt x="468" y="2295"/>
                  <a:pt x="457" y="2306"/>
                  <a:pt x="443" y="2306"/>
                </a:cubicBezTo>
                <a:cubicBezTo>
                  <a:pt x="430" y="2306"/>
                  <a:pt x="418" y="2295"/>
                  <a:pt x="418" y="2281"/>
                </a:cubicBezTo>
                <a:cubicBezTo>
                  <a:pt x="418" y="2268"/>
                  <a:pt x="430" y="2256"/>
                  <a:pt x="443" y="2256"/>
                </a:cubicBezTo>
                <a:cubicBezTo>
                  <a:pt x="457" y="2256"/>
                  <a:pt x="468" y="2268"/>
                  <a:pt x="468" y="2281"/>
                </a:cubicBezTo>
                <a:close/>
                <a:moveTo>
                  <a:pt x="469" y="2381"/>
                </a:moveTo>
                <a:lnTo>
                  <a:pt x="469" y="2381"/>
                </a:lnTo>
                <a:cubicBezTo>
                  <a:pt x="469" y="2395"/>
                  <a:pt x="458" y="2406"/>
                  <a:pt x="444" y="2406"/>
                </a:cubicBezTo>
                <a:cubicBezTo>
                  <a:pt x="431" y="2406"/>
                  <a:pt x="419" y="2395"/>
                  <a:pt x="419" y="2381"/>
                </a:cubicBezTo>
                <a:cubicBezTo>
                  <a:pt x="419" y="2368"/>
                  <a:pt x="431" y="2356"/>
                  <a:pt x="444" y="2356"/>
                </a:cubicBezTo>
                <a:cubicBezTo>
                  <a:pt x="458" y="2356"/>
                  <a:pt x="469" y="2368"/>
                  <a:pt x="469" y="2381"/>
                </a:cubicBezTo>
                <a:close/>
                <a:moveTo>
                  <a:pt x="469" y="2482"/>
                </a:moveTo>
                <a:lnTo>
                  <a:pt x="469" y="2483"/>
                </a:lnTo>
                <a:cubicBezTo>
                  <a:pt x="469" y="2496"/>
                  <a:pt x="457" y="2507"/>
                  <a:pt x="443" y="2506"/>
                </a:cubicBezTo>
                <a:cubicBezTo>
                  <a:pt x="429" y="2506"/>
                  <a:pt x="419" y="2494"/>
                  <a:pt x="419" y="2481"/>
                </a:cubicBezTo>
                <a:lnTo>
                  <a:pt x="419" y="2480"/>
                </a:lnTo>
                <a:cubicBezTo>
                  <a:pt x="420" y="2467"/>
                  <a:pt x="431" y="2456"/>
                  <a:pt x="445" y="2456"/>
                </a:cubicBezTo>
                <a:cubicBezTo>
                  <a:pt x="459" y="2457"/>
                  <a:pt x="470" y="2469"/>
                  <a:pt x="469" y="2482"/>
                </a:cubicBezTo>
                <a:close/>
                <a:moveTo>
                  <a:pt x="467" y="2582"/>
                </a:moveTo>
                <a:lnTo>
                  <a:pt x="467" y="2583"/>
                </a:lnTo>
                <a:cubicBezTo>
                  <a:pt x="467" y="2596"/>
                  <a:pt x="455" y="2607"/>
                  <a:pt x="441" y="2607"/>
                </a:cubicBezTo>
                <a:cubicBezTo>
                  <a:pt x="427" y="2606"/>
                  <a:pt x="417" y="2594"/>
                  <a:pt x="417" y="2581"/>
                </a:cubicBezTo>
                <a:lnTo>
                  <a:pt x="417" y="2580"/>
                </a:lnTo>
                <a:cubicBezTo>
                  <a:pt x="418" y="2567"/>
                  <a:pt x="429" y="2556"/>
                  <a:pt x="443" y="2557"/>
                </a:cubicBezTo>
                <a:cubicBezTo>
                  <a:pt x="457" y="2557"/>
                  <a:pt x="468" y="2569"/>
                  <a:pt x="467" y="2582"/>
                </a:cubicBezTo>
                <a:close/>
                <a:moveTo>
                  <a:pt x="465" y="2683"/>
                </a:moveTo>
                <a:lnTo>
                  <a:pt x="465" y="2683"/>
                </a:lnTo>
                <a:cubicBezTo>
                  <a:pt x="465" y="2696"/>
                  <a:pt x="453" y="2707"/>
                  <a:pt x="439" y="2707"/>
                </a:cubicBezTo>
                <a:cubicBezTo>
                  <a:pt x="425" y="2706"/>
                  <a:pt x="415" y="2694"/>
                  <a:pt x="415" y="2681"/>
                </a:cubicBezTo>
                <a:cubicBezTo>
                  <a:pt x="416" y="2667"/>
                  <a:pt x="427" y="2656"/>
                  <a:pt x="441" y="2657"/>
                </a:cubicBezTo>
                <a:cubicBezTo>
                  <a:pt x="455" y="2657"/>
                  <a:pt x="466" y="2669"/>
                  <a:pt x="465" y="2683"/>
                </a:cubicBezTo>
                <a:close/>
                <a:moveTo>
                  <a:pt x="461" y="2783"/>
                </a:moveTo>
                <a:lnTo>
                  <a:pt x="461" y="2783"/>
                </a:lnTo>
                <a:cubicBezTo>
                  <a:pt x="460" y="2797"/>
                  <a:pt x="448" y="2808"/>
                  <a:pt x="434" y="2806"/>
                </a:cubicBezTo>
                <a:cubicBezTo>
                  <a:pt x="420" y="2805"/>
                  <a:pt x="410" y="2793"/>
                  <a:pt x="411" y="2780"/>
                </a:cubicBezTo>
                <a:lnTo>
                  <a:pt x="411" y="2779"/>
                </a:lnTo>
                <a:cubicBezTo>
                  <a:pt x="412" y="2766"/>
                  <a:pt x="424" y="2755"/>
                  <a:pt x="438" y="2757"/>
                </a:cubicBezTo>
                <a:cubicBezTo>
                  <a:pt x="452" y="2758"/>
                  <a:pt x="462" y="2770"/>
                  <a:pt x="461" y="2783"/>
                </a:cubicBezTo>
                <a:close/>
                <a:moveTo>
                  <a:pt x="455" y="2883"/>
                </a:moveTo>
                <a:lnTo>
                  <a:pt x="455" y="2883"/>
                </a:lnTo>
                <a:cubicBezTo>
                  <a:pt x="454" y="2897"/>
                  <a:pt x="442" y="2907"/>
                  <a:pt x="428" y="2906"/>
                </a:cubicBezTo>
                <a:cubicBezTo>
                  <a:pt x="414" y="2905"/>
                  <a:pt x="404" y="2893"/>
                  <a:pt x="405" y="2879"/>
                </a:cubicBezTo>
                <a:cubicBezTo>
                  <a:pt x="406" y="2866"/>
                  <a:pt x="418" y="2855"/>
                  <a:pt x="432" y="2856"/>
                </a:cubicBezTo>
                <a:cubicBezTo>
                  <a:pt x="446" y="2858"/>
                  <a:pt x="456" y="2870"/>
                  <a:pt x="455" y="2883"/>
                </a:cubicBezTo>
                <a:close/>
                <a:moveTo>
                  <a:pt x="449" y="2983"/>
                </a:moveTo>
                <a:lnTo>
                  <a:pt x="449" y="2983"/>
                </a:lnTo>
                <a:cubicBezTo>
                  <a:pt x="448" y="2997"/>
                  <a:pt x="436" y="3007"/>
                  <a:pt x="422" y="3006"/>
                </a:cubicBezTo>
                <a:cubicBezTo>
                  <a:pt x="408" y="3005"/>
                  <a:pt x="398" y="2993"/>
                  <a:pt x="399" y="2979"/>
                </a:cubicBezTo>
                <a:cubicBezTo>
                  <a:pt x="400" y="2965"/>
                  <a:pt x="412" y="2955"/>
                  <a:pt x="426" y="2956"/>
                </a:cubicBezTo>
                <a:cubicBezTo>
                  <a:pt x="440" y="2957"/>
                  <a:pt x="450" y="2969"/>
                  <a:pt x="449" y="2983"/>
                </a:cubicBezTo>
                <a:close/>
                <a:moveTo>
                  <a:pt x="440" y="3084"/>
                </a:moveTo>
                <a:lnTo>
                  <a:pt x="440" y="3084"/>
                </a:lnTo>
                <a:cubicBezTo>
                  <a:pt x="438" y="3098"/>
                  <a:pt x="426" y="3107"/>
                  <a:pt x="412" y="3106"/>
                </a:cubicBezTo>
                <a:cubicBezTo>
                  <a:pt x="398" y="3104"/>
                  <a:pt x="388" y="3092"/>
                  <a:pt x="390" y="3078"/>
                </a:cubicBezTo>
                <a:cubicBezTo>
                  <a:pt x="392" y="3064"/>
                  <a:pt x="404" y="3054"/>
                  <a:pt x="418" y="3056"/>
                </a:cubicBezTo>
                <a:cubicBezTo>
                  <a:pt x="432" y="3058"/>
                  <a:pt x="441" y="3070"/>
                  <a:pt x="440" y="3084"/>
                </a:cubicBezTo>
                <a:close/>
                <a:moveTo>
                  <a:pt x="430" y="3183"/>
                </a:moveTo>
                <a:lnTo>
                  <a:pt x="430" y="3183"/>
                </a:lnTo>
                <a:cubicBezTo>
                  <a:pt x="428" y="3197"/>
                  <a:pt x="416" y="3207"/>
                  <a:pt x="402" y="3205"/>
                </a:cubicBezTo>
                <a:cubicBezTo>
                  <a:pt x="388" y="3204"/>
                  <a:pt x="379" y="3191"/>
                  <a:pt x="380" y="3177"/>
                </a:cubicBezTo>
                <a:cubicBezTo>
                  <a:pt x="382" y="3164"/>
                  <a:pt x="394" y="3154"/>
                  <a:pt x="408" y="3156"/>
                </a:cubicBezTo>
                <a:cubicBezTo>
                  <a:pt x="422" y="3157"/>
                  <a:pt x="432" y="3170"/>
                  <a:pt x="430" y="3183"/>
                </a:cubicBezTo>
                <a:close/>
                <a:moveTo>
                  <a:pt x="420" y="3284"/>
                </a:moveTo>
                <a:lnTo>
                  <a:pt x="420" y="3284"/>
                </a:lnTo>
                <a:cubicBezTo>
                  <a:pt x="418" y="3298"/>
                  <a:pt x="405" y="3307"/>
                  <a:pt x="391" y="3305"/>
                </a:cubicBezTo>
                <a:cubicBezTo>
                  <a:pt x="378" y="3303"/>
                  <a:pt x="368" y="3290"/>
                  <a:pt x="371" y="3276"/>
                </a:cubicBezTo>
                <a:cubicBezTo>
                  <a:pt x="373" y="3262"/>
                  <a:pt x="386" y="3253"/>
                  <a:pt x="399" y="3255"/>
                </a:cubicBezTo>
                <a:cubicBezTo>
                  <a:pt x="413" y="3257"/>
                  <a:pt x="422" y="3270"/>
                  <a:pt x="420" y="3284"/>
                </a:cubicBezTo>
                <a:close/>
                <a:moveTo>
                  <a:pt x="406" y="3383"/>
                </a:moveTo>
                <a:lnTo>
                  <a:pt x="406" y="3383"/>
                </a:lnTo>
                <a:cubicBezTo>
                  <a:pt x="404" y="3397"/>
                  <a:pt x="391" y="3406"/>
                  <a:pt x="378" y="3404"/>
                </a:cubicBezTo>
                <a:cubicBezTo>
                  <a:pt x="364" y="3402"/>
                  <a:pt x="355" y="3389"/>
                  <a:pt x="357" y="3375"/>
                </a:cubicBezTo>
                <a:cubicBezTo>
                  <a:pt x="359" y="3361"/>
                  <a:pt x="372" y="3352"/>
                  <a:pt x="386" y="3354"/>
                </a:cubicBezTo>
                <a:cubicBezTo>
                  <a:pt x="399" y="3357"/>
                  <a:pt x="408" y="3369"/>
                  <a:pt x="406" y="3383"/>
                </a:cubicBezTo>
                <a:close/>
                <a:moveTo>
                  <a:pt x="393" y="3482"/>
                </a:moveTo>
                <a:lnTo>
                  <a:pt x="393" y="3482"/>
                </a:lnTo>
                <a:cubicBezTo>
                  <a:pt x="390" y="3496"/>
                  <a:pt x="378" y="3505"/>
                  <a:pt x="364" y="3503"/>
                </a:cubicBezTo>
                <a:cubicBezTo>
                  <a:pt x="350" y="3501"/>
                  <a:pt x="341" y="3488"/>
                  <a:pt x="343" y="3474"/>
                </a:cubicBezTo>
                <a:cubicBezTo>
                  <a:pt x="345" y="3461"/>
                  <a:pt x="358" y="3451"/>
                  <a:pt x="372" y="3454"/>
                </a:cubicBezTo>
                <a:cubicBezTo>
                  <a:pt x="386" y="3456"/>
                  <a:pt x="395" y="3469"/>
                  <a:pt x="393" y="3482"/>
                </a:cubicBezTo>
                <a:close/>
                <a:moveTo>
                  <a:pt x="378" y="3582"/>
                </a:moveTo>
                <a:lnTo>
                  <a:pt x="378" y="3582"/>
                </a:lnTo>
                <a:cubicBezTo>
                  <a:pt x="375" y="3596"/>
                  <a:pt x="362" y="3604"/>
                  <a:pt x="349" y="3602"/>
                </a:cubicBezTo>
                <a:cubicBezTo>
                  <a:pt x="335" y="3599"/>
                  <a:pt x="326" y="3586"/>
                  <a:pt x="329" y="3572"/>
                </a:cubicBezTo>
                <a:cubicBezTo>
                  <a:pt x="332" y="3559"/>
                  <a:pt x="345" y="3550"/>
                  <a:pt x="358" y="3553"/>
                </a:cubicBezTo>
                <a:cubicBezTo>
                  <a:pt x="372" y="3555"/>
                  <a:pt x="381" y="3569"/>
                  <a:pt x="378" y="3582"/>
                </a:cubicBezTo>
                <a:close/>
                <a:moveTo>
                  <a:pt x="361" y="3681"/>
                </a:moveTo>
                <a:lnTo>
                  <a:pt x="361" y="3681"/>
                </a:lnTo>
                <a:cubicBezTo>
                  <a:pt x="358" y="3694"/>
                  <a:pt x="345" y="3703"/>
                  <a:pt x="331" y="3700"/>
                </a:cubicBezTo>
                <a:cubicBezTo>
                  <a:pt x="318" y="3698"/>
                  <a:pt x="309" y="3684"/>
                  <a:pt x="312" y="3671"/>
                </a:cubicBezTo>
                <a:cubicBezTo>
                  <a:pt x="314" y="3657"/>
                  <a:pt x="327" y="3648"/>
                  <a:pt x="341" y="3651"/>
                </a:cubicBezTo>
                <a:cubicBezTo>
                  <a:pt x="354" y="3654"/>
                  <a:pt x="363" y="3667"/>
                  <a:pt x="361" y="3681"/>
                </a:cubicBezTo>
                <a:close/>
                <a:moveTo>
                  <a:pt x="343" y="3779"/>
                </a:moveTo>
                <a:lnTo>
                  <a:pt x="343" y="3779"/>
                </a:lnTo>
                <a:cubicBezTo>
                  <a:pt x="340" y="3793"/>
                  <a:pt x="327" y="3801"/>
                  <a:pt x="314" y="3799"/>
                </a:cubicBezTo>
                <a:cubicBezTo>
                  <a:pt x="300" y="3796"/>
                  <a:pt x="291" y="3783"/>
                  <a:pt x="294" y="3769"/>
                </a:cubicBezTo>
                <a:cubicBezTo>
                  <a:pt x="297" y="3756"/>
                  <a:pt x="310" y="3747"/>
                  <a:pt x="323" y="3750"/>
                </a:cubicBezTo>
                <a:cubicBezTo>
                  <a:pt x="337" y="3752"/>
                  <a:pt x="346" y="3766"/>
                  <a:pt x="343" y="3779"/>
                </a:cubicBezTo>
                <a:close/>
                <a:moveTo>
                  <a:pt x="324" y="3878"/>
                </a:moveTo>
                <a:lnTo>
                  <a:pt x="324" y="3878"/>
                </a:lnTo>
                <a:cubicBezTo>
                  <a:pt x="320" y="3892"/>
                  <a:pt x="307" y="3900"/>
                  <a:pt x="294" y="3897"/>
                </a:cubicBezTo>
                <a:cubicBezTo>
                  <a:pt x="280" y="3894"/>
                  <a:pt x="272" y="3880"/>
                  <a:pt x="275" y="3867"/>
                </a:cubicBezTo>
                <a:cubicBezTo>
                  <a:pt x="278" y="3853"/>
                  <a:pt x="292" y="3845"/>
                  <a:pt x="305" y="3848"/>
                </a:cubicBezTo>
                <a:cubicBezTo>
                  <a:pt x="319" y="3851"/>
                  <a:pt x="327" y="3865"/>
                  <a:pt x="324" y="3878"/>
                </a:cubicBezTo>
                <a:close/>
                <a:moveTo>
                  <a:pt x="302" y="3976"/>
                </a:moveTo>
                <a:lnTo>
                  <a:pt x="302" y="3976"/>
                </a:lnTo>
                <a:cubicBezTo>
                  <a:pt x="299" y="3989"/>
                  <a:pt x="286" y="3998"/>
                  <a:pt x="272" y="3994"/>
                </a:cubicBezTo>
                <a:cubicBezTo>
                  <a:pt x="259" y="3991"/>
                  <a:pt x="250" y="3978"/>
                  <a:pt x="254" y="3964"/>
                </a:cubicBezTo>
                <a:cubicBezTo>
                  <a:pt x="257" y="3951"/>
                  <a:pt x="270" y="3943"/>
                  <a:pt x="284" y="3946"/>
                </a:cubicBezTo>
                <a:cubicBezTo>
                  <a:pt x="297" y="3949"/>
                  <a:pt x="305" y="3963"/>
                  <a:pt x="302" y="3976"/>
                </a:cubicBezTo>
                <a:close/>
                <a:moveTo>
                  <a:pt x="281" y="4074"/>
                </a:moveTo>
                <a:lnTo>
                  <a:pt x="281" y="4074"/>
                </a:lnTo>
                <a:cubicBezTo>
                  <a:pt x="278" y="4087"/>
                  <a:pt x="264" y="4095"/>
                  <a:pt x="251" y="4092"/>
                </a:cubicBezTo>
                <a:cubicBezTo>
                  <a:pt x="237" y="4089"/>
                  <a:pt x="229" y="4075"/>
                  <a:pt x="232" y="4062"/>
                </a:cubicBezTo>
                <a:cubicBezTo>
                  <a:pt x="235" y="4049"/>
                  <a:pt x="249" y="4040"/>
                  <a:pt x="262" y="4044"/>
                </a:cubicBezTo>
                <a:cubicBezTo>
                  <a:pt x="276" y="4047"/>
                  <a:pt x="284" y="4060"/>
                  <a:pt x="281" y="4074"/>
                </a:cubicBezTo>
                <a:close/>
                <a:moveTo>
                  <a:pt x="257" y="4172"/>
                </a:moveTo>
                <a:lnTo>
                  <a:pt x="257" y="4172"/>
                </a:lnTo>
                <a:cubicBezTo>
                  <a:pt x="253" y="4185"/>
                  <a:pt x="239" y="4193"/>
                  <a:pt x="226" y="4189"/>
                </a:cubicBezTo>
                <a:cubicBezTo>
                  <a:pt x="212" y="4185"/>
                  <a:pt x="205" y="4171"/>
                  <a:pt x="209" y="4158"/>
                </a:cubicBezTo>
                <a:cubicBezTo>
                  <a:pt x="213" y="4145"/>
                  <a:pt x="226" y="4137"/>
                  <a:pt x="240" y="4141"/>
                </a:cubicBezTo>
                <a:cubicBezTo>
                  <a:pt x="253" y="4145"/>
                  <a:pt x="261" y="4159"/>
                  <a:pt x="257" y="4172"/>
                </a:cubicBezTo>
                <a:close/>
                <a:moveTo>
                  <a:pt x="232" y="4269"/>
                </a:moveTo>
                <a:lnTo>
                  <a:pt x="232" y="4269"/>
                </a:lnTo>
                <a:cubicBezTo>
                  <a:pt x="228" y="4282"/>
                  <a:pt x="214" y="4290"/>
                  <a:pt x="201" y="4286"/>
                </a:cubicBezTo>
                <a:cubicBezTo>
                  <a:pt x="187" y="4282"/>
                  <a:pt x="180" y="4268"/>
                  <a:pt x="184" y="4255"/>
                </a:cubicBezTo>
                <a:cubicBezTo>
                  <a:pt x="187" y="4242"/>
                  <a:pt x="201" y="4234"/>
                  <a:pt x="215" y="4238"/>
                </a:cubicBezTo>
                <a:cubicBezTo>
                  <a:pt x="228" y="4242"/>
                  <a:pt x="235" y="4256"/>
                  <a:pt x="232" y="4269"/>
                </a:cubicBezTo>
                <a:close/>
                <a:moveTo>
                  <a:pt x="206" y="4366"/>
                </a:moveTo>
                <a:lnTo>
                  <a:pt x="206" y="4366"/>
                </a:lnTo>
                <a:cubicBezTo>
                  <a:pt x="203" y="4379"/>
                  <a:pt x="189" y="4387"/>
                  <a:pt x="175" y="4383"/>
                </a:cubicBezTo>
                <a:cubicBezTo>
                  <a:pt x="162" y="4379"/>
                  <a:pt x="155" y="4365"/>
                  <a:pt x="158" y="4352"/>
                </a:cubicBezTo>
                <a:cubicBezTo>
                  <a:pt x="162" y="4338"/>
                  <a:pt x="176" y="4331"/>
                  <a:pt x="189" y="4335"/>
                </a:cubicBezTo>
                <a:cubicBezTo>
                  <a:pt x="203" y="4339"/>
                  <a:pt x="210" y="4352"/>
                  <a:pt x="206" y="4366"/>
                </a:cubicBezTo>
                <a:close/>
                <a:moveTo>
                  <a:pt x="178" y="4463"/>
                </a:moveTo>
                <a:lnTo>
                  <a:pt x="178" y="4463"/>
                </a:lnTo>
                <a:cubicBezTo>
                  <a:pt x="174" y="4476"/>
                  <a:pt x="159" y="4483"/>
                  <a:pt x="146" y="4478"/>
                </a:cubicBezTo>
                <a:cubicBezTo>
                  <a:pt x="133" y="4474"/>
                  <a:pt x="126" y="4460"/>
                  <a:pt x="130" y="4447"/>
                </a:cubicBezTo>
                <a:lnTo>
                  <a:pt x="131" y="4447"/>
                </a:lnTo>
                <a:cubicBezTo>
                  <a:pt x="135" y="4434"/>
                  <a:pt x="149" y="4427"/>
                  <a:pt x="162" y="4431"/>
                </a:cubicBezTo>
                <a:cubicBezTo>
                  <a:pt x="175" y="4435"/>
                  <a:pt x="182" y="4449"/>
                  <a:pt x="178" y="4463"/>
                </a:cubicBezTo>
                <a:close/>
                <a:moveTo>
                  <a:pt x="149" y="4558"/>
                </a:moveTo>
                <a:lnTo>
                  <a:pt x="149" y="4558"/>
                </a:lnTo>
                <a:cubicBezTo>
                  <a:pt x="145" y="4571"/>
                  <a:pt x="131" y="4579"/>
                  <a:pt x="117" y="4574"/>
                </a:cubicBezTo>
                <a:cubicBezTo>
                  <a:pt x="104" y="4570"/>
                  <a:pt x="97" y="4556"/>
                  <a:pt x="102" y="4543"/>
                </a:cubicBezTo>
                <a:cubicBezTo>
                  <a:pt x="106" y="4529"/>
                  <a:pt x="120" y="4522"/>
                  <a:pt x="133" y="4527"/>
                </a:cubicBezTo>
                <a:cubicBezTo>
                  <a:pt x="146" y="4531"/>
                  <a:pt x="153" y="4545"/>
                  <a:pt x="149" y="4558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9" name="Freeform 52"/>
          <p:cNvSpPr>
            <a:spLocks noEditPoints="1"/>
          </p:cNvSpPr>
          <p:nvPr/>
        </p:nvSpPr>
        <p:spPr bwMode="auto">
          <a:xfrm rot="16200000">
            <a:off x="2755913" y="2678906"/>
            <a:ext cx="63500" cy="1290637"/>
          </a:xfrm>
          <a:custGeom>
            <a:avLst/>
            <a:gdLst>
              <a:gd name="T0" fmla="*/ 2147483647 w 559"/>
              <a:gd name="T1" fmla="*/ 2147483647 h 5561"/>
              <a:gd name="T2" fmla="*/ 2147483647 w 559"/>
              <a:gd name="T3" fmla="*/ 2147483647 h 5561"/>
              <a:gd name="T4" fmla="*/ 2147483647 w 559"/>
              <a:gd name="T5" fmla="*/ 2147483647 h 5561"/>
              <a:gd name="T6" fmla="*/ 2147483647 w 559"/>
              <a:gd name="T7" fmla="*/ 2147483647 h 5561"/>
              <a:gd name="T8" fmla="*/ 2147483647 w 559"/>
              <a:gd name="T9" fmla="*/ 2147483647 h 5561"/>
              <a:gd name="T10" fmla="*/ 2147483647 w 559"/>
              <a:gd name="T11" fmla="*/ 2147483647 h 5561"/>
              <a:gd name="T12" fmla="*/ 2147483647 w 559"/>
              <a:gd name="T13" fmla="*/ 2147483647 h 5561"/>
              <a:gd name="T14" fmla="*/ 2147483647 w 559"/>
              <a:gd name="T15" fmla="*/ 2147483647 h 5561"/>
              <a:gd name="T16" fmla="*/ 2147483647 w 559"/>
              <a:gd name="T17" fmla="*/ 2147483647 h 5561"/>
              <a:gd name="T18" fmla="*/ 2147483647 w 559"/>
              <a:gd name="T19" fmla="*/ 2147483647 h 5561"/>
              <a:gd name="T20" fmla="*/ 2147483647 w 559"/>
              <a:gd name="T21" fmla="*/ 2147483647 h 5561"/>
              <a:gd name="T22" fmla="*/ 2147483647 w 559"/>
              <a:gd name="T23" fmla="*/ 2147483647 h 5561"/>
              <a:gd name="T24" fmla="*/ 2147483647 w 559"/>
              <a:gd name="T25" fmla="*/ 2147483647 h 5561"/>
              <a:gd name="T26" fmla="*/ 2147483647 w 559"/>
              <a:gd name="T27" fmla="*/ 2147483647 h 5561"/>
              <a:gd name="T28" fmla="*/ 2147483647 w 559"/>
              <a:gd name="T29" fmla="*/ 2147483647 h 5561"/>
              <a:gd name="T30" fmla="*/ 2147483647 w 559"/>
              <a:gd name="T31" fmla="*/ 2147483647 h 5561"/>
              <a:gd name="T32" fmla="*/ 2147483647 w 559"/>
              <a:gd name="T33" fmla="*/ 2147483647 h 5561"/>
              <a:gd name="T34" fmla="*/ 2147483647 w 559"/>
              <a:gd name="T35" fmla="*/ 2147483647 h 5561"/>
              <a:gd name="T36" fmla="*/ 2147483647 w 559"/>
              <a:gd name="T37" fmla="*/ 2147483647 h 5561"/>
              <a:gd name="T38" fmla="*/ 2147483647 w 559"/>
              <a:gd name="T39" fmla="*/ 2147483647 h 5561"/>
              <a:gd name="T40" fmla="*/ 2147483647 w 559"/>
              <a:gd name="T41" fmla="*/ 2147483647 h 5561"/>
              <a:gd name="T42" fmla="*/ 2147483647 w 559"/>
              <a:gd name="T43" fmla="*/ 2147483647 h 5561"/>
              <a:gd name="T44" fmla="*/ 2147483647 w 559"/>
              <a:gd name="T45" fmla="*/ 2147483647 h 5561"/>
              <a:gd name="T46" fmla="*/ 2147483647 w 559"/>
              <a:gd name="T47" fmla="*/ 2147483647 h 5561"/>
              <a:gd name="T48" fmla="*/ 2147483647 w 559"/>
              <a:gd name="T49" fmla="*/ 2147483647 h 5561"/>
              <a:gd name="T50" fmla="*/ 2147483647 w 559"/>
              <a:gd name="T51" fmla="*/ 2147483647 h 5561"/>
              <a:gd name="T52" fmla="*/ 2147483647 w 559"/>
              <a:gd name="T53" fmla="*/ 2147483647 h 5561"/>
              <a:gd name="T54" fmla="*/ 2147483647 w 559"/>
              <a:gd name="T55" fmla="*/ 2147483647 h 5561"/>
              <a:gd name="T56" fmla="*/ 2147483647 w 559"/>
              <a:gd name="T57" fmla="*/ 2147483647 h 5561"/>
              <a:gd name="T58" fmla="*/ 2147483647 w 559"/>
              <a:gd name="T59" fmla="*/ 2147483647 h 5561"/>
              <a:gd name="T60" fmla="*/ 2147483647 w 559"/>
              <a:gd name="T61" fmla="*/ 2147483647 h 5561"/>
              <a:gd name="T62" fmla="*/ 2147483647 w 559"/>
              <a:gd name="T63" fmla="*/ 2147483647 h 5561"/>
              <a:gd name="T64" fmla="*/ 2147483647 w 559"/>
              <a:gd name="T65" fmla="*/ 2147483647 h 5561"/>
              <a:gd name="T66" fmla="*/ 2147483647 w 559"/>
              <a:gd name="T67" fmla="*/ 2147483647 h 5561"/>
              <a:gd name="T68" fmla="*/ 2147483647 w 559"/>
              <a:gd name="T69" fmla="*/ 2147483647 h 5561"/>
              <a:gd name="T70" fmla="*/ 2147483647 w 559"/>
              <a:gd name="T71" fmla="*/ 2147483647 h 5561"/>
              <a:gd name="T72" fmla="*/ 2147483647 w 559"/>
              <a:gd name="T73" fmla="*/ 2147483647 h 5561"/>
              <a:gd name="T74" fmla="*/ 2147483647 w 559"/>
              <a:gd name="T75" fmla="*/ 2147483647 h 5561"/>
              <a:gd name="T76" fmla="*/ 2147483647 w 559"/>
              <a:gd name="T77" fmla="*/ 2147483647 h 5561"/>
              <a:gd name="T78" fmla="*/ 2147483647 w 559"/>
              <a:gd name="T79" fmla="*/ 2147483647 h 5561"/>
              <a:gd name="T80" fmla="*/ 2147483647 w 559"/>
              <a:gd name="T81" fmla="*/ 2147483647 h 5561"/>
              <a:gd name="T82" fmla="*/ 2147483647 w 559"/>
              <a:gd name="T83" fmla="*/ 2147483647 h 5561"/>
              <a:gd name="T84" fmla="*/ 2147483647 w 559"/>
              <a:gd name="T85" fmla="*/ 2147483647 h 5561"/>
              <a:gd name="T86" fmla="*/ 2147483647 w 559"/>
              <a:gd name="T87" fmla="*/ 2147483647 h 5561"/>
              <a:gd name="T88" fmla="*/ 2147483647 w 559"/>
              <a:gd name="T89" fmla="*/ 2147483647 h 5561"/>
              <a:gd name="T90" fmla="*/ 2147483647 w 559"/>
              <a:gd name="T91" fmla="*/ 2147483647 h 5561"/>
              <a:gd name="T92" fmla="*/ 2147483647 w 559"/>
              <a:gd name="T93" fmla="*/ 2147483647 h 5561"/>
              <a:gd name="T94" fmla="*/ 2147483647 w 559"/>
              <a:gd name="T95" fmla="*/ 2147483647 h 5561"/>
              <a:gd name="T96" fmla="*/ 2147483647 w 559"/>
              <a:gd name="T97" fmla="*/ 2147483647 h 5561"/>
              <a:gd name="T98" fmla="*/ 2147483647 w 559"/>
              <a:gd name="T99" fmla="*/ 2147483647 h 5561"/>
              <a:gd name="T100" fmla="*/ 2147483647 w 559"/>
              <a:gd name="T101" fmla="*/ 2147483647 h 5561"/>
              <a:gd name="T102" fmla="*/ 2147483647 w 559"/>
              <a:gd name="T103" fmla="*/ 2147483647 h 5561"/>
              <a:gd name="T104" fmla="*/ 2147483647 w 559"/>
              <a:gd name="T105" fmla="*/ 2147483647 h 5561"/>
              <a:gd name="T106" fmla="*/ 2147483647 w 559"/>
              <a:gd name="T107" fmla="*/ 2147483647 h 5561"/>
              <a:gd name="T108" fmla="*/ 2147483647 w 559"/>
              <a:gd name="T109" fmla="*/ 2147483647 h 5561"/>
              <a:gd name="T110" fmla="*/ 2147483647 w 559"/>
              <a:gd name="T111" fmla="*/ 2147483647 h 5561"/>
              <a:gd name="T112" fmla="*/ 2147483647 w 559"/>
              <a:gd name="T113" fmla="*/ 2147483647 h 556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59"/>
              <a:gd name="T172" fmla="*/ 0 h 5561"/>
              <a:gd name="T173" fmla="*/ 559 w 559"/>
              <a:gd name="T174" fmla="*/ 5561 h 556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59" h="5561">
                <a:moveTo>
                  <a:pt x="52" y="20"/>
                </a:moveTo>
                <a:lnTo>
                  <a:pt x="52" y="20"/>
                </a:lnTo>
                <a:cubicBezTo>
                  <a:pt x="57" y="33"/>
                  <a:pt x="49" y="47"/>
                  <a:pt x="36" y="52"/>
                </a:cubicBezTo>
                <a:cubicBezTo>
                  <a:pt x="23" y="56"/>
                  <a:pt x="9" y="49"/>
                  <a:pt x="5" y="36"/>
                </a:cubicBezTo>
                <a:cubicBezTo>
                  <a:pt x="0" y="23"/>
                  <a:pt x="7" y="9"/>
                  <a:pt x="21" y="4"/>
                </a:cubicBezTo>
                <a:cubicBezTo>
                  <a:pt x="34" y="0"/>
                  <a:pt x="48" y="7"/>
                  <a:pt x="52" y="20"/>
                </a:cubicBezTo>
                <a:close/>
                <a:moveTo>
                  <a:pt x="85" y="115"/>
                </a:moveTo>
                <a:lnTo>
                  <a:pt x="85" y="115"/>
                </a:lnTo>
                <a:cubicBezTo>
                  <a:pt x="89" y="128"/>
                  <a:pt x="82" y="142"/>
                  <a:pt x="69" y="146"/>
                </a:cubicBezTo>
                <a:cubicBezTo>
                  <a:pt x="56" y="151"/>
                  <a:pt x="42" y="144"/>
                  <a:pt x="37" y="131"/>
                </a:cubicBezTo>
                <a:cubicBezTo>
                  <a:pt x="33" y="117"/>
                  <a:pt x="40" y="103"/>
                  <a:pt x="53" y="99"/>
                </a:cubicBezTo>
                <a:cubicBezTo>
                  <a:pt x="66" y="95"/>
                  <a:pt x="80" y="102"/>
                  <a:pt x="85" y="115"/>
                </a:cubicBezTo>
                <a:close/>
                <a:moveTo>
                  <a:pt x="117" y="210"/>
                </a:moveTo>
                <a:lnTo>
                  <a:pt x="117" y="210"/>
                </a:lnTo>
                <a:cubicBezTo>
                  <a:pt x="121" y="224"/>
                  <a:pt x="113" y="238"/>
                  <a:pt x="100" y="241"/>
                </a:cubicBezTo>
                <a:cubicBezTo>
                  <a:pt x="87" y="245"/>
                  <a:pt x="73" y="238"/>
                  <a:pt x="69" y="224"/>
                </a:cubicBezTo>
                <a:cubicBezTo>
                  <a:pt x="65" y="211"/>
                  <a:pt x="73" y="197"/>
                  <a:pt x="86" y="193"/>
                </a:cubicBezTo>
                <a:cubicBezTo>
                  <a:pt x="99" y="189"/>
                  <a:pt x="113" y="197"/>
                  <a:pt x="117" y="210"/>
                </a:cubicBezTo>
                <a:close/>
                <a:moveTo>
                  <a:pt x="148" y="306"/>
                </a:moveTo>
                <a:lnTo>
                  <a:pt x="148" y="306"/>
                </a:lnTo>
                <a:cubicBezTo>
                  <a:pt x="152" y="319"/>
                  <a:pt x="144" y="333"/>
                  <a:pt x="131" y="337"/>
                </a:cubicBezTo>
                <a:cubicBezTo>
                  <a:pt x="118" y="340"/>
                  <a:pt x="104" y="333"/>
                  <a:pt x="100" y="320"/>
                </a:cubicBezTo>
                <a:cubicBezTo>
                  <a:pt x="96" y="306"/>
                  <a:pt x="104" y="292"/>
                  <a:pt x="117" y="289"/>
                </a:cubicBezTo>
                <a:cubicBezTo>
                  <a:pt x="130" y="285"/>
                  <a:pt x="144" y="292"/>
                  <a:pt x="148" y="306"/>
                </a:cubicBezTo>
                <a:close/>
                <a:moveTo>
                  <a:pt x="178" y="401"/>
                </a:moveTo>
                <a:lnTo>
                  <a:pt x="178" y="401"/>
                </a:lnTo>
                <a:cubicBezTo>
                  <a:pt x="182" y="414"/>
                  <a:pt x="174" y="428"/>
                  <a:pt x="161" y="432"/>
                </a:cubicBezTo>
                <a:cubicBezTo>
                  <a:pt x="148" y="436"/>
                  <a:pt x="134" y="428"/>
                  <a:pt x="130" y="415"/>
                </a:cubicBezTo>
                <a:cubicBezTo>
                  <a:pt x="126" y="402"/>
                  <a:pt x="134" y="388"/>
                  <a:pt x="147" y="384"/>
                </a:cubicBezTo>
                <a:cubicBezTo>
                  <a:pt x="160" y="380"/>
                  <a:pt x="174" y="388"/>
                  <a:pt x="178" y="401"/>
                </a:cubicBezTo>
                <a:close/>
                <a:moveTo>
                  <a:pt x="206" y="497"/>
                </a:moveTo>
                <a:lnTo>
                  <a:pt x="206" y="497"/>
                </a:lnTo>
                <a:cubicBezTo>
                  <a:pt x="210" y="510"/>
                  <a:pt x="203" y="524"/>
                  <a:pt x="189" y="528"/>
                </a:cubicBezTo>
                <a:cubicBezTo>
                  <a:pt x="176" y="532"/>
                  <a:pt x="162" y="524"/>
                  <a:pt x="158" y="511"/>
                </a:cubicBezTo>
                <a:cubicBezTo>
                  <a:pt x="154" y="498"/>
                  <a:pt x="162" y="484"/>
                  <a:pt x="175" y="480"/>
                </a:cubicBezTo>
                <a:cubicBezTo>
                  <a:pt x="189" y="476"/>
                  <a:pt x="202" y="484"/>
                  <a:pt x="206" y="497"/>
                </a:cubicBezTo>
                <a:close/>
                <a:moveTo>
                  <a:pt x="234" y="594"/>
                </a:moveTo>
                <a:lnTo>
                  <a:pt x="234" y="594"/>
                </a:lnTo>
                <a:cubicBezTo>
                  <a:pt x="238" y="607"/>
                  <a:pt x="229" y="621"/>
                  <a:pt x="216" y="624"/>
                </a:cubicBezTo>
                <a:cubicBezTo>
                  <a:pt x="203" y="628"/>
                  <a:pt x="189" y="620"/>
                  <a:pt x="186" y="606"/>
                </a:cubicBezTo>
                <a:cubicBezTo>
                  <a:pt x="182" y="593"/>
                  <a:pt x="191" y="579"/>
                  <a:pt x="204" y="576"/>
                </a:cubicBezTo>
                <a:cubicBezTo>
                  <a:pt x="217" y="572"/>
                  <a:pt x="231" y="581"/>
                  <a:pt x="234" y="594"/>
                </a:cubicBezTo>
                <a:close/>
                <a:moveTo>
                  <a:pt x="261" y="690"/>
                </a:moveTo>
                <a:lnTo>
                  <a:pt x="261" y="690"/>
                </a:lnTo>
                <a:cubicBezTo>
                  <a:pt x="264" y="704"/>
                  <a:pt x="256" y="717"/>
                  <a:pt x="243" y="721"/>
                </a:cubicBezTo>
                <a:cubicBezTo>
                  <a:pt x="229" y="724"/>
                  <a:pt x="216" y="716"/>
                  <a:pt x="212" y="703"/>
                </a:cubicBezTo>
                <a:cubicBezTo>
                  <a:pt x="209" y="689"/>
                  <a:pt x="217" y="676"/>
                  <a:pt x="231" y="672"/>
                </a:cubicBezTo>
                <a:cubicBezTo>
                  <a:pt x="244" y="669"/>
                  <a:pt x="258" y="677"/>
                  <a:pt x="261" y="690"/>
                </a:cubicBezTo>
                <a:close/>
                <a:moveTo>
                  <a:pt x="286" y="787"/>
                </a:moveTo>
                <a:lnTo>
                  <a:pt x="286" y="787"/>
                </a:lnTo>
                <a:cubicBezTo>
                  <a:pt x="289" y="801"/>
                  <a:pt x="281" y="814"/>
                  <a:pt x="268" y="818"/>
                </a:cubicBezTo>
                <a:cubicBezTo>
                  <a:pt x="255" y="821"/>
                  <a:pt x="241" y="813"/>
                  <a:pt x="238" y="799"/>
                </a:cubicBezTo>
                <a:cubicBezTo>
                  <a:pt x="234" y="786"/>
                  <a:pt x="242" y="772"/>
                  <a:pt x="256" y="769"/>
                </a:cubicBezTo>
                <a:cubicBezTo>
                  <a:pt x="269" y="766"/>
                  <a:pt x="283" y="774"/>
                  <a:pt x="286" y="787"/>
                </a:cubicBezTo>
                <a:close/>
                <a:moveTo>
                  <a:pt x="310" y="884"/>
                </a:moveTo>
                <a:lnTo>
                  <a:pt x="310" y="884"/>
                </a:lnTo>
                <a:cubicBezTo>
                  <a:pt x="314" y="898"/>
                  <a:pt x="306" y="911"/>
                  <a:pt x="292" y="915"/>
                </a:cubicBezTo>
                <a:cubicBezTo>
                  <a:pt x="279" y="918"/>
                  <a:pt x="265" y="910"/>
                  <a:pt x="262" y="896"/>
                </a:cubicBezTo>
                <a:cubicBezTo>
                  <a:pt x="258" y="883"/>
                  <a:pt x="267" y="869"/>
                  <a:pt x="280" y="866"/>
                </a:cubicBezTo>
                <a:cubicBezTo>
                  <a:pt x="293" y="863"/>
                  <a:pt x="307" y="871"/>
                  <a:pt x="310" y="884"/>
                </a:cubicBezTo>
                <a:close/>
                <a:moveTo>
                  <a:pt x="333" y="983"/>
                </a:moveTo>
                <a:lnTo>
                  <a:pt x="333" y="983"/>
                </a:lnTo>
                <a:cubicBezTo>
                  <a:pt x="336" y="996"/>
                  <a:pt x="328" y="1009"/>
                  <a:pt x="314" y="1012"/>
                </a:cubicBezTo>
                <a:cubicBezTo>
                  <a:pt x="301" y="1015"/>
                  <a:pt x="287" y="1006"/>
                  <a:pt x="285" y="993"/>
                </a:cubicBezTo>
                <a:cubicBezTo>
                  <a:pt x="282" y="979"/>
                  <a:pt x="290" y="966"/>
                  <a:pt x="304" y="963"/>
                </a:cubicBezTo>
                <a:cubicBezTo>
                  <a:pt x="317" y="960"/>
                  <a:pt x="331" y="969"/>
                  <a:pt x="333" y="983"/>
                </a:cubicBezTo>
                <a:close/>
                <a:moveTo>
                  <a:pt x="356" y="1080"/>
                </a:moveTo>
                <a:lnTo>
                  <a:pt x="356" y="1080"/>
                </a:lnTo>
                <a:cubicBezTo>
                  <a:pt x="359" y="1094"/>
                  <a:pt x="350" y="1107"/>
                  <a:pt x="336" y="1110"/>
                </a:cubicBezTo>
                <a:cubicBezTo>
                  <a:pt x="323" y="1113"/>
                  <a:pt x="310" y="1104"/>
                  <a:pt x="307" y="1090"/>
                </a:cubicBezTo>
                <a:cubicBezTo>
                  <a:pt x="304" y="1077"/>
                  <a:pt x="313" y="1064"/>
                  <a:pt x="326" y="1061"/>
                </a:cubicBezTo>
                <a:cubicBezTo>
                  <a:pt x="340" y="1058"/>
                  <a:pt x="353" y="1067"/>
                  <a:pt x="356" y="1080"/>
                </a:cubicBezTo>
                <a:close/>
                <a:moveTo>
                  <a:pt x="376" y="1178"/>
                </a:moveTo>
                <a:lnTo>
                  <a:pt x="376" y="1178"/>
                </a:lnTo>
                <a:cubicBezTo>
                  <a:pt x="379" y="1192"/>
                  <a:pt x="370" y="1205"/>
                  <a:pt x="357" y="1208"/>
                </a:cubicBezTo>
                <a:cubicBezTo>
                  <a:pt x="343" y="1210"/>
                  <a:pt x="330" y="1202"/>
                  <a:pt x="327" y="1188"/>
                </a:cubicBezTo>
                <a:cubicBezTo>
                  <a:pt x="325" y="1175"/>
                  <a:pt x="333" y="1161"/>
                  <a:pt x="347" y="1159"/>
                </a:cubicBezTo>
                <a:cubicBezTo>
                  <a:pt x="361" y="1156"/>
                  <a:pt x="374" y="1165"/>
                  <a:pt x="376" y="1178"/>
                </a:cubicBezTo>
                <a:close/>
                <a:moveTo>
                  <a:pt x="397" y="1276"/>
                </a:moveTo>
                <a:lnTo>
                  <a:pt x="397" y="1276"/>
                </a:lnTo>
                <a:cubicBezTo>
                  <a:pt x="399" y="1290"/>
                  <a:pt x="391" y="1303"/>
                  <a:pt x="377" y="1306"/>
                </a:cubicBezTo>
                <a:cubicBezTo>
                  <a:pt x="363" y="1308"/>
                  <a:pt x="350" y="1300"/>
                  <a:pt x="348" y="1286"/>
                </a:cubicBezTo>
                <a:cubicBezTo>
                  <a:pt x="345" y="1273"/>
                  <a:pt x="354" y="1259"/>
                  <a:pt x="367" y="1257"/>
                </a:cubicBezTo>
                <a:cubicBezTo>
                  <a:pt x="381" y="1254"/>
                  <a:pt x="394" y="1263"/>
                  <a:pt x="397" y="1276"/>
                </a:cubicBezTo>
                <a:close/>
                <a:moveTo>
                  <a:pt x="415" y="1376"/>
                </a:moveTo>
                <a:lnTo>
                  <a:pt x="415" y="1376"/>
                </a:lnTo>
                <a:cubicBezTo>
                  <a:pt x="417" y="1389"/>
                  <a:pt x="408" y="1402"/>
                  <a:pt x="394" y="1404"/>
                </a:cubicBezTo>
                <a:cubicBezTo>
                  <a:pt x="381" y="1406"/>
                  <a:pt x="368" y="1397"/>
                  <a:pt x="366" y="1384"/>
                </a:cubicBezTo>
                <a:lnTo>
                  <a:pt x="366" y="1383"/>
                </a:lnTo>
                <a:cubicBezTo>
                  <a:pt x="364" y="1370"/>
                  <a:pt x="373" y="1357"/>
                  <a:pt x="386" y="1355"/>
                </a:cubicBezTo>
                <a:cubicBezTo>
                  <a:pt x="400" y="1353"/>
                  <a:pt x="413" y="1362"/>
                  <a:pt x="415" y="1376"/>
                </a:cubicBezTo>
                <a:close/>
                <a:moveTo>
                  <a:pt x="433" y="1474"/>
                </a:moveTo>
                <a:lnTo>
                  <a:pt x="433" y="1474"/>
                </a:lnTo>
                <a:cubicBezTo>
                  <a:pt x="435" y="1488"/>
                  <a:pt x="426" y="1501"/>
                  <a:pt x="412" y="1503"/>
                </a:cubicBezTo>
                <a:cubicBezTo>
                  <a:pt x="399" y="1505"/>
                  <a:pt x="386" y="1496"/>
                  <a:pt x="384" y="1482"/>
                </a:cubicBezTo>
                <a:cubicBezTo>
                  <a:pt x="382" y="1468"/>
                  <a:pt x="391" y="1455"/>
                  <a:pt x="404" y="1453"/>
                </a:cubicBezTo>
                <a:cubicBezTo>
                  <a:pt x="418" y="1451"/>
                  <a:pt x="431" y="1460"/>
                  <a:pt x="433" y="1474"/>
                </a:cubicBezTo>
                <a:close/>
                <a:moveTo>
                  <a:pt x="449" y="1573"/>
                </a:moveTo>
                <a:lnTo>
                  <a:pt x="449" y="1573"/>
                </a:lnTo>
                <a:cubicBezTo>
                  <a:pt x="451" y="1586"/>
                  <a:pt x="442" y="1599"/>
                  <a:pt x="428" y="1601"/>
                </a:cubicBezTo>
                <a:cubicBezTo>
                  <a:pt x="415" y="1604"/>
                  <a:pt x="402" y="1594"/>
                  <a:pt x="400" y="1581"/>
                </a:cubicBezTo>
                <a:cubicBezTo>
                  <a:pt x="397" y="1567"/>
                  <a:pt x="407" y="1554"/>
                  <a:pt x="420" y="1552"/>
                </a:cubicBezTo>
                <a:cubicBezTo>
                  <a:pt x="434" y="1550"/>
                  <a:pt x="447" y="1559"/>
                  <a:pt x="449" y="1573"/>
                </a:cubicBezTo>
                <a:close/>
                <a:moveTo>
                  <a:pt x="464" y="1673"/>
                </a:moveTo>
                <a:lnTo>
                  <a:pt x="464" y="1673"/>
                </a:lnTo>
                <a:cubicBezTo>
                  <a:pt x="466" y="1686"/>
                  <a:pt x="456" y="1699"/>
                  <a:pt x="443" y="1700"/>
                </a:cubicBezTo>
                <a:cubicBezTo>
                  <a:pt x="429" y="1702"/>
                  <a:pt x="416" y="1692"/>
                  <a:pt x="415" y="1679"/>
                </a:cubicBezTo>
                <a:cubicBezTo>
                  <a:pt x="413" y="1665"/>
                  <a:pt x="423" y="1652"/>
                  <a:pt x="437" y="1651"/>
                </a:cubicBezTo>
                <a:cubicBezTo>
                  <a:pt x="450" y="1649"/>
                  <a:pt x="463" y="1659"/>
                  <a:pt x="464" y="1673"/>
                </a:cubicBezTo>
                <a:close/>
                <a:moveTo>
                  <a:pt x="478" y="1772"/>
                </a:moveTo>
                <a:lnTo>
                  <a:pt x="478" y="1772"/>
                </a:lnTo>
                <a:cubicBezTo>
                  <a:pt x="480" y="1785"/>
                  <a:pt x="470" y="1798"/>
                  <a:pt x="457" y="1800"/>
                </a:cubicBezTo>
                <a:cubicBezTo>
                  <a:pt x="443" y="1801"/>
                  <a:pt x="430" y="1791"/>
                  <a:pt x="429" y="1778"/>
                </a:cubicBezTo>
                <a:cubicBezTo>
                  <a:pt x="427" y="1764"/>
                  <a:pt x="437" y="1751"/>
                  <a:pt x="451" y="1750"/>
                </a:cubicBezTo>
                <a:cubicBezTo>
                  <a:pt x="464" y="1748"/>
                  <a:pt x="477" y="1758"/>
                  <a:pt x="478" y="1772"/>
                </a:cubicBezTo>
                <a:close/>
                <a:moveTo>
                  <a:pt x="492" y="1872"/>
                </a:moveTo>
                <a:lnTo>
                  <a:pt x="492" y="1872"/>
                </a:lnTo>
                <a:cubicBezTo>
                  <a:pt x="493" y="1886"/>
                  <a:pt x="482" y="1898"/>
                  <a:pt x="469" y="1899"/>
                </a:cubicBezTo>
                <a:cubicBezTo>
                  <a:pt x="455" y="1900"/>
                  <a:pt x="443" y="1890"/>
                  <a:pt x="442" y="1876"/>
                </a:cubicBezTo>
                <a:cubicBezTo>
                  <a:pt x="441" y="1862"/>
                  <a:pt x="451" y="1850"/>
                  <a:pt x="465" y="1849"/>
                </a:cubicBezTo>
                <a:cubicBezTo>
                  <a:pt x="478" y="1848"/>
                  <a:pt x="490" y="1858"/>
                  <a:pt x="492" y="1872"/>
                </a:cubicBezTo>
                <a:close/>
                <a:moveTo>
                  <a:pt x="503" y="1971"/>
                </a:moveTo>
                <a:lnTo>
                  <a:pt x="503" y="1971"/>
                </a:lnTo>
                <a:cubicBezTo>
                  <a:pt x="504" y="1985"/>
                  <a:pt x="494" y="1997"/>
                  <a:pt x="480" y="1998"/>
                </a:cubicBezTo>
                <a:cubicBezTo>
                  <a:pt x="466" y="1999"/>
                  <a:pt x="454" y="1989"/>
                  <a:pt x="453" y="1975"/>
                </a:cubicBezTo>
                <a:cubicBezTo>
                  <a:pt x="452" y="1961"/>
                  <a:pt x="462" y="1949"/>
                  <a:pt x="476" y="1948"/>
                </a:cubicBezTo>
                <a:cubicBezTo>
                  <a:pt x="490" y="1947"/>
                  <a:pt x="502" y="1957"/>
                  <a:pt x="503" y="1971"/>
                </a:cubicBezTo>
                <a:close/>
                <a:moveTo>
                  <a:pt x="514" y="2071"/>
                </a:moveTo>
                <a:lnTo>
                  <a:pt x="514" y="2071"/>
                </a:lnTo>
                <a:cubicBezTo>
                  <a:pt x="515" y="2085"/>
                  <a:pt x="505" y="2097"/>
                  <a:pt x="491" y="2098"/>
                </a:cubicBezTo>
                <a:cubicBezTo>
                  <a:pt x="477" y="2099"/>
                  <a:pt x="465" y="2089"/>
                  <a:pt x="464" y="2075"/>
                </a:cubicBezTo>
                <a:cubicBezTo>
                  <a:pt x="463" y="2061"/>
                  <a:pt x="473" y="2049"/>
                  <a:pt x="487" y="2048"/>
                </a:cubicBezTo>
                <a:cubicBezTo>
                  <a:pt x="501" y="2047"/>
                  <a:pt x="513" y="2057"/>
                  <a:pt x="514" y="2071"/>
                </a:cubicBezTo>
                <a:close/>
                <a:moveTo>
                  <a:pt x="523" y="2170"/>
                </a:moveTo>
                <a:lnTo>
                  <a:pt x="523" y="2170"/>
                </a:lnTo>
                <a:cubicBezTo>
                  <a:pt x="524" y="2184"/>
                  <a:pt x="514" y="2196"/>
                  <a:pt x="500" y="2197"/>
                </a:cubicBezTo>
                <a:cubicBezTo>
                  <a:pt x="487" y="2198"/>
                  <a:pt x="475" y="2188"/>
                  <a:pt x="474" y="2174"/>
                </a:cubicBezTo>
                <a:cubicBezTo>
                  <a:pt x="472" y="2161"/>
                  <a:pt x="483" y="2148"/>
                  <a:pt x="496" y="2147"/>
                </a:cubicBezTo>
                <a:cubicBezTo>
                  <a:pt x="510" y="2146"/>
                  <a:pt x="522" y="2157"/>
                  <a:pt x="523" y="2170"/>
                </a:cubicBezTo>
                <a:close/>
                <a:moveTo>
                  <a:pt x="532" y="2271"/>
                </a:moveTo>
                <a:lnTo>
                  <a:pt x="532" y="2271"/>
                </a:lnTo>
                <a:cubicBezTo>
                  <a:pt x="532" y="2285"/>
                  <a:pt x="521" y="2296"/>
                  <a:pt x="508" y="2297"/>
                </a:cubicBezTo>
                <a:cubicBezTo>
                  <a:pt x="494" y="2298"/>
                  <a:pt x="482" y="2287"/>
                  <a:pt x="482" y="2273"/>
                </a:cubicBezTo>
                <a:cubicBezTo>
                  <a:pt x="481" y="2259"/>
                  <a:pt x="492" y="2248"/>
                  <a:pt x="506" y="2247"/>
                </a:cubicBezTo>
                <a:cubicBezTo>
                  <a:pt x="519" y="2246"/>
                  <a:pt x="531" y="2257"/>
                  <a:pt x="532" y="2271"/>
                </a:cubicBezTo>
                <a:close/>
                <a:moveTo>
                  <a:pt x="539" y="2371"/>
                </a:moveTo>
                <a:lnTo>
                  <a:pt x="539" y="2371"/>
                </a:lnTo>
                <a:cubicBezTo>
                  <a:pt x="540" y="2385"/>
                  <a:pt x="529" y="2396"/>
                  <a:pt x="515" y="2397"/>
                </a:cubicBezTo>
                <a:cubicBezTo>
                  <a:pt x="501" y="2397"/>
                  <a:pt x="490" y="2387"/>
                  <a:pt x="489" y="2373"/>
                </a:cubicBezTo>
                <a:cubicBezTo>
                  <a:pt x="489" y="2359"/>
                  <a:pt x="499" y="2347"/>
                  <a:pt x="513" y="2347"/>
                </a:cubicBezTo>
                <a:cubicBezTo>
                  <a:pt x="527" y="2346"/>
                  <a:pt x="539" y="2357"/>
                  <a:pt x="539" y="2371"/>
                </a:cubicBezTo>
                <a:close/>
                <a:moveTo>
                  <a:pt x="545" y="2471"/>
                </a:moveTo>
                <a:lnTo>
                  <a:pt x="545" y="2471"/>
                </a:lnTo>
                <a:cubicBezTo>
                  <a:pt x="545" y="2485"/>
                  <a:pt x="535" y="2496"/>
                  <a:pt x="521" y="2497"/>
                </a:cubicBezTo>
                <a:cubicBezTo>
                  <a:pt x="507" y="2497"/>
                  <a:pt x="495" y="2487"/>
                  <a:pt x="495" y="2473"/>
                </a:cubicBezTo>
                <a:cubicBezTo>
                  <a:pt x="494" y="2459"/>
                  <a:pt x="505" y="2447"/>
                  <a:pt x="519" y="2447"/>
                </a:cubicBezTo>
                <a:cubicBezTo>
                  <a:pt x="533" y="2446"/>
                  <a:pt x="544" y="2457"/>
                  <a:pt x="545" y="2471"/>
                </a:cubicBezTo>
                <a:close/>
                <a:moveTo>
                  <a:pt x="550" y="2571"/>
                </a:moveTo>
                <a:lnTo>
                  <a:pt x="550" y="2571"/>
                </a:lnTo>
                <a:cubicBezTo>
                  <a:pt x="551" y="2584"/>
                  <a:pt x="540" y="2596"/>
                  <a:pt x="526" y="2597"/>
                </a:cubicBezTo>
                <a:cubicBezTo>
                  <a:pt x="512" y="2597"/>
                  <a:pt x="501" y="2586"/>
                  <a:pt x="500" y="2573"/>
                </a:cubicBezTo>
                <a:cubicBezTo>
                  <a:pt x="500" y="2559"/>
                  <a:pt x="510" y="2547"/>
                  <a:pt x="524" y="2547"/>
                </a:cubicBezTo>
                <a:cubicBezTo>
                  <a:pt x="538" y="2546"/>
                  <a:pt x="550" y="2557"/>
                  <a:pt x="550" y="2571"/>
                </a:cubicBezTo>
                <a:close/>
                <a:moveTo>
                  <a:pt x="554" y="2672"/>
                </a:moveTo>
                <a:lnTo>
                  <a:pt x="554" y="2672"/>
                </a:lnTo>
                <a:cubicBezTo>
                  <a:pt x="554" y="2685"/>
                  <a:pt x="542" y="2697"/>
                  <a:pt x="529" y="2697"/>
                </a:cubicBezTo>
                <a:cubicBezTo>
                  <a:pt x="515" y="2697"/>
                  <a:pt x="504" y="2685"/>
                  <a:pt x="504" y="2672"/>
                </a:cubicBezTo>
                <a:cubicBezTo>
                  <a:pt x="504" y="2658"/>
                  <a:pt x="515" y="2647"/>
                  <a:pt x="529" y="2647"/>
                </a:cubicBezTo>
                <a:cubicBezTo>
                  <a:pt x="542" y="2647"/>
                  <a:pt x="554" y="2658"/>
                  <a:pt x="554" y="2672"/>
                </a:cubicBezTo>
                <a:close/>
                <a:moveTo>
                  <a:pt x="557" y="2772"/>
                </a:moveTo>
                <a:lnTo>
                  <a:pt x="557" y="2772"/>
                </a:lnTo>
                <a:cubicBezTo>
                  <a:pt x="557" y="2785"/>
                  <a:pt x="545" y="2797"/>
                  <a:pt x="532" y="2797"/>
                </a:cubicBezTo>
                <a:cubicBezTo>
                  <a:pt x="518" y="2797"/>
                  <a:pt x="507" y="2785"/>
                  <a:pt x="507" y="2772"/>
                </a:cubicBezTo>
                <a:cubicBezTo>
                  <a:pt x="507" y="2758"/>
                  <a:pt x="518" y="2747"/>
                  <a:pt x="532" y="2747"/>
                </a:cubicBezTo>
                <a:cubicBezTo>
                  <a:pt x="545" y="2747"/>
                  <a:pt x="557" y="2758"/>
                  <a:pt x="557" y="2772"/>
                </a:cubicBezTo>
                <a:close/>
                <a:moveTo>
                  <a:pt x="558" y="2872"/>
                </a:moveTo>
                <a:lnTo>
                  <a:pt x="558" y="2872"/>
                </a:lnTo>
                <a:cubicBezTo>
                  <a:pt x="558" y="2885"/>
                  <a:pt x="546" y="2897"/>
                  <a:pt x="533" y="2897"/>
                </a:cubicBezTo>
                <a:cubicBezTo>
                  <a:pt x="519" y="2897"/>
                  <a:pt x="508" y="2885"/>
                  <a:pt x="508" y="2872"/>
                </a:cubicBezTo>
                <a:cubicBezTo>
                  <a:pt x="508" y="2858"/>
                  <a:pt x="519" y="2847"/>
                  <a:pt x="533" y="2847"/>
                </a:cubicBezTo>
                <a:cubicBezTo>
                  <a:pt x="546" y="2847"/>
                  <a:pt x="558" y="2858"/>
                  <a:pt x="558" y="2872"/>
                </a:cubicBezTo>
                <a:close/>
                <a:moveTo>
                  <a:pt x="558" y="2973"/>
                </a:moveTo>
                <a:lnTo>
                  <a:pt x="558" y="2973"/>
                </a:lnTo>
                <a:cubicBezTo>
                  <a:pt x="558" y="2986"/>
                  <a:pt x="546" y="2997"/>
                  <a:pt x="532" y="2997"/>
                </a:cubicBezTo>
                <a:cubicBezTo>
                  <a:pt x="518" y="2996"/>
                  <a:pt x="508" y="2984"/>
                  <a:pt x="508" y="2971"/>
                </a:cubicBezTo>
                <a:cubicBezTo>
                  <a:pt x="509" y="2957"/>
                  <a:pt x="520" y="2946"/>
                  <a:pt x="534" y="2947"/>
                </a:cubicBezTo>
                <a:cubicBezTo>
                  <a:pt x="548" y="2947"/>
                  <a:pt x="559" y="2959"/>
                  <a:pt x="558" y="2973"/>
                </a:cubicBezTo>
                <a:close/>
                <a:moveTo>
                  <a:pt x="557" y="3073"/>
                </a:moveTo>
                <a:lnTo>
                  <a:pt x="557" y="3073"/>
                </a:lnTo>
                <a:cubicBezTo>
                  <a:pt x="557" y="3087"/>
                  <a:pt x="545" y="3097"/>
                  <a:pt x="531" y="3097"/>
                </a:cubicBezTo>
                <a:cubicBezTo>
                  <a:pt x="518" y="3096"/>
                  <a:pt x="507" y="3085"/>
                  <a:pt x="507" y="3071"/>
                </a:cubicBezTo>
                <a:cubicBezTo>
                  <a:pt x="508" y="3057"/>
                  <a:pt x="520" y="3046"/>
                  <a:pt x="533" y="3047"/>
                </a:cubicBezTo>
                <a:cubicBezTo>
                  <a:pt x="547" y="3047"/>
                  <a:pt x="558" y="3059"/>
                  <a:pt x="557" y="3073"/>
                </a:cubicBezTo>
                <a:close/>
                <a:moveTo>
                  <a:pt x="555" y="3173"/>
                </a:moveTo>
                <a:lnTo>
                  <a:pt x="555" y="3173"/>
                </a:lnTo>
                <a:cubicBezTo>
                  <a:pt x="555" y="3187"/>
                  <a:pt x="543" y="3197"/>
                  <a:pt x="529" y="3197"/>
                </a:cubicBezTo>
                <a:cubicBezTo>
                  <a:pt x="516" y="3196"/>
                  <a:pt x="505" y="3185"/>
                  <a:pt x="505" y="3171"/>
                </a:cubicBezTo>
                <a:cubicBezTo>
                  <a:pt x="506" y="3157"/>
                  <a:pt x="518" y="3146"/>
                  <a:pt x="531" y="3147"/>
                </a:cubicBezTo>
                <a:cubicBezTo>
                  <a:pt x="545" y="3147"/>
                  <a:pt x="556" y="3159"/>
                  <a:pt x="555" y="3173"/>
                </a:cubicBezTo>
                <a:close/>
                <a:moveTo>
                  <a:pt x="552" y="3273"/>
                </a:moveTo>
                <a:lnTo>
                  <a:pt x="552" y="3273"/>
                </a:lnTo>
                <a:cubicBezTo>
                  <a:pt x="552" y="3287"/>
                  <a:pt x="540" y="3297"/>
                  <a:pt x="526" y="3297"/>
                </a:cubicBezTo>
                <a:cubicBezTo>
                  <a:pt x="513" y="3296"/>
                  <a:pt x="502" y="3285"/>
                  <a:pt x="502" y="3271"/>
                </a:cubicBezTo>
                <a:cubicBezTo>
                  <a:pt x="503" y="3257"/>
                  <a:pt x="515" y="3246"/>
                  <a:pt x="528" y="3247"/>
                </a:cubicBezTo>
                <a:cubicBezTo>
                  <a:pt x="542" y="3247"/>
                  <a:pt x="553" y="3259"/>
                  <a:pt x="552" y="3273"/>
                </a:cubicBezTo>
                <a:close/>
                <a:moveTo>
                  <a:pt x="548" y="3374"/>
                </a:moveTo>
                <a:lnTo>
                  <a:pt x="548" y="3374"/>
                </a:lnTo>
                <a:cubicBezTo>
                  <a:pt x="547" y="3387"/>
                  <a:pt x="535" y="3398"/>
                  <a:pt x="521" y="3397"/>
                </a:cubicBezTo>
                <a:cubicBezTo>
                  <a:pt x="507" y="3396"/>
                  <a:pt x="497" y="3383"/>
                  <a:pt x="498" y="3370"/>
                </a:cubicBezTo>
                <a:cubicBezTo>
                  <a:pt x="499" y="3356"/>
                  <a:pt x="511" y="3346"/>
                  <a:pt x="525" y="3347"/>
                </a:cubicBezTo>
                <a:cubicBezTo>
                  <a:pt x="539" y="3348"/>
                  <a:pt x="549" y="3360"/>
                  <a:pt x="548" y="3374"/>
                </a:cubicBezTo>
                <a:close/>
                <a:moveTo>
                  <a:pt x="542" y="3474"/>
                </a:moveTo>
                <a:lnTo>
                  <a:pt x="542" y="3474"/>
                </a:lnTo>
                <a:cubicBezTo>
                  <a:pt x="541" y="3487"/>
                  <a:pt x="529" y="3498"/>
                  <a:pt x="515" y="3497"/>
                </a:cubicBezTo>
                <a:cubicBezTo>
                  <a:pt x="502" y="3495"/>
                  <a:pt x="491" y="3483"/>
                  <a:pt x="493" y="3470"/>
                </a:cubicBezTo>
                <a:cubicBezTo>
                  <a:pt x="494" y="3456"/>
                  <a:pt x="506" y="3446"/>
                  <a:pt x="519" y="3447"/>
                </a:cubicBezTo>
                <a:cubicBezTo>
                  <a:pt x="533" y="3448"/>
                  <a:pt x="543" y="3460"/>
                  <a:pt x="542" y="3474"/>
                </a:cubicBezTo>
                <a:close/>
                <a:moveTo>
                  <a:pt x="536" y="3573"/>
                </a:moveTo>
                <a:lnTo>
                  <a:pt x="536" y="3573"/>
                </a:lnTo>
                <a:cubicBezTo>
                  <a:pt x="535" y="3587"/>
                  <a:pt x="522" y="3597"/>
                  <a:pt x="509" y="3596"/>
                </a:cubicBezTo>
                <a:cubicBezTo>
                  <a:pt x="495" y="3595"/>
                  <a:pt x="485" y="3583"/>
                  <a:pt x="486" y="3569"/>
                </a:cubicBezTo>
                <a:cubicBezTo>
                  <a:pt x="487" y="3556"/>
                  <a:pt x="499" y="3545"/>
                  <a:pt x="513" y="3546"/>
                </a:cubicBezTo>
                <a:cubicBezTo>
                  <a:pt x="526" y="3548"/>
                  <a:pt x="537" y="3560"/>
                  <a:pt x="536" y="3573"/>
                </a:cubicBezTo>
                <a:close/>
                <a:moveTo>
                  <a:pt x="528" y="3674"/>
                </a:moveTo>
                <a:lnTo>
                  <a:pt x="528" y="3674"/>
                </a:lnTo>
                <a:cubicBezTo>
                  <a:pt x="526" y="3688"/>
                  <a:pt x="514" y="3698"/>
                  <a:pt x="500" y="3696"/>
                </a:cubicBezTo>
                <a:cubicBezTo>
                  <a:pt x="486" y="3694"/>
                  <a:pt x="477" y="3682"/>
                  <a:pt x="478" y="3668"/>
                </a:cubicBezTo>
                <a:cubicBezTo>
                  <a:pt x="480" y="3654"/>
                  <a:pt x="492" y="3645"/>
                  <a:pt x="506" y="3646"/>
                </a:cubicBezTo>
                <a:cubicBezTo>
                  <a:pt x="520" y="3648"/>
                  <a:pt x="529" y="3660"/>
                  <a:pt x="528" y="3674"/>
                </a:cubicBezTo>
                <a:close/>
                <a:moveTo>
                  <a:pt x="519" y="3774"/>
                </a:moveTo>
                <a:lnTo>
                  <a:pt x="519" y="3774"/>
                </a:lnTo>
                <a:cubicBezTo>
                  <a:pt x="517" y="3788"/>
                  <a:pt x="505" y="3797"/>
                  <a:pt x="491" y="3796"/>
                </a:cubicBezTo>
                <a:cubicBezTo>
                  <a:pt x="477" y="3794"/>
                  <a:pt x="468" y="3782"/>
                  <a:pt x="469" y="3768"/>
                </a:cubicBezTo>
                <a:cubicBezTo>
                  <a:pt x="471" y="3754"/>
                  <a:pt x="483" y="3744"/>
                  <a:pt x="497" y="3746"/>
                </a:cubicBezTo>
                <a:cubicBezTo>
                  <a:pt x="511" y="3748"/>
                  <a:pt x="521" y="3760"/>
                  <a:pt x="519" y="3774"/>
                </a:cubicBezTo>
                <a:close/>
                <a:moveTo>
                  <a:pt x="509" y="3873"/>
                </a:moveTo>
                <a:lnTo>
                  <a:pt x="509" y="3873"/>
                </a:lnTo>
                <a:cubicBezTo>
                  <a:pt x="507" y="3887"/>
                  <a:pt x="495" y="3897"/>
                  <a:pt x="481" y="3895"/>
                </a:cubicBezTo>
                <a:cubicBezTo>
                  <a:pt x="467" y="3894"/>
                  <a:pt x="457" y="3881"/>
                  <a:pt x="459" y="3867"/>
                </a:cubicBezTo>
                <a:cubicBezTo>
                  <a:pt x="461" y="3854"/>
                  <a:pt x="473" y="3844"/>
                  <a:pt x="487" y="3846"/>
                </a:cubicBezTo>
                <a:cubicBezTo>
                  <a:pt x="501" y="3847"/>
                  <a:pt x="510" y="3860"/>
                  <a:pt x="509" y="3873"/>
                </a:cubicBezTo>
                <a:close/>
                <a:moveTo>
                  <a:pt x="498" y="3974"/>
                </a:moveTo>
                <a:lnTo>
                  <a:pt x="498" y="3974"/>
                </a:lnTo>
                <a:cubicBezTo>
                  <a:pt x="496" y="3987"/>
                  <a:pt x="483" y="3997"/>
                  <a:pt x="469" y="3995"/>
                </a:cubicBezTo>
                <a:cubicBezTo>
                  <a:pt x="456" y="3992"/>
                  <a:pt x="446" y="3980"/>
                  <a:pt x="449" y="3966"/>
                </a:cubicBezTo>
                <a:cubicBezTo>
                  <a:pt x="451" y="3952"/>
                  <a:pt x="464" y="3943"/>
                  <a:pt x="477" y="3945"/>
                </a:cubicBezTo>
                <a:cubicBezTo>
                  <a:pt x="491" y="3947"/>
                  <a:pt x="500" y="3960"/>
                  <a:pt x="498" y="3974"/>
                </a:cubicBezTo>
                <a:close/>
                <a:moveTo>
                  <a:pt x="485" y="4073"/>
                </a:moveTo>
                <a:lnTo>
                  <a:pt x="485" y="4073"/>
                </a:lnTo>
                <a:cubicBezTo>
                  <a:pt x="483" y="4087"/>
                  <a:pt x="470" y="4096"/>
                  <a:pt x="457" y="4094"/>
                </a:cubicBezTo>
                <a:cubicBezTo>
                  <a:pt x="443" y="4092"/>
                  <a:pt x="434" y="4079"/>
                  <a:pt x="436" y="4065"/>
                </a:cubicBezTo>
                <a:cubicBezTo>
                  <a:pt x="438" y="4051"/>
                  <a:pt x="451" y="4042"/>
                  <a:pt x="464" y="4044"/>
                </a:cubicBezTo>
                <a:cubicBezTo>
                  <a:pt x="478" y="4047"/>
                  <a:pt x="487" y="4059"/>
                  <a:pt x="485" y="4073"/>
                </a:cubicBezTo>
                <a:close/>
                <a:moveTo>
                  <a:pt x="472" y="4172"/>
                </a:moveTo>
                <a:lnTo>
                  <a:pt x="472" y="4172"/>
                </a:lnTo>
                <a:cubicBezTo>
                  <a:pt x="470" y="4186"/>
                  <a:pt x="457" y="4195"/>
                  <a:pt x="443" y="4193"/>
                </a:cubicBezTo>
                <a:cubicBezTo>
                  <a:pt x="429" y="4191"/>
                  <a:pt x="420" y="4178"/>
                  <a:pt x="422" y="4164"/>
                </a:cubicBezTo>
                <a:cubicBezTo>
                  <a:pt x="425" y="4151"/>
                  <a:pt x="437" y="4141"/>
                  <a:pt x="451" y="4143"/>
                </a:cubicBezTo>
                <a:cubicBezTo>
                  <a:pt x="465" y="4146"/>
                  <a:pt x="474" y="4158"/>
                  <a:pt x="472" y="4172"/>
                </a:cubicBezTo>
                <a:close/>
                <a:moveTo>
                  <a:pt x="457" y="4271"/>
                </a:moveTo>
                <a:lnTo>
                  <a:pt x="457" y="4271"/>
                </a:lnTo>
                <a:cubicBezTo>
                  <a:pt x="455" y="4285"/>
                  <a:pt x="442" y="4294"/>
                  <a:pt x="428" y="4292"/>
                </a:cubicBezTo>
                <a:cubicBezTo>
                  <a:pt x="415" y="4290"/>
                  <a:pt x="405" y="4277"/>
                  <a:pt x="408" y="4263"/>
                </a:cubicBezTo>
                <a:cubicBezTo>
                  <a:pt x="410" y="4250"/>
                  <a:pt x="423" y="4240"/>
                  <a:pt x="436" y="4242"/>
                </a:cubicBezTo>
                <a:cubicBezTo>
                  <a:pt x="450" y="4245"/>
                  <a:pt x="459" y="4257"/>
                  <a:pt x="457" y="4271"/>
                </a:cubicBezTo>
                <a:close/>
                <a:moveTo>
                  <a:pt x="441" y="4371"/>
                </a:moveTo>
                <a:lnTo>
                  <a:pt x="441" y="4371"/>
                </a:lnTo>
                <a:cubicBezTo>
                  <a:pt x="438" y="4384"/>
                  <a:pt x="425" y="4393"/>
                  <a:pt x="412" y="4390"/>
                </a:cubicBezTo>
                <a:cubicBezTo>
                  <a:pt x="398" y="4388"/>
                  <a:pt x="389" y="4375"/>
                  <a:pt x="392" y="4361"/>
                </a:cubicBezTo>
                <a:cubicBezTo>
                  <a:pt x="395" y="4347"/>
                  <a:pt x="408" y="4339"/>
                  <a:pt x="421" y="4341"/>
                </a:cubicBezTo>
                <a:cubicBezTo>
                  <a:pt x="435" y="4344"/>
                  <a:pt x="444" y="4357"/>
                  <a:pt x="441" y="4371"/>
                </a:cubicBezTo>
                <a:close/>
                <a:moveTo>
                  <a:pt x="424" y="4469"/>
                </a:moveTo>
                <a:lnTo>
                  <a:pt x="424" y="4470"/>
                </a:lnTo>
                <a:cubicBezTo>
                  <a:pt x="422" y="4483"/>
                  <a:pt x="409" y="4492"/>
                  <a:pt x="395" y="4489"/>
                </a:cubicBezTo>
                <a:cubicBezTo>
                  <a:pt x="381" y="4486"/>
                  <a:pt x="373" y="4473"/>
                  <a:pt x="375" y="4460"/>
                </a:cubicBezTo>
                <a:cubicBezTo>
                  <a:pt x="378" y="4446"/>
                  <a:pt x="391" y="4437"/>
                  <a:pt x="405" y="4440"/>
                </a:cubicBezTo>
                <a:cubicBezTo>
                  <a:pt x="418" y="4443"/>
                  <a:pt x="427" y="4456"/>
                  <a:pt x="424" y="4469"/>
                </a:cubicBezTo>
                <a:close/>
                <a:moveTo>
                  <a:pt x="406" y="4568"/>
                </a:moveTo>
                <a:lnTo>
                  <a:pt x="406" y="4568"/>
                </a:lnTo>
                <a:cubicBezTo>
                  <a:pt x="403" y="4581"/>
                  <a:pt x="390" y="4590"/>
                  <a:pt x="376" y="4587"/>
                </a:cubicBezTo>
                <a:cubicBezTo>
                  <a:pt x="363" y="4585"/>
                  <a:pt x="354" y="4572"/>
                  <a:pt x="357" y="4558"/>
                </a:cubicBezTo>
                <a:cubicBezTo>
                  <a:pt x="360" y="4544"/>
                  <a:pt x="373" y="4536"/>
                  <a:pt x="386" y="4538"/>
                </a:cubicBezTo>
                <a:cubicBezTo>
                  <a:pt x="400" y="4541"/>
                  <a:pt x="409" y="4554"/>
                  <a:pt x="406" y="4568"/>
                </a:cubicBezTo>
                <a:close/>
                <a:moveTo>
                  <a:pt x="387" y="4667"/>
                </a:moveTo>
                <a:lnTo>
                  <a:pt x="387" y="4667"/>
                </a:lnTo>
                <a:cubicBezTo>
                  <a:pt x="383" y="4680"/>
                  <a:pt x="370" y="4689"/>
                  <a:pt x="356" y="4685"/>
                </a:cubicBezTo>
                <a:cubicBezTo>
                  <a:pt x="343" y="4682"/>
                  <a:pt x="335" y="4669"/>
                  <a:pt x="338" y="4655"/>
                </a:cubicBezTo>
                <a:cubicBezTo>
                  <a:pt x="341" y="4642"/>
                  <a:pt x="355" y="4634"/>
                  <a:pt x="368" y="4637"/>
                </a:cubicBezTo>
                <a:cubicBezTo>
                  <a:pt x="382" y="4640"/>
                  <a:pt x="390" y="4654"/>
                  <a:pt x="387" y="4667"/>
                </a:cubicBezTo>
                <a:close/>
                <a:moveTo>
                  <a:pt x="366" y="4765"/>
                </a:moveTo>
                <a:lnTo>
                  <a:pt x="366" y="4765"/>
                </a:lnTo>
                <a:cubicBezTo>
                  <a:pt x="363" y="4778"/>
                  <a:pt x="350" y="4787"/>
                  <a:pt x="336" y="4783"/>
                </a:cubicBezTo>
                <a:cubicBezTo>
                  <a:pt x="323" y="4780"/>
                  <a:pt x="314" y="4767"/>
                  <a:pt x="318" y="4753"/>
                </a:cubicBezTo>
                <a:cubicBezTo>
                  <a:pt x="321" y="4740"/>
                  <a:pt x="334" y="4732"/>
                  <a:pt x="348" y="4735"/>
                </a:cubicBezTo>
                <a:cubicBezTo>
                  <a:pt x="361" y="4738"/>
                  <a:pt x="369" y="4751"/>
                  <a:pt x="366" y="4765"/>
                </a:cubicBezTo>
                <a:close/>
                <a:moveTo>
                  <a:pt x="345" y="4863"/>
                </a:moveTo>
                <a:lnTo>
                  <a:pt x="345" y="4863"/>
                </a:lnTo>
                <a:cubicBezTo>
                  <a:pt x="341" y="4876"/>
                  <a:pt x="328" y="4884"/>
                  <a:pt x="315" y="4881"/>
                </a:cubicBezTo>
                <a:cubicBezTo>
                  <a:pt x="301" y="4878"/>
                  <a:pt x="293" y="4864"/>
                  <a:pt x="296" y="4851"/>
                </a:cubicBezTo>
                <a:cubicBezTo>
                  <a:pt x="300" y="4837"/>
                  <a:pt x="313" y="4829"/>
                  <a:pt x="327" y="4833"/>
                </a:cubicBezTo>
                <a:cubicBezTo>
                  <a:pt x="340" y="4836"/>
                  <a:pt x="348" y="4849"/>
                  <a:pt x="345" y="4863"/>
                </a:cubicBezTo>
                <a:close/>
                <a:moveTo>
                  <a:pt x="323" y="4960"/>
                </a:moveTo>
                <a:lnTo>
                  <a:pt x="323" y="4960"/>
                </a:lnTo>
                <a:cubicBezTo>
                  <a:pt x="319" y="4974"/>
                  <a:pt x="306" y="4982"/>
                  <a:pt x="292" y="4979"/>
                </a:cubicBezTo>
                <a:cubicBezTo>
                  <a:pt x="279" y="4975"/>
                  <a:pt x="271" y="4962"/>
                  <a:pt x="274" y="4948"/>
                </a:cubicBezTo>
                <a:cubicBezTo>
                  <a:pt x="278" y="4935"/>
                  <a:pt x="291" y="4927"/>
                  <a:pt x="305" y="4930"/>
                </a:cubicBezTo>
                <a:cubicBezTo>
                  <a:pt x="318" y="4933"/>
                  <a:pt x="326" y="4947"/>
                  <a:pt x="323" y="4960"/>
                </a:cubicBezTo>
                <a:close/>
                <a:moveTo>
                  <a:pt x="298" y="5058"/>
                </a:moveTo>
                <a:lnTo>
                  <a:pt x="298" y="5059"/>
                </a:lnTo>
                <a:cubicBezTo>
                  <a:pt x="294" y="5072"/>
                  <a:pt x="281" y="5079"/>
                  <a:pt x="267" y="5076"/>
                </a:cubicBezTo>
                <a:cubicBezTo>
                  <a:pt x="254" y="5072"/>
                  <a:pt x="246" y="5058"/>
                  <a:pt x="250" y="5045"/>
                </a:cubicBezTo>
                <a:lnTo>
                  <a:pt x="250" y="5044"/>
                </a:lnTo>
                <a:cubicBezTo>
                  <a:pt x="254" y="5031"/>
                  <a:pt x="268" y="5024"/>
                  <a:pt x="281" y="5027"/>
                </a:cubicBezTo>
                <a:cubicBezTo>
                  <a:pt x="295" y="5031"/>
                  <a:pt x="302" y="5045"/>
                  <a:pt x="298" y="5058"/>
                </a:cubicBezTo>
                <a:close/>
                <a:moveTo>
                  <a:pt x="274" y="5155"/>
                </a:moveTo>
                <a:lnTo>
                  <a:pt x="274" y="5155"/>
                </a:lnTo>
                <a:cubicBezTo>
                  <a:pt x="270" y="5169"/>
                  <a:pt x="256" y="5176"/>
                  <a:pt x="243" y="5172"/>
                </a:cubicBezTo>
                <a:cubicBezTo>
                  <a:pt x="229" y="5169"/>
                  <a:pt x="222" y="5155"/>
                  <a:pt x="226" y="5141"/>
                </a:cubicBezTo>
                <a:cubicBezTo>
                  <a:pt x="229" y="5128"/>
                  <a:pt x="243" y="5121"/>
                  <a:pt x="257" y="5124"/>
                </a:cubicBezTo>
                <a:cubicBezTo>
                  <a:pt x="270" y="5128"/>
                  <a:pt x="277" y="5142"/>
                  <a:pt x="274" y="5155"/>
                </a:cubicBezTo>
                <a:close/>
                <a:moveTo>
                  <a:pt x="248" y="5252"/>
                </a:moveTo>
                <a:lnTo>
                  <a:pt x="248" y="5252"/>
                </a:lnTo>
                <a:cubicBezTo>
                  <a:pt x="244" y="5265"/>
                  <a:pt x="230" y="5273"/>
                  <a:pt x="217" y="5269"/>
                </a:cubicBezTo>
                <a:cubicBezTo>
                  <a:pt x="203" y="5265"/>
                  <a:pt x="196" y="5251"/>
                  <a:pt x="200" y="5238"/>
                </a:cubicBezTo>
                <a:cubicBezTo>
                  <a:pt x="203" y="5225"/>
                  <a:pt x="217" y="5217"/>
                  <a:pt x="231" y="5221"/>
                </a:cubicBezTo>
                <a:cubicBezTo>
                  <a:pt x="244" y="5225"/>
                  <a:pt x="251" y="5239"/>
                  <a:pt x="248" y="5252"/>
                </a:cubicBezTo>
                <a:close/>
                <a:moveTo>
                  <a:pt x="220" y="5349"/>
                </a:moveTo>
                <a:lnTo>
                  <a:pt x="220" y="5349"/>
                </a:lnTo>
                <a:cubicBezTo>
                  <a:pt x="216" y="5362"/>
                  <a:pt x="202" y="5370"/>
                  <a:pt x="189" y="5365"/>
                </a:cubicBezTo>
                <a:cubicBezTo>
                  <a:pt x="176" y="5361"/>
                  <a:pt x="169" y="5347"/>
                  <a:pt x="173" y="5334"/>
                </a:cubicBezTo>
                <a:lnTo>
                  <a:pt x="173" y="5333"/>
                </a:lnTo>
                <a:cubicBezTo>
                  <a:pt x="177" y="5320"/>
                  <a:pt x="191" y="5313"/>
                  <a:pt x="205" y="5318"/>
                </a:cubicBezTo>
                <a:cubicBezTo>
                  <a:pt x="218" y="5322"/>
                  <a:pt x="225" y="5336"/>
                  <a:pt x="220" y="5349"/>
                </a:cubicBezTo>
                <a:close/>
                <a:moveTo>
                  <a:pt x="192" y="5445"/>
                </a:moveTo>
                <a:lnTo>
                  <a:pt x="192" y="5445"/>
                </a:lnTo>
                <a:cubicBezTo>
                  <a:pt x="188" y="5458"/>
                  <a:pt x="174" y="5466"/>
                  <a:pt x="161" y="5461"/>
                </a:cubicBezTo>
                <a:cubicBezTo>
                  <a:pt x="148" y="5457"/>
                  <a:pt x="141" y="5443"/>
                  <a:pt x="145" y="5430"/>
                </a:cubicBezTo>
                <a:cubicBezTo>
                  <a:pt x="149" y="5416"/>
                  <a:pt x="163" y="5409"/>
                  <a:pt x="177" y="5414"/>
                </a:cubicBezTo>
                <a:cubicBezTo>
                  <a:pt x="190" y="5418"/>
                  <a:pt x="197" y="5432"/>
                  <a:pt x="192" y="5445"/>
                </a:cubicBezTo>
                <a:close/>
                <a:moveTo>
                  <a:pt x="163" y="5541"/>
                </a:moveTo>
                <a:lnTo>
                  <a:pt x="163" y="5541"/>
                </a:lnTo>
                <a:cubicBezTo>
                  <a:pt x="158" y="5554"/>
                  <a:pt x="144" y="5561"/>
                  <a:pt x="131" y="5557"/>
                </a:cubicBezTo>
                <a:cubicBezTo>
                  <a:pt x="118" y="5552"/>
                  <a:pt x="111" y="5538"/>
                  <a:pt x="115" y="5525"/>
                </a:cubicBezTo>
                <a:cubicBezTo>
                  <a:pt x="120" y="5512"/>
                  <a:pt x="134" y="5505"/>
                  <a:pt x="147" y="5509"/>
                </a:cubicBezTo>
                <a:cubicBezTo>
                  <a:pt x="160" y="5514"/>
                  <a:pt x="167" y="5528"/>
                  <a:pt x="163" y="5541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0" name="Freeform 53"/>
          <p:cNvSpPr>
            <a:spLocks noEditPoints="1"/>
          </p:cNvSpPr>
          <p:nvPr/>
        </p:nvSpPr>
        <p:spPr bwMode="auto">
          <a:xfrm rot="16200000">
            <a:off x="2759088" y="2418556"/>
            <a:ext cx="71438" cy="1470025"/>
          </a:xfrm>
          <a:custGeom>
            <a:avLst/>
            <a:gdLst>
              <a:gd name="T0" fmla="*/ 2147483647 w 625"/>
              <a:gd name="T1" fmla="*/ 2147483647 h 6346"/>
              <a:gd name="T2" fmla="*/ 2147483647 w 625"/>
              <a:gd name="T3" fmla="*/ 2147483647 h 6346"/>
              <a:gd name="T4" fmla="*/ 2147483647 w 625"/>
              <a:gd name="T5" fmla="*/ 2147483647 h 6346"/>
              <a:gd name="T6" fmla="*/ 2147483647 w 625"/>
              <a:gd name="T7" fmla="*/ 2147483647 h 6346"/>
              <a:gd name="T8" fmla="*/ 2147483647 w 625"/>
              <a:gd name="T9" fmla="*/ 2147483647 h 6346"/>
              <a:gd name="T10" fmla="*/ 2147483647 w 625"/>
              <a:gd name="T11" fmla="*/ 2147483647 h 6346"/>
              <a:gd name="T12" fmla="*/ 2147483647 w 625"/>
              <a:gd name="T13" fmla="*/ 2147483647 h 6346"/>
              <a:gd name="T14" fmla="*/ 2147483647 w 625"/>
              <a:gd name="T15" fmla="*/ 2147483647 h 6346"/>
              <a:gd name="T16" fmla="*/ 2147483647 w 625"/>
              <a:gd name="T17" fmla="*/ 2147483647 h 6346"/>
              <a:gd name="T18" fmla="*/ 2147483647 w 625"/>
              <a:gd name="T19" fmla="*/ 2147483647 h 6346"/>
              <a:gd name="T20" fmla="*/ 2147483647 w 625"/>
              <a:gd name="T21" fmla="*/ 2147483647 h 6346"/>
              <a:gd name="T22" fmla="*/ 2147483647 w 625"/>
              <a:gd name="T23" fmla="*/ 2147483647 h 6346"/>
              <a:gd name="T24" fmla="*/ 2147483647 w 625"/>
              <a:gd name="T25" fmla="*/ 2147483647 h 6346"/>
              <a:gd name="T26" fmla="*/ 2147483647 w 625"/>
              <a:gd name="T27" fmla="*/ 2147483647 h 6346"/>
              <a:gd name="T28" fmla="*/ 2147483647 w 625"/>
              <a:gd name="T29" fmla="*/ 2147483647 h 6346"/>
              <a:gd name="T30" fmla="*/ 2147483647 w 625"/>
              <a:gd name="T31" fmla="*/ 2147483647 h 6346"/>
              <a:gd name="T32" fmla="*/ 2147483647 w 625"/>
              <a:gd name="T33" fmla="*/ 2147483647 h 6346"/>
              <a:gd name="T34" fmla="*/ 2147483647 w 625"/>
              <a:gd name="T35" fmla="*/ 2147483647 h 6346"/>
              <a:gd name="T36" fmla="*/ 2147483647 w 625"/>
              <a:gd name="T37" fmla="*/ 2147483647 h 6346"/>
              <a:gd name="T38" fmla="*/ 2147483647 w 625"/>
              <a:gd name="T39" fmla="*/ 2147483647 h 6346"/>
              <a:gd name="T40" fmla="*/ 2147483647 w 625"/>
              <a:gd name="T41" fmla="*/ 2147483647 h 6346"/>
              <a:gd name="T42" fmla="*/ 2147483647 w 625"/>
              <a:gd name="T43" fmla="*/ 2147483647 h 6346"/>
              <a:gd name="T44" fmla="*/ 2147483647 w 625"/>
              <a:gd name="T45" fmla="*/ 2147483647 h 6346"/>
              <a:gd name="T46" fmla="*/ 2147483647 w 625"/>
              <a:gd name="T47" fmla="*/ 2147483647 h 6346"/>
              <a:gd name="T48" fmla="*/ 2147483647 w 625"/>
              <a:gd name="T49" fmla="*/ 2147483647 h 6346"/>
              <a:gd name="T50" fmla="*/ 2147483647 w 625"/>
              <a:gd name="T51" fmla="*/ 2147483647 h 6346"/>
              <a:gd name="T52" fmla="*/ 2147483647 w 625"/>
              <a:gd name="T53" fmla="*/ 2147483647 h 6346"/>
              <a:gd name="T54" fmla="*/ 2147483647 w 625"/>
              <a:gd name="T55" fmla="*/ 2147483647 h 6346"/>
              <a:gd name="T56" fmla="*/ 2147483647 w 625"/>
              <a:gd name="T57" fmla="*/ 2147483647 h 6346"/>
              <a:gd name="T58" fmla="*/ 2147483647 w 625"/>
              <a:gd name="T59" fmla="*/ 2147483647 h 6346"/>
              <a:gd name="T60" fmla="*/ 2147483647 w 625"/>
              <a:gd name="T61" fmla="*/ 2147483647 h 6346"/>
              <a:gd name="T62" fmla="*/ 2147483647 w 625"/>
              <a:gd name="T63" fmla="*/ 2147483647 h 6346"/>
              <a:gd name="T64" fmla="*/ 2147483647 w 625"/>
              <a:gd name="T65" fmla="*/ 2147483647 h 6346"/>
              <a:gd name="T66" fmla="*/ 2147483647 w 625"/>
              <a:gd name="T67" fmla="*/ 2147483647 h 6346"/>
              <a:gd name="T68" fmla="*/ 2147483647 w 625"/>
              <a:gd name="T69" fmla="*/ 2147483647 h 6346"/>
              <a:gd name="T70" fmla="*/ 2147483647 w 625"/>
              <a:gd name="T71" fmla="*/ 2147483647 h 6346"/>
              <a:gd name="T72" fmla="*/ 2147483647 w 625"/>
              <a:gd name="T73" fmla="*/ 2147483647 h 6346"/>
              <a:gd name="T74" fmla="*/ 2147483647 w 625"/>
              <a:gd name="T75" fmla="*/ 2147483647 h 6346"/>
              <a:gd name="T76" fmla="*/ 2147483647 w 625"/>
              <a:gd name="T77" fmla="*/ 2147483647 h 6346"/>
              <a:gd name="T78" fmla="*/ 2147483647 w 625"/>
              <a:gd name="T79" fmla="*/ 2147483647 h 6346"/>
              <a:gd name="T80" fmla="*/ 2147483647 w 625"/>
              <a:gd name="T81" fmla="*/ 2147483647 h 6346"/>
              <a:gd name="T82" fmla="*/ 2147483647 w 625"/>
              <a:gd name="T83" fmla="*/ 2147483647 h 6346"/>
              <a:gd name="T84" fmla="*/ 2147483647 w 625"/>
              <a:gd name="T85" fmla="*/ 2147483647 h 6346"/>
              <a:gd name="T86" fmla="*/ 2147483647 w 625"/>
              <a:gd name="T87" fmla="*/ 2147483647 h 6346"/>
              <a:gd name="T88" fmla="*/ 2147483647 w 625"/>
              <a:gd name="T89" fmla="*/ 2147483647 h 6346"/>
              <a:gd name="T90" fmla="*/ 2147483647 w 625"/>
              <a:gd name="T91" fmla="*/ 2147483647 h 6346"/>
              <a:gd name="T92" fmla="*/ 2147483647 w 625"/>
              <a:gd name="T93" fmla="*/ 2147483647 h 6346"/>
              <a:gd name="T94" fmla="*/ 2147483647 w 625"/>
              <a:gd name="T95" fmla="*/ 2147483647 h 6346"/>
              <a:gd name="T96" fmla="*/ 2147483647 w 625"/>
              <a:gd name="T97" fmla="*/ 2147483647 h 6346"/>
              <a:gd name="T98" fmla="*/ 2147483647 w 625"/>
              <a:gd name="T99" fmla="*/ 2147483647 h 6346"/>
              <a:gd name="T100" fmla="*/ 2147483647 w 625"/>
              <a:gd name="T101" fmla="*/ 2147483647 h 6346"/>
              <a:gd name="T102" fmla="*/ 2147483647 w 625"/>
              <a:gd name="T103" fmla="*/ 2147483647 h 6346"/>
              <a:gd name="T104" fmla="*/ 2147483647 w 625"/>
              <a:gd name="T105" fmla="*/ 2147483647 h 6346"/>
              <a:gd name="T106" fmla="*/ 2147483647 w 625"/>
              <a:gd name="T107" fmla="*/ 2147483647 h 6346"/>
              <a:gd name="T108" fmla="*/ 2147483647 w 625"/>
              <a:gd name="T109" fmla="*/ 2147483647 h 6346"/>
              <a:gd name="T110" fmla="*/ 2147483647 w 625"/>
              <a:gd name="T111" fmla="*/ 2147483647 h 634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25"/>
              <a:gd name="T169" fmla="*/ 0 h 6346"/>
              <a:gd name="T170" fmla="*/ 625 w 625"/>
              <a:gd name="T171" fmla="*/ 6346 h 634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25" h="6346">
                <a:moveTo>
                  <a:pt x="52" y="21"/>
                </a:moveTo>
                <a:lnTo>
                  <a:pt x="52" y="21"/>
                </a:lnTo>
                <a:cubicBezTo>
                  <a:pt x="56" y="34"/>
                  <a:pt x="49" y="48"/>
                  <a:pt x="36" y="52"/>
                </a:cubicBezTo>
                <a:cubicBezTo>
                  <a:pt x="23" y="57"/>
                  <a:pt x="9" y="50"/>
                  <a:pt x="4" y="36"/>
                </a:cubicBezTo>
                <a:cubicBezTo>
                  <a:pt x="0" y="23"/>
                  <a:pt x="7" y="9"/>
                  <a:pt x="20" y="5"/>
                </a:cubicBezTo>
                <a:cubicBezTo>
                  <a:pt x="33" y="0"/>
                  <a:pt x="47" y="7"/>
                  <a:pt x="52" y="21"/>
                </a:cubicBezTo>
                <a:close/>
                <a:moveTo>
                  <a:pt x="84" y="115"/>
                </a:moveTo>
                <a:lnTo>
                  <a:pt x="84" y="115"/>
                </a:lnTo>
                <a:cubicBezTo>
                  <a:pt x="89" y="128"/>
                  <a:pt x="82" y="142"/>
                  <a:pt x="68" y="147"/>
                </a:cubicBezTo>
                <a:cubicBezTo>
                  <a:pt x="55" y="151"/>
                  <a:pt x="41" y="144"/>
                  <a:pt x="37" y="131"/>
                </a:cubicBezTo>
                <a:cubicBezTo>
                  <a:pt x="32" y="118"/>
                  <a:pt x="40" y="104"/>
                  <a:pt x="53" y="99"/>
                </a:cubicBezTo>
                <a:cubicBezTo>
                  <a:pt x="66" y="95"/>
                  <a:pt x="80" y="102"/>
                  <a:pt x="84" y="115"/>
                </a:cubicBezTo>
                <a:close/>
                <a:moveTo>
                  <a:pt x="117" y="210"/>
                </a:moveTo>
                <a:lnTo>
                  <a:pt x="117" y="210"/>
                </a:lnTo>
                <a:cubicBezTo>
                  <a:pt x="121" y="223"/>
                  <a:pt x="114" y="237"/>
                  <a:pt x="101" y="241"/>
                </a:cubicBezTo>
                <a:cubicBezTo>
                  <a:pt x="88" y="246"/>
                  <a:pt x="74" y="239"/>
                  <a:pt x="69" y="226"/>
                </a:cubicBezTo>
                <a:cubicBezTo>
                  <a:pt x="65" y="212"/>
                  <a:pt x="72" y="198"/>
                  <a:pt x="85" y="194"/>
                </a:cubicBezTo>
                <a:cubicBezTo>
                  <a:pt x="98" y="190"/>
                  <a:pt x="112" y="197"/>
                  <a:pt x="117" y="210"/>
                </a:cubicBezTo>
                <a:close/>
                <a:moveTo>
                  <a:pt x="148" y="306"/>
                </a:moveTo>
                <a:lnTo>
                  <a:pt x="148" y="306"/>
                </a:lnTo>
                <a:cubicBezTo>
                  <a:pt x="152" y="319"/>
                  <a:pt x="144" y="333"/>
                  <a:pt x="131" y="337"/>
                </a:cubicBezTo>
                <a:cubicBezTo>
                  <a:pt x="118" y="341"/>
                  <a:pt x="104" y="333"/>
                  <a:pt x="100" y="320"/>
                </a:cubicBezTo>
                <a:cubicBezTo>
                  <a:pt x="96" y="307"/>
                  <a:pt x="104" y="293"/>
                  <a:pt x="117" y="289"/>
                </a:cubicBezTo>
                <a:cubicBezTo>
                  <a:pt x="130" y="285"/>
                  <a:pt x="144" y="293"/>
                  <a:pt x="148" y="306"/>
                </a:cubicBezTo>
                <a:close/>
                <a:moveTo>
                  <a:pt x="179" y="401"/>
                </a:moveTo>
                <a:lnTo>
                  <a:pt x="179" y="401"/>
                </a:lnTo>
                <a:cubicBezTo>
                  <a:pt x="182" y="414"/>
                  <a:pt x="175" y="428"/>
                  <a:pt x="162" y="432"/>
                </a:cubicBezTo>
                <a:cubicBezTo>
                  <a:pt x="148" y="436"/>
                  <a:pt x="134" y="428"/>
                  <a:pt x="131" y="415"/>
                </a:cubicBezTo>
                <a:cubicBezTo>
                  <a:pt x="127" y="402"/>
                  <a:pt x="134" y="388"/>
                  <a:pt x="148" y="384"/>
                </a:cubicBezTo>
                <a:cubicBezTo>
                  <a:pt x="161" y="380"/>
                  <a:pt x="175" y="388"/>
                  <a:pt x="179" y="401"/>
                </a:cubicBezTo>
                <a:close/>
                <a:moveTo>
                  <a:pt x="208" y="497"/>
                </a:moveTo>
                <a:lnTo>
                  <a:pt x="208" y="497"/>
                </a:lnTo>
                <a:cubicBezTo>
                  <a:pt x="211" y="510"/>
                  <a:pt x="204" y="524"/>
                  <a:pt x="191" y="528"/>
                </a:cubicBezTo>
                <a:cubicBezTo>
                  <a:pt x="177" y="532"/>
                  <a:pt x="163" y="524"/>
                  <a:pt x="160" y="511"/>
                </a:cubicBezTo>
                <a:cubicBezTo>
                  <a:pt x="156" y="498"/>
                  <a:pt x="163" y="484"/>
                  <a:pt x="177" y="480"/>
                </a:cubicBezTo>
                <a:cubicBezTo>
                  <a:pt x="190" y="476"/>
                  <a:pt x="204" y="484"/>
                  <a:pt x="208" y="497"/>
                </a:cubicBezTo>
                <a:close/>
                <a:moveTo>
                  <a:pt x="236" y="593"/>
                </a:moveTo>
                <a:lnTo>
                  <a:pt x="236" y="593"/>
                </a:lnTo>
                <a:cubicBezTo>
                  <a:pt x="240" y="606"/>
                  <a:pt x="232" y="620"/>
                  <a:pt x="219" y="624"/>
                </a:cubicBezTo>
                <a:cubicBezTo>
                  <a:pt x="206" y="628"/>
                  <a:pt x="192" y="620"/>
                  <a:pt x="188" y="607"/>
                </a:cubicBezTo>
                <a:cubicBezTo>
                  <a:pt x="184" y="594"/>
                  <a:pt x="192" y="580"/>
                  <a:pt x="205" y="576"/>
                </a:cubicBezTo>
                <a:cubicBezTo>
                  <a:pt x="218" y="572"/>
                  <a:pt x="232" y="580"/>
                  <a:pt x="236" y="593"/>
                </a:cubicBezTo>
                <a:close/>
                <a:moveTo>
                  <a:pt x="263" y="690"/>
                </a:moveTo>
                <a:lnTo>
                  <a:pt x="264" y="690"/>
                </a:lnTo>
                <a:cubicBezTo>
                  <a:pt x="267" y="703"/>
                  <a:pt x="259" y="717"/>
                  <a:pt x="245" y="720"/>
                </a:cubicBezTo>
                <a:cubicBezTo>
                  <a:pt x="232" y="724"/>
                  <a:pt x="218" y="716"/>
                  <a:pt x="215" y="702"/>
                </a:cubicBezTo>
                <a:cubicBezTo>
                  <a:pt x="212" y="689"/>
                  <a:pt x="220" y="675"/>
                  <a:pt x="233" y="672"/>
                </a:cubicBezTo>
                <a:cubicBezTo>
                  <a:pt x="247" y="668"/>
                  <a:pt x="260" y="677"/>
                  <a:pt x="263" y="690"/>
                </a:cubicBezTo>
                <a:close/>
                <a:moveTo>
                  <a:pt x="290" y="786"/>
                </a:moveTo>
                <a:lnTo>
                  <a:pt x="290" y="786"/>
                </a:lnTo>
                <a:cubicBezTo>
                  <a:pt x="294" y="800"/>
                  <a:pt x="285" y="813"/>
                  <a:pt x="272" y="817"/>
                </a:cubicBezTo>
                <a:cubicBezTo>
                  <a:pt x="259" y="820"/>
                  <a:pt x="245" y="812"/>
                  <a:pt x="242" y="799"/>
                </a:cubicBezTo>
                <a:cubicBezTo>
                  <a:pt x="238" y="785"/>
                  <a:pt x="246" y="772"/>
                  <a:pt x="260" y="768"/>
                </a:cubicBezTo>
                <a:cubicBezTo>
                  <a:pt x="273" y="765"/>
                  <a:pt x="287" y="773"/>
                  <a:pt x="290" y="786"/>
                </a:cubicBezTo>
                <a:close/>
                <a:moveTo>
                  <a:pt x="315" y="883"/>
                </a:moveTo>
                <a:lnTo>
                  <a:pt x="315" y="883"/>
                </a:lnTo>
                <a:cubicBezTo>
                  <a:pt x="319" y="897"/>
                  <a:pt x="311" y="910"/>
                  <a:pt x="297" y="914"/>
                </a:cubicBezTo>
                <a:cubicBezTo>
                  <a:pt x="284" y="917"/>
                  <a:pt x="270" y="909"/>
                  <a:pt x="267" y="895"/>
                </a:cubicBezTo>
                <a:cubicBezTo>
                  <a:pt x="264" y="882"/>
                  <a:pt x="272" y="868"/>
                  <a:pt x="285" y="865"/>
                </a:cubicBezTo>
                <a:cubicBezTo>
                  <a:pt x="298" y="862"/>
                  <a:pt x="312" y="870"/>
                  <a:pt x="315" y="883"/>
                </a:cubicBezTo>
                <a:close/>
                <a:moveTo>
                  <a:pt x="340" y="980"/>
                </a:moveTo>
                <a:lnTo>
                  <a:pt x="340" y="980"/>
                </a:lnTo>
                <a:cubicBezTo>
                  <a:pt x="343" y="994"/>
                  <a:pt x="335" y="1007"/>
                  <a:pt x="322" y="1011"/>
                </a:cubicBezTo>
                <a:cubicBezTo>
                  <a:pt x="308" y="1014"/>
                  <a:pt x="295" y="1006"/>
                  <a:pt x="291" y="992"/>
                </a:cubicBezTo>
                <a:cubicBezTo>
                  <a:pt x="288" y="979"/>
                  <a:pt x="296" y="965"/>
                  <a:pt x="309" y="962"/>
                </a:cubicBezTo>
                <a:cubicBezTo>
                  <a:pt x="323" y="959"/>
                  <a:pt x="336" y="967"/>
                  <a:pt x="340" y="980"/>
                </a:cubicBezTo>
                <a:close/>
                <a:moveTo>
                  <a:pt x="363" y="1079"/>
                </a:moveTo>
                <a:lnTo>
                  <a:pt x="363" y="1079"/>
                </a:lnTo>
                <a:cubicBezTo>
                  <a:pt x="366" y="1092"/>
                  <a:pt x="357" y="1105"/>
                  <a:pt x="344" y="1108"/>
                </a:cubicBezTo>
                <a:cubicBezTo>
                  <a:pt x="330" y="1111"/>
                  <a:pt x="317" y="1102"/>
                  <a:pt x="314" y="1089"/>
                </a:cubicBezTo>
                <a:cubicBezTo>
                  <a:pt x="312" y="1075"/>
                  <a:pt x="320" y="1062"/>
                  <a:pt x="334" y="1059"/>
                </a:cubicBezTo>
                <a:cubicBezTo>
                  <a:pt x="347" y="1056"/>
                  <a:pt x="360" y="1065"/>
                  <a:pt x="363" y="1079"/>
                </a:cubicBezTo>
                <a:close/>
                <a:moveTo>
                  <a:pt x="386" y="1176"/>
                </a:moveTo>
                <a:lnTo>
                  <a:pt x="386" y="1176"/>
                </a:lnTo>
                <a:cubicBezTo>
                  <a:pt x="389" y="1190"/>
                  <a:pt x="380" y="1203"/>
                  <a:pt x="366" y="1206"/>
                </a:cubicBezTo>
                <a:cubicBezTo>
                  <a:pt x="353" y="1208"/>
                  <a:pt x="340" y="1200"/>
                  <a:pt x="337" y="1186"/>
                </a:cubicBezTo>
                <a:cubicBezTo>
                  <a:pt x="334" y="1173"/>
                  <a:pt x="343" y="1159"/>
                  <a:pt x="356" y="1157"/>
                </a:cubicBezTo>
                <a:cubicBezTo>
                  <a:pt x="370" y="1154"/>
                  <a:pt x="383" y="1162"/>
                  <a:pt x="386" y="1176"/>
                </a:cubicBezTo>
                <a:close/>
                <a:moveTo>
                  <a:pt x="407" y="1274"/>
                </a:moveTo>
                <a:lnTo>
                  <a:pt x="407" y="1274"/>
                </a:lnTo>
                <a:cubicBezTo>
                  <a:pt x="410" y="1287"/>
                  <a:pt x="401" y="1301"/>
                  <a:pt x="388" y="1303"/>
                </a:cubicBezTo>
                <a:cubicBezTo>
                  <a:pt x="374" y="1306"/>
                  <a:pt x="361" y="1297"/>
                  <a:pt x="358" y="1284"/>
                </a:cubicBezTo>
                <a:cubicBezTo>
                  <a:pt x="356" y="1270"/>
                  <a:pt x="364" y="1257"/>
                  <a:pt x="378" y="1254"/>
                </a:cubicBezTo>
                <a:cubicBezTo>
                  <a:pt x="391" y="1252"/>
                  <a:pt x="405" y="1260"/>
                  <a:pt x="407" y="1274"/>
                </a:cubicBezTo>
                <a:close/>
                <a:moveTo>
                  <a:pt x="428" y="1372"/>
                </a:moveTo>
                <a:lnTo>
                  <a:pt x="428" y="1372"/>
                </a:lnTo>
                <a:cubicBezTo>
                  <a:pt x="430" y="1385"/>
                  <a:pt x="422" y="1399"/>
                  <a:pt x="408" y="1401"/>
                </a:cubicBezTo>
                <a:cubicBezTo>
                  <a:pt x="394" y="1404"/>
                  <a:pt x="381" y="1395"/>
                  <a:pt x="379" y="1382"/>
                </a:cubicBezTo>
                <a:cubicBezTo>
                  <a:pt x="376" y="1368"/>
                  <a:pt x="385" y="1355"/>
                  <a:pt x="398" y="1352"/>
                </a:cubicBezTo>
                <a:cubicBezTo>
                  <a:pt x="412" y="1350"/>
                  <a:pt x="425" y="1358"/>
                  <a:pt x="428" y="1372"/>
                </a:cubicBezTo>
                <a:close/>
                <a:moveTo>
                  <a:pt x="447" y="1471"/>
                </a:moveTo>
                <a:lnTo>
                  <a:pt x="447" y="1471"/>
                </a:lnTo>
                <a:cubicBezTo>
                  <a:pt x="450" y="1485"/>
                  <a:pt x="440" y="1497"/>
                  <a:pt x="427" y="1500"/>
                </a:cubicBezTo>
                <a:cubicBezTo>
                  <a:pt x="413" y="1502"/>
                  <a:pt x="400" y="1493"/>
                  <a:pt x="398" y="1479"/>
                </a:cubicBezTo>
                <a:cubicBezTo>
                  <a:pt x="396" y="1465"/>
                  <a:pt x="405" y="1452"/>
                  <a:pt x="419" y="1450"/>
                </a:cubicBezTo>
                <a:cubicBezTo>
                  <a:pt x="432" y="1448"/>
                  <a:pt x="445" y="1457"/>
                  <a:pt x="447" y="1471"/>
                </a:cubicBezTo>
                <a:close/>
                <a:moveTo>
                  <a:pt x="465" y="1569"/>
                </a:moveTo>
                <a:lnTo>
                  <a:pt x="465" y="1569"/>
                </a:lnTo>
                <a:cubicBezTo>
                  <a:pt x="468" y="1583"/>
                  <a:pt x="458" y="1596"/>
                  <a:pt x="445" y="1598"/>
                </a:cubicBezTo>
                <a:cubicBezTo>
                  <a:pt x="431" y="1600"/>
                  <a:pt x="418" y="1591"/>
                  <a:pt x="416" y="1577"/>
                </a:cubicBezTo>
                <a:cubicBezTo>
                  <a:pt x="414" y="1564"/>
                  <a:pt x="423" y="1551"/>
                  <a:pt x="437" y="1549"/>
                </a:cubicBezTo>
                <a:cubicBezTo>
                  <a:pt x="450" y="1546"/>
                  <a:pt x="463" y="1556"/>
                  <a:pt x="465" y="1569"/>
                </a:cubicBezTo>
                <a:close/>
                <a:moveTo>
                  <a:pt x="483" y="1668"/>
                </a:moveTo>
                <a:lnTo>
                  <a:pt x="483" y="1668"/>
                </a:lnTo>
                <a:cubicBezTo>
                  <a:pt x="485" y="1681"/>
                  <a:pt x="476" y="1694"/>
                  <a:pt x="462" y="1696"/>
                </a:cubicBezTo>
                <a:cubicBezTo>
                  <a:pt x="449" y="1699"/>
                  <a:pt x="436" y="1689"/>
                  <a:pt x="434" y="1676"/>
                </a:cubicBezTo>
                <a:cubicBezTo>
                  <a:pt x="432" y="1662"/>
                  <a:pt x="441" y="1649"/>
                  <a:pt x="455" y="1647"/>
                </a:cubicBezTo>
                <a:cubicBezTo>
                  <a:pt x="468" y="1645"/>
                  <a:pt x="481" y="1654"/>
                  <a:pt x="483" y="1668"/>
                </a:cubicBezTo>
                <a:close/>
                <a:moveTo>
                  <a:pt x="499" y="1767"/>
                </a:moveTo>
                <a:lnTo>
                  <a:pt x="499" y="1767"/>
                </a:lnTo>
                <a:cubicBezTo>
                  <a:pt x="501" y="1780"/>
                  <a:pt x="492" y="1793"/>
                  <a:pt x="478" y="1795"/>
                </a:cubicBezTo>
                <a:cubicBezTo>
                  <a:pt x="465" y="1797"/>
                  <a:pt x="452" y="1788"/>
                  <a:pt x="450" y="1775"/>
                </a:cubicBezTo>
                <a:lnTo>
                  <a:pt x="450" y="1774"/>
                </a:lnTo>
                <a:cubicBezTo>
                  <a:pt x="448" y="1761"/>
                  <a:pt x="457" y="1748"/>
                  <a:pt x="470" y="1746"/>
                </a:cubicBezTo>
                <a:cubicBezTo>
                  <a:pt x="484" y="1744"/>
                  <a:pt x="497" y="1753"/>
                  <a:pt x="499" y="1767"/>
                </a:cubicBezTo>
                <a:close/>
                <a:moveTo>
                  <a:pt x="515" y="1866"/>
                </a:moveTo>
                <a:lnTo>
                  <a:pt x="515" y="1866"/>
                </a:lnTo>
                <a:cubicBezTo>
                  <a:pt x="517" y="1880"/>
                  <a:pt x="507" y="1893"/>
                  <a:pt x="493" y="1894"/>
                </a:cubicBezTo>
                <a:cubicBezTo>
                  <a:pt x="479" y="1896"/>
                  <a:pt x="467" y="1886"/>
                  <a:pt x="465" y="1872"/>
                </a:cubicBezTo>
                <a:cubicBezTo>
                  <a:pt x="464" y="1859"/>
                  <a:pt x="474" y="1846"/>
                  <a:pt x="487" y="1844"/>
                </a:cubicBezTo>
                <a:cubicBezTo>
                  <a:pt x="501" y="1843"/>
                  <a:pt x="513" y="1853"/>
                  <a:pt x="515" y="1866"/>
                </a:cubicBezTo>
                <a:close/>
                <a:moveTo>
                  <a:pt x="529" y="1965"/>
                </a:moveTo>
                <a:lnTo>
                  <a:pt x="529" y="1965"/>
                </a:lnTo>
                <a:cubicBezTo>
                  <a:pt x="531" y="1979"/>
                  <a:pt x="521" y="1992"/>
                  <a:pt x="507" y="1993"/>
                </a:cubicBezTo>
                <a:cubicBezTo>
                  <a:pt x="494" y="1995"/>
                  <a:pt x="481" y="1985"/>
                  <a:pt x="479" y="1971"/>
                </a:cubicBezTo>
                <a:cubicBezTo>
                  <a:pt x="478" y="1958"/>
                  <a:pt x="488" y="1945"/>
                  <a:pt x="501" y="1944"/>
                </a:cubicBezTo>
                <a:cubicBezTo>
                  <a:pt x="515" y="1942"/>
                  <a:pt x="527" y="1952"/>
                  <a:pt x="529" y="1965"/>
                </a:cubicBezTo>
                <a:close/>
                <a:moveTo>
                  <a:pt x="543" y="2064"/>
                </a:moveTo>
                <a:lnTo>
                  <a:pt x="543" y="2065"/>
                </a:lnTo>
                <a:cubicBezTo>
                  <a:pt x="545" y="2078"/>
                  <a:pt x="535" y="2091"/>
                  <a:pt x="521" y="2092"/>
                </a:cubicBezTo>
                <a:cubicBezTo>
                  <a:pt x="508" y="2094"/>
                  <a:pt x="495" y="2084"/>
                  <a:pt x="494" y="2070"/>
                </a:cubicBezTo>
                <a:lnTo>
                  <a:pt x="493" y="2070"/>
                </a:lnTo>
                <a:cubicBezTo>
                  <a:pt x="492" y="2057"/>
                  <a:pt x="502" y="2044"/>
                  <a:pt x="515" y="2043"/>
                </a:cubicBezTo>
                <a:cubicBezTo>
                  <a:pt x="529" y="2041"/>
                  <a:pt x="541" y="2051"/>
                  <a:pt x="543" y="2064"/>
                </a:cubicBezTo>
                <a:close/>
                <a:moveTo>
                  <a:pt x="555" y="2165"/>
                </a:moveTo>
                <a:lnTo>
                  <a:pt x="555" y="2165"/>
                </a:lnTo>
                <a:cubicBezTo>
                  <a:pt x="556" y="2179"/>
                  <a:pt x="546" y="2191"/>
                  <a:pt x="532" y="2192"/>
                </a:cubicBezTo>
                <a:cubicBezTo>
                  <a:pt x="518" y="2193"/>
                  <a:pt x="506" y="2183"/>
                  <a:pt x="505" y="2169"/>
                </a:cubicBezTo>
                <a:cubicBezTo>
                  <a:pt x="504" y="2155"/>
                  <a:pt x="514" y="2143"/>
                  <a:pt x="528" y="2142"/>
                </a:cubicBezTo>
                <a:cubicBezTo>
                  <a:pt x="542" y="2141"/>
                  <a:pt x="554" y="2151"/>
                  <a:pt x="555" y="2165"/>
                </a:cubicBezTo>
                <a:close/>
                <a:moveTo>
                  <a:pt x="567" y="2264"/>
                </a:moveTo>
                <a:lnTo>
                  <a:pt x="567" y="2264"/>
                </a:lnTo>
                <a:cubicBezTo>
                  <a:pt x="568" y="2278"/>
                  <a:pt x="557" y="2290"/>
                  <a:pt x="544" y="2291"/>
                </a:cubicBezTo>
                <a:cubicBezTo>
                  <a:pt x="530" y="2292"/>
                  <a:pt x="518" y="2282"/>
                  <a:pt x="517" y="2268"/>
                </a:cubicBezTo>
                <a:cubicBezTo>
                  <a:pt x="516" y="2254"/>
                  <a:pt x="526" y="2242"/>
                  <a:pt x="540" y="2241"/>
                </a:cubicBezTo>
                <a:cubicBezTo>
                  <a:pt x="553" y="2240"/>
                  <a:pt x="566" y="2250"/>
                  <a:pt x="567" y="2264"/>
                </a:cubicBezTo>
                <a:close/>
                <a:moveTo>
                  <a:pt x="577" y="2364"/>
                </a:moveTo>
                <a:lnTo>
                  <a:pt x="577" y="2364"/>
                </a:lnTo>
                <a:cubicBezTo>
                  <a:pt x="578" y="2378"/>
                  <a:pt x="567" y="2390"/>
                  <a:pt x="554" y="2391"/>
                </a:cubicBezTo>
                <a:cubicBezTo>
                  <a:pt x="540" y="2392"/>
                  <a:pt x="528" y="2382"/>
                  <a:pt x="527" y="2368"/>
                </a:cubicBezTo>
                <a:cubicBezTo>
                  <a:pt x="526" y="2354"/>
                  <a:pt x="536" y="2342"/>
                  <a:pt x="550" y="2341"/>
                </a:cubicBezTo>
                <a:cubicBezTo>
                  <a:pt x="563" y="2340"/>
                  <a:pt x="575" y="2350"/>
                  <a:pt x="577" y="2364"/>
                </a:cubicBezTo>
                <a:close/>
                <a:moveTo>
                  <a:pt x="586" y="2463"/>
                </a:moveTo>
                <a:lnTo>
                  <a:pt x="586" y="2463"/>
                </a:lnTo>
                <a:cubicBezTo>
                  <a:pt x="587" y="2477"/>
                  <a:pt x="577" y="2489"/>
                  <a:pt x="563" y="2490"/>
                </a:cubicBezTo>
                <a:cubicBezTo>
                  <a:pt x="550" y="2491"/>
                  <a:pt x="538" y="2481"/>
                  <a:pt x="537" y="2467"/>
                </a:cubicBezTo>
                <a:cubicBezTo>
                  <a:pt x="535" y="2454"/>
                  <a:pt x="546" y="2441"/>
                  <a:pt x="559" y="2440"/>
                </a:cubicBezTo>
                <a:cubicBezTo>
                  <a:pt x="573" y="2439"/>
                  <a:pt x="585" y="2450"/>
                  <a:pt x="586" y="2463"/>
                </a:cubicBezTo>
                <a:close/>
                <a:moveTo>
                  <a:pt x="594" y="2564"/>
                </a:moveTo>
                <a:lnTo>
                  <a:pt x="594" y="2564"/>
                </a:lnTo>
                <a:cubicBezTo>
                  <a:pt x="595" y="2578"/>
                  <a:pt x="584" y="2589"/>
                  <a:pt x="570" y="2590"/>
                </a:cubicBezTo>
                <a:cubicBezTo>
                  <a:pt x="557" y="2591"/>
                  <a:pt x="545" y="2580"/>
                  <a:pt x="544" y="2566"/>
                </a:cubicBezTo>
                <a:cubicBezTo>
                  <a:pt x="544" y="2552"/>
                  <a:pt x="555" y="2541"/>
                  <a:pt x="568" y="2540"/>
                </a:cubicBezTo>
                <a:cubicBezTo>
                  <a:pt x="582" y="2539"/>
                  <a:pt x="594" y="2550"/>
                  <a:pt x="594" y="2564"/>
                </a:cubicBezTo>
                <a:close/>
                <a:moveTo>
                  <a:pt x="602" y="2664"/>
                </a:moveTo>
                <a:lnTo>
                  <a:pt x="602" y="2664"/>
                </a:lnTo>
                <a:cubicBezTo>
                  <a:pt x="602" y="2678"/>
                  <a:pt x="591" y="2689"/>
                  <a:pt x="578" y="2690"/>
                </a:cubicBezTo>
                <a:cubicBezTo>
                  <a:pt x="564" y="2690"/>
                  <a:pt x="552" y="2680"/>
                  <a:pt x="552" y="2666"/>
                </a:cubicBezTo>
                <a:cubicBezTo>
                  <a:pt x="551" y="2652"/>
                  <a:pt x="562" y="2640"/>
                  <a:pt x="576" y="2640"/>
                </a:cubicBezTo>
                <a:cubicBezTo>
                  <a:pt x="589" y="2639"/>
                  <a:pt x="601" y="2650"/>
                  <a:pt x="602" y="2664"/>
                </a:cubicBezTo>
                <a:close/>
                <a:moveTo>
                  <a:pt x="608" y="2764"/>
                </a:moveTo>
                <a:lnTo>
                  <a:pt x="608" y="2764"/>
                </a:lnTo>
                <a:cubicBezTo>
                  <a:pt x="608" y="2778"/>
                  <a:pt x="598" y="2789"/>
                  <a:pt x="584" y="2790"/>
                </a:cubicBezTo>
                <a:cubicBezTo>
                  <a:pt x="570" y="2790"/>
                  <a:pt x="558" y="2780"/>
                  <a:pt x="558" y="2766"/>
                </a:cubicBezTo>
                <a:cubicBezTo>
                  <a:pt x="557" y="2752"/>
                  <a:pt x="568" y="2740"/>
                  <a:pt x="582" y="2740"/>
                </a:cubicBezTo>
                <a:cubicBezTo>
                  <a:pt x="596" y="2739"/>
                  <a:pt x="607" y="2750"/>
                  <a:pt x="608" y="2764"/>
                </a:cubicBezTo>
                <a:close/>
                <a:moveTo>
                  <a:pt x="613" y="2864"/>
                </a:moveTo>
                <a:lnTo>
                  <a:pt x="613" y="2864"/>
                </a:lnTo>
                <a:cubicBezTo>
                  <a:pt x="614" y="2877"/>
                  <a:pt x="603" y="2889"/>
                  <a:pt x="589" y="2890"/>
                </a:cubicBezTo>
                <a:cubicBezTo>
                  <a:pt x="575" y="2890"/>
                  <a:pt x="564" y="2879"/>
                  <a:pt x="563" y="2866"/>
                </a:cubicBezTo>
                <a:cubicBezTo>
                  <a:pt x="563" y="2852"/>
                  <a:pt x="573" y="2840"/>
                  <a:pt x="587" y="2840"/>
                </a:cubicBezTo>
                <a:cubicBezTo>
                  <a:pt x="601" y="2839"/>
                  <a:pt x="613" y="2850"/>
                  <a:pt x="613" y="2864"/>
                </a:cubicBezTo>
                <a:close/>
                <a:moveTo>
                  <a:pt x="617" y="2965"/>
                </a:moveTo>
                <a:lnTo>
                  <a:pt x="617" y="2965"/>
                </a:lnTo>
                <a:cubicBezTo>
                  <a:pt x="617" y="2978"/>
                  <a:pt x="606" y="2990"/>
                  <a:pt x="592" y="2990"/>
                </a:cubicBezTo>
                <a:cubicBezTo>
                  <a:pt x="578" y="2990"/>
                  <a:pt x="567" y="2978"/>
                  <a:pt x="567" y="2965"/>
                </a:cubicBezTo>
                <a:cubicBezTo>
                  <a:pt x="567" y="2951"/>
                  <a:pt x="578" y="2940"/>
                  <a:pt x="592" y="2940"/>
                </a:cubicBezTo>
                <a:cubicBezTo>
                  <a:pt x="606" y="2940"/>
                  <a:pt x="617" y="2951"/>
                  <a:pt x="617" y="2965"/>
                </a:cubicBezTo>
                <a:close/>
                <a:moveTo>
                  <a:pt x="620" y="3065"/>
                </a:moveTo>
                <a:lnTo>
                  <a:pt x="620" y="3065"/>
                </a:lnTo>
                <a:cubicBezTo>
                  <a:pt x="620" y="3078"/>
                  <a:pt x="609" y="3090"/>
                  <a:pt x="595" y="3090"/>
                </a:cubicBezTo>
                <a:cubicBezTo>
                  <a:pt x="582" y="3090"/>
                  <a:pt x="570" y="3078"/>
                  <a:pt x="570" y="3065"/>
                </a:cubicBezTo>
                <a:cubicBezTo>
                  <a:pt x="570" y="3051"/>
                  <a:pt x="582" y="3040"/>
                  <a:pt x="595" y="3040"/>
                </a:cubicBezTo>
                <a:cubicBezTo>
                  <a:pt x="609" y="3040"/>
                  <a:pt x="620" y="3051"/>
                  <a:pt x="620" y="3065"/>
                </a:cubicBezTo>
                <a:close/>
                <a:moveTo>
                  <a:pt x="623" y="3165"/>
                </a:moveTo>
                <a:lnTo>
                  <a:pt x="623" y="3165"/>
                </a:lnTo>
                <a:cubicBezTo>
                  <a:pt x="623" y="3178"/>
                  <a:pt x="611" y="3190"/>
                  <a:pt x="598" y="3190"/>
                </a:cubicBezTo>
                <a:cubicBezTo>
                  <a:pt x="584" y="3190"/>
                  <a:pt x="573" y="3178"/>
                  <a:pt x="573" y="3165"/>
                </a:cubicBezTo>
                <a:cubicBezTo>
                  <a:pt x="573" y="3151"/>
                  <a:pt x="584" y="3140"/>
                  <a:pt x="598" y="3140"/>
                </a:cubicBezTo>
                <a:cubicBezTo>
                  <a:pt x="611" y="3140"/>
                  <a:pt x="623" y="3151"/>
                  <a:pt x="623" y="3165"/>
                </a:cubicBezTo>
                <a:close/>
                <a:moveTo>
                  <a:pt x="624" y="3265"/>
                </a:moveTo>
                <a:lnTo>
                  <a:pt x="624" y="3265"/>
                </a:lnTo>
                <a:cubicBezTo>
                  <a:pt x="624" y="3278"/>
                  <a:pt x="613" y="3290"/>
                  <a:pt x="599" y="3290"/>
                </a:cubicBezTo>
                <a:cubicBezTo>
                  <a:pt x="585" y="3290"/>
                  <a:pt x="574" y="3278"/>
                  <a:pt x="574" y="3265"/>
                </a:cubicBezTo>
                <a:cubicBezTo>
                  <a:pt x="574" y="3251"/>
                  <a:pt x="585" y="3240"/>
                  <a:pt x="599" y="3240"/>
                </a:cubicBezTo>
                <a:cubicBezTo>
                  <a:pt x="613" y="3240"/>
                  <a:pt x="624" y="3251"/>
                  <a:pt x="624" y="3265"/>
                </a:cubicBezTo>
                <a:close/>
                <a:moveTo>
                  <a:pt x="624" y="3366"/>
                </a:moveTo>
                <a:lnTo>
                  <a:pt x="624" y="3366"/>
                </a:lnTo>
                <a:cubicBezTo>
                  <a:pt x="623" y="3379"/>
                  <a:pt x="612" y="3390"/>
                  <a:pt x="598" y="3390"/>
                </a:cubicBezTo>
                <a:cubicBezTo>
                  <a:pt x="584" y="3389"/>
                  <a:pt x="574" y="3377"/>
                  <a:pt x="574" y="3364"/>
                </a:cubicBezTo>
                <a:cubicBezTo>
                  <a:pt x="575" y="3350"/>
                  <a:pt x="586" y="3339"/>
                  <a:pt x="600" y="3340"/>
                </a:cubicBezTo>
                <a:cubicBezTo>
                  <a:pt x="614" y="3340"/>
                  <a:pt x="625" y="3352"/>
                  <a:pt x="624" y="3366"/>
                </a:cubicBezTo>
                <a:close/>
                <a:moveTo>
                  <a:pt x="623" y="3466"/>
                </a:moveTo>
                <a:lnTo>
                  <a:pt x="623" y="3466"/>
                </a:lnTo>
                <a:cubicBezTo>
                  <a:pt x="622" y="3480"/>
                  <a:pt x="611" y="3490"/>
                  <a:pt x="597" y="3490"/>
                </a:cubicBezTo>
                <a:cubicBezTo>
                  <a:pt x="583" y="3489"/>
                  <a:pt x="572" y="3478"/>
                  <a:pt x="573" y="3464"/>
                </a:cubicBezTo>
                <a:cubicBezTo>
                  <a:pt x="574" y="3450"/>
                  <a:pt x="585" y="3439"/>
                  <a:pt x="599" y="3440"/>
                </a:cubicBezTo>
                <a:cubicBezTo>
                  <a:pt x="613" y="3440"/>
                  <a:pt x="624" y="3452"/>
                  <a:pt x="623" y="3466"/>
                </a:cubicBezTo>
                <a:close/>
                <a:moveTo>
                  <a:pt x="621" y="3566"/>
                </a:moveTo>
                <a:lnTo>
                  <a:pt x="621" y="3566"/>
                </a:lnTo>
                <a:cubicBezTo>
                  <a:pt x="621" y="3580"/>
                  <a:pt x="609" y="3590"/>
                  <a:pt x="595" y="3590"/>
                </a:cubicBezTo>
                <a:cubicBezTo>
                  <a:pt x="581" y="3589"/>
                  <a:pt x="571" y="3578"/>
                  <a:pt x="571" y="3564"/>
                </a:cubicBezTo>
                <a:cubicBezTo>
                  <a:pt x="572" y="3550"/>
                  <a:pt x="583" y="3539"/>
                  <a:pt x="597" y="3540"/>
                </a:cubicBezTo>
                <a:cubicBezTo>
                  <a:pt x="611" y="3540"/>
                  <a:pt x="622" y="3552"/>
                  <a:pt x="621" y="3566"/>
                </a:cubicBezTo>
                <a:close/>
                <a:moveTo>
                  <a:pt x="618" y="3666"/>
                </a:moveTo>
                <a:lnTo>
                  <a:pt x="618" y="3666"/>
                </a:lnTo>
                <a:cubicBezTo>
                  <a:pt x="618" y="3680"/>
                  <a:pt x="606" y="3690"/>
                  <a:pt x="592" y="3690"/>
                </a:cubicBezTo>
                <a:cubicBezTo>
                  <a:pt x="578" y="3689"/>
                  <a:pt x="568" y="3678"/>
                  <a:pt x="568" y="3664"/>
                </a:cubicBezTo>
                <a:cubicBezTo>
                  <a:pt x="569" y="3650"/>
                  <a:pt x="580" y="3639"/>
                  <a:pt x="594" y="3640"/>
                </a:cubicBezTo>
                <a:cubicBezTo>
                  <a:pt x="608" y="3640"/>
                  <a:pt x="619" y="3652"/>
                  <a:pt x="618" y="3666"/>
                </a:cubicBezTo>
                <a:close/>
                <a:moveTo>
                  <a:pt x="614" y="3767"/>
                </a:moveTo>
                <a:lnTo>
                  <a:pt x="614" y="3767"/>
                </a:lnTo>
                <a:cubicBezTo>
                  <a:pt x="613" y="3780"/>
                  <a:pt x="601" y="3791"/>
                  <a:pt x="587" y="3790"/>
                </a:cubicBezTo>
                <a:cubicBezTo>
                  <a:pt x="574" y="3789"/>
                  <a:pt x="563" y="3776"/>
                  <a:pt x="564" y="3763"/>
                </a:cubicBezTo>
                <a:cubicBezTo>
                  <a:pt x="565" y="3749"/>
                  <a:pt x="578" y="3739"/>
                  <a:pt x="591" y="3740"/>
                </a:cubicBezTo>
                <a:cubicBezTo>
                  <a:pt x="605" y="3741"/>
                  <a:pt x="615" y="3753"/>
                  <a:pt x="614" y="3767"/>
                </a:cubicBezTo>
                <a:close/>
                <a:moveTo>
                  <a:pt x="609" y="3867"/>
                </a:moveTo>
                <a:lnTo>
                  <a:pt x="609" y="3867"/>
                </a:lnTo>
                <a:cubicBezTo>
                  <a:pt x="608" y="3880"/>
                  <a:pt x="596" y="3891"/>
                  <a:pt x="582" y="3890"/>
                </a:cubicBezTo>
                <a:cubicBezTo>
                  <a:pt x="569" y="3888"/>
                  <a:pt x="558" y="3876"/>
                  <a:pt x="559" y="3863"/>
                </a:cubicBezTo>
                <a:cubicBezTo>
                  <a:pt x="561" y="3849"/>
                  <a:pt x="573" y="3839"/>
                  <a:pt x="586" y="3840"/>
                </a:cubicBezTo>
                <a:cubicBezTo>
                  <a:pt x="600" y="3841"/>
                  <a:pt x="610" y="3853"/>
                  <a:pt x="609" y="3867"/>
                </a:cubicBezTo>
                <a:close/>
                <a:moveTo>
                  <a:pt x="603" y="3966"/>
                </a:moveTo>
                <a:lnTo>
                  <a:pt x="603" y="3967"/>
                </a:lnTo>
                <a:cubicBezTo>
                  <a:pt x="602" y="3980"/>
                  <a:pt x="590" y="3991"/>
                  <a:pt x="576" y="3989"/>
                </a:cubicBezTo>
                <a:cubicBezTo>
                  <a:pt x="562" y="3988"/>
                  <a:pt x="552" y="3976"/>
                  <a:pt x="553" y="3963"/>
                </a:cubicBezTo>
                <a:lnTo>
                  <a:pt x="553" y="3962"/>
                </a:lnTo>
                <a:cubicBezTo>
                  <a:pt x="554" y="3949"/>
                  <a:pt x="566" y="3938"/>
                  <a:pt x="580" y="3940"/>
                </a:cubicBezTo>
                <a:cubicBezTo>
                  <a:pt x="594" y="3941"/>
                  <a:pt x="604" y="3953"/>
                  <a:pt x="603" y="3966"/>
                </a:cubicBezTo>
                <a:close/>
                <a:moveTo>
                  <a:pt x="596" y="4066"/>
                </a:moveTo>
                <a:lnTo>
                  <a:pt x="596" y="4066"/>
                </a:lnTo>
                <a:cubicBezTo>
                  <a:pt x="595" y="4080"/>
                  <a:pt x="583" y="4090"/>
                  <a:pt x="569" y="4089"/>
                </a:cubicBezTo>
                <a:cubicBezTo>
                  <a:pt x="556" y="4088"/>
                  <a:pt x="545" y="4076"/>
                  <a:pt x="547" y="4062"/>
                </a:cubicBezTo>
                <a:cubicBezTo>
                  <a:pt x="548" y="4049"/>
                  <a:pt x="560" y="4038"/>
                  <a:pt x="573" y="4039"/>
                </a:cubicBezTo>
                <a:cubicBezTo>
                  <a:pt x="587" y="4040"/>
                  <a:pt x="597" y="4053"/>
                  <a:pt x="596" y="4066"/>
                </a:cubicBezTo>
                <a:close/>
                <a:moveTo>
                  <a:pt x="588" y="4167"/>
                </a:moveTo>
                <a:lnTo>
                  <a:pt x="588" y="4167"/>
                </a:lnTo>
                <a:cubicBezTo>
                  <a:pt x="586" y="4181"/>
                  <a:pt x="574" y="4191"/>
                  <a:pt x="560" y="4189"/>
                </a:cubicBezTo>
                <a:cubicBezTo>
                  <a:pt x="546" y="4187"/>
                  <a:pt x="537" y="4175"/>
                  <a:pt x="538" y="4161"/>
                </a:cubicBezTo>
                <a:cubicBezTo>
                  <a:pt x="540" y="4147"/>
                  <a:pt x="552" y="4138"/>
                  <a:pt x="566" y="4139"/>
                </a:cubicBezTo>
                <a:cubicBezTo>
                  <a:pt x="580" y="4141"/>
                  <a:pt x="590" y="4153"/>
                  <a:pt x="588" y="4167"/>
                </a:cubicBezTo>
                <a:close/>
                <a:moveTo>
                  <a:pt x="579" y="4267"/>
                </a:moveTo>
                <a:lnTo>
                  <a:pt x="579" y="4267"/>
                </a:lnTo>
                <a:cubicBezTo>
                  <a:pt x="577" y="4280"/>
                  <a:pt x="565" y="4290"/>
                  <a:pt x="551" y="4289"/>
                </a:cubicBezTo>
                <a:cubicBezTo>
                  <a:pt x="538" y="4287"/>
                  <a:pt x="528" y="4274"/>
                  <a:pt x="529" y="4261"/>
                </a:cubicBezTo>
                <a:cubicBezTo>
                  <a:pt x="531" y="4247"/>
                  <a:pt x="544" y="4237"/>
                  <a:pt x="557" y="4239"/>
                </a:cubicBezTo>
                <a:cubicBezTo>
                  <a:pt x="571" y="4240"/>
                  <a:pt x="581" y="4253"/>
                  <a:pt x="579" y="4267"/>
                </a:cubicBezTo>
                <a:close/>
                <a:moveTo>
                  <a:pt x="569" y="4366"/>
                </a:moveTo>
                <a:lnTo>
                  <a:pt x="569" y="4366"/>
                </a:lnTo>
                <a:cubicBezTo>
                  <a:pt x="567" y="4380"/>
                  <a:pt x="555" y="4390"/>
                  <a:pt x="541" y="4388"/>
                </a:cubicBezTo>
                <a:cubicBezTo>
                  <a:pt x="527" y="4386"/>
                  <a:pt x="518" y="4374"/>
                  <a:pt x="519" y="4360"/>
                </a:cubicBezTo>
                <a:cubicBezTo>
                  <a:pt x="521" y="4346"/>
                  <a:pt x="533" y="4337"/>
                  <a:pt x="547" y="4338"/>
                </a:cubicBezTo>
                <a:cubicBezTo>
                  <a:pt x="561" y="4340"/>
                  <a:pt x="570" y="4352"/>
                  <a:pt x="569" y="4366"/>
                </a:cubicBezTo>
                <a:close/>
                <a:moveTo>
                  <a:pt x="558" y="4466"/>
                </a:moveTo>
                <a:lnTo>
                  <a:pt x="558" y="4466"/>
                </a:lnTo>
                <a:cubicBezTo>
                  <a:pt x="556" y="4479"/>
                  <a:pt x="544" y="4489"/>
                  <a:pt x="530" y="4488"/>
                </a:cubicBezTo>
                <a:cubicBezTo>
                  <a:pt x="517" y="4486"/>
                  <a:pt x="507" y="4473"/>
                  <a:pt x="508" y="4460"/>
                </a:cubicBezTo>
                <a:cubicBezTo>
                  <a:pt x="510" y="4446"/>
                  <a:pt x="523" y="4436"/>
                  <a:pt x="536" y="4438"/>
                </a:cubicBezTo>
                <a:cubicBezTo>
                  <a:pt x="550" y="4439"/>
                  <a:pt x="560" y="4452"/>
                  <a:pt x="558" y="4466"/>
                </a:cubicBezTo>
                <a:close/>
                <a:moveTo>
                  <a:pt x="545" y="4566"/>
                </a:moveTo>
                <a:lnTo>
                  <a:pt x="545" y="4566"/>
                </a:lnTo>
                <a:cubicBezTo>
                  <a:pt x="543" y="4580"/>
                  <a:pt x="530" y="4589"/>
                  <a:pt x="517" y="4587"/>
                </a:cubicBezTo>
                <a:cubicBezTo>
                  <a:pt x="503" y="4584"/>
                  <a:pt x="494" y="4572"/>
                  <a:pt x="496" y="4558"/>
                </a:cubicBezTo>
                <a:cubicBezTo>
                  <a:pt x="498" y="4544"/>
                  <a:pt x="511" y="4535"/>
                  <a:pt x="525" y="4537"/>
                </a:cubicBezTo>
                <a:cubicBezTo>
                  <a:pt x="538" y="4539"/>
                  <a:pt x="548" y="4552"/>
                  <a:pt x="545" y="4566"/>
                </a:cubicBezTo>
                <a:close/>
                <a:moveTo>
                  <a:pt x="533" y="4665"/>
                </a:moveTo>
                <a:lnTo>
                  <a:pt x="533" y="4665"/>
                </a:lnTo>
                <a:cubicBezTo>
                  <a:pt x="530" y="4679"/>
                  <a:pt x="518" y="4688"/>
                  <a:pt x="504" y="4686"/>
                </a:cubicBezTo>
                <a:cubicBezTo>
                  <a:pt x="490" y="4684"/>
                  <a:pt x="481" y="4671"/>
                  <a:pt x="483" y="4657"/>
                </a:cubicBezTo>
                <a:cubicBezTo>
                  <a:pt x="485" y="4644"/>
                  <a:pt x="498" y="4634"/>
                  <a:pt x="512" y="4636"/>
                </a:cubicBezTo>
                <a:cubicBezTo>
                  <a:pt x="526" y="4639"/>
                  <a:pt x="535" y="4651"/>
                  <a:pt x="533" y="4665"/>
                </a:cubicBezTo>
                <a:close/>
                <a:moveTo>
                  <a:pt x="518" y="4764"/>
                </a:moveTo>
                <a:lnTo>
                  <a:pt x="518" y="4764"/>
                </a:lnTo>
                <a:cubicBezTo>
                  <a:pt x="516" y="4778"/>
                  <a:pt x="503" y="4787"/>
                  <a:pt x="489" y="4785"/>
                </a:cubicBezTo>
                <a:cubicBezTo>
                  <a:pt x="476" y="4783"/>
                  <a:pt x="467" y="4770"/>
                  <a:pt x="469" y="4756"/>
                </a:cubicBezTo>
                <a:cubicBezTo>
                  <a:pt x="471" y="4743"/>
                  <a:pt x="484" y="4733"/>
                  <a:pt x="497" y="4735"/>
                </a:cubicBezTo>
                <a:cubicBezTo>
                  <a:pt x="511" y="4738"/>
                  <a:pt x="520" y="4750"/>
                  <a:pt x="518" y="4764"/>
                </a:cubicBezTo>
                <a:close/>
                <a:moveTo>
                  <a:pt x="503" y="4864"/>
                </a:moveTo>
                <a:lnTo>
                  <a:pt x="503" y="4864"/>
                </a:lnTo>
                <a:cubicBezTo>
                  <a:pt x="500" y="4878"/>
                  <a:pt x="487" y="4886"/>
                  <a:pt x="474" y="4884"/>
                </a:cubicBezTo>
                <a:cubicBezTo>
                  <a:pt x="460" y="4881"/>
                  <a:pt x="451" y="4868"/>
                  <a:pt x="454" y="4854"/>
                </a:cubicBezTo>
                <a:cubicBezTo>
                  <a:pt x="457" y="4841"/>
                  <a:pt x="470" y="4832"/>
                  <a:pt x="484" y="4835"/>
                </a:cubicBezTo>
                <a:cubicBezTo>
                  <a:pt x="497" y="4837"/>
                  <a:pt x="506" y="4850"/>
                  <a:pt x="503" y="4864"/>
                </a:cubicBezTo>
                <a:close/>
                <a:moveTo>
                  <a:pt x="487" y="4963"/>
                </a:moveTo>
                <a:lnTo>
                  <a:pt x="486" y="4963"/>
                </a:lnTo>
                <a:cubicBezTo>
                  <a:pt x="484" y="4976"/>
                  <a:pt x="471" y="4985"/>
                  <a:pt x="457" y="4982"/>
                </a:cubicBezTo>
                <a:cubicBezTo>
                  <a:pt x="444" y="4980"/>
                  <a:pt x="435" y="4966"/>
                  <a:pt x="437" y="4953"/>
                </a:cubicBezTo>
                <a:cubicBezTo>
                  <a:pt x="440" y="4939"/>
                  <a:pt x="453" y="4930"/>
                  <a:pt x="467" y="4933"/>
                </a:cubicBezTo>
                <a:cubicBezTo>
                  <a:pt x="480" y="4936"/>
                  <a:pt x="489" y="4949"/>
                  <a:pt x="487" y="4963"/>
                </a:cubicBezTo>
                <a:close/>
                <a:moveTo>
                  <a:pt x="470" y="5061"/>
                </a:moveTo>
                <a:lnTo>
                  <a:pt x="470" y="5061"/>
                </a:lnTo>
                <a:cubicBezTo>
                  <a:pt x="467" y="5075"/>
                  <a:pt x="454" y="5084"/>
                  <a:pt x="440" y="5081"/>
                </a:cubicBezTo>
                <a:cubicBezTo>
                  <a:pt x="427" y="5078"/>
                  <a:pt x="418" y="5065"/>
                  <a:pt x="421" y="5051"/>
                </a:cubicBezTo>
                <a:cubicBezTo>
                  <a:pt x="423" y="5038"/>
                  <a:pt x="436" y="5029"/>
                  <a:pt x="450" y="5032"/>
                </a:cubicBezTo>
                <a:cubicBezTo>
                  <a:pt x="464" y="5035"/>
                  <a:pt x="472" y="5048"/>
                  <a:pt x="470" y="5061"/>
                </a:cubicBezTo>
                <a:close/>
                <a:moveTo>
                  <a:pt x="451" y="5160"/>
                </a:moveTo>
                <a:lnTo>
                  <a:pt x="451" y="5160"/>
                </a:lnTo>
                <a:cubicBezTo>
                  <a:pt x="449" y="5173"/>
                  <a:pt x="435" y="5182"/>
                  <a:pt x="422" y="5179"/>
                </a:cubicBezTo>
                <a:cubicBezTo>
                  <a:pt x="408" y="5177"/>
                  <a:pt x="400" y="5163"/>
                  <a:pt x="402" y="5150"/>
                </a:cubicBezTo>
                <a:cubicBezTo>
                  <a:pt x="405" y="5136"/>
                  <a:pt x="418" y="5127"/>
                  <a:pt x="432" y="5130"/>
                </a:cubicBezTo>
                <a:cubicBezTo>
                  <a:pt x="445" y="5133"/>
                  <a:pt x="454" y="5146"/>
                  <a:pt x="451" y="5160"/>
                </a:cubicBezTo>
                <a:close/>
                <a:moveTo>
                  <a:pt x="432" y="5259"/>
                </a:moveTo>
                <a:lnTo>
                  <a:pt x="432" y="5259"/>
                </a:lnTo>
                <a:cubicBezTo>
                  <a:pt x="429" y="5272"/>
                  <a:pt x="416" y="5281"/>
                  <a:pt x="402" y="5277"/>
                </a:cubicBezTo>
                <a:cubicBezTo>
                  <a:pt x="389" y="5274"/>
                  <a:pt x="381" y="5261"/>
                  <a:pt x="384" y="5247"/>
                </a:cubicBezTo>
                <a:cubicBezTo>
                  <a:pt x="387" y="5234"/>
                  <a:pt x="400" y="5225"/>
                  <a:pt x="414" y="5229"/>
                </a:cubicBezTo>
                <a:cubicBezTo>
                  <a:pt x="427" y="5232"/>
                  <a:pt x="436" y="5245"/>
                  <a:pt x="432" y="5259"/>
                </a:cubicBezTo>
                <a:close/>
                <a:moveTo>
                  <a:pt x="412" y="5357"/>
                </a:moveTo>
                <a:lnTo>
                  <a:pt x="412" y="5357"/>
                </a:lnTo>
                <a:cubicBezTo>
                  <a:pt x="408" y="5370"/>
                  <a:pt x="395" y="5378"/>
                  <a:pt x="382" y="5375"/>
                </a:cubicBezTo>
                <a:cubicBezTo>
                  <a:pt x="368" y="5372"/>
                  <a:pt x="360" y="5358"/>
                  <a:pt x="363" y="5345"/>
                </a:cubicBezTo>
                <a:cubicBezTo>
                  <a:pt x="366" y="5332"/>
                  <a:pt x="380" y="5323"/>
                  <a:pt x="393" y="5327"/>
                </a:cubicBezTo>
                <a:cubicBezTo>
                  <a:pt x="407" y="5330"/>
                  <a:pt x="415" y="5343"/>
                  <a:pt x="412" y="5357"/>
                </a:cubicBezTo>
                <a:close/>
                <a:moveTo>
                  <a:pt x="391" y="5455"/>
                </a:moveTo>
                <a:lnTo>
                  <a:pt x="391" y="5455"/>
                </a:lnTo>
                <a:cubicBezTo>
                  <a:pt x="387" y="5468"/>
                  <a:pt x="374" y="5476"/>
                  <a:pt x="360" y="5473"/>
                </a:cubicBezTo>
                <a:cubicBezTo>
                  <a:pt x="347" y="5470"/>
                  <a:pt x="339" y="5456"/>
                  <a:pt x="342" y="5443"/>
                </a:cubicBezTo>
                <a:cubicBezTo>
                  <a:pt x="345" y="5429"/>
                  <a:pt x="359" y="5421"/>
                  <a:pt x="372" y="5424"/>
                </a:cubicBezTo>
                <a:cubicBezTo>
                  <a:pt x="386" y="5428"/>
                  <a:pt x="394" y="5441"/>
                  <a:pt x="391" y="5455"/>
                </a:cubicBezTo>
                <a:close/>
                <a:moveTo>
                  <a:pt x="368" y="5552"/>
                </a:moveTo>
                <a:lnTo>
                  <a:pt x="368" y="5552"/>
                </a:lnTo>
                <a:cubicBezTo>
                  <a:pt x="365" y="5566"/>
                  <a:pt x="351" y="5574"/>
                  <a:pt x="338" y="5571"/>
                </a:cubicBezTo>
                <a:cubicBezTo>
                  <a:pt x="325" y="5567"/>
                  <a:pt x="317" y="5554"/>
                  <a:pt x="320" y="5540"/>
                </a:cubicBezTo>
                <a:cubicBezTo>
                  <a:pt x="323" y="5527"/>
                  <a:pt x="337" y="5519"/>
                  <a:pt x="350" y="5522"/>
                </a:cubicBezTo>
                <a:cubicBezTo>
                  <a:pt x="364" y="5525"/>
                  <a:pt x="372" y="5539"/>
                  <a:pt x="368" y="5552"/>
                </a:cubicBezTo>
                <a:close/>
                <a:moveTo>
                  <a:pt x="345" y="5651"/>
                </a:moveTo>
                <a:lnTo>
                  <a:pt x="345" y="5651"/>
                </a:lnTo>
                <a:cubicBezTo>
                  <a:pt x="341" y="5664"/>
                  <a:pt x="327" y="5672"/>
                  <a:pt x="314" y="5668"/>
                </a:cubicBezTo>
                <a:cubicBezTo>
                  <a:pt x="301" y="5664"/>
                  <a:pt x="293" y="5650"/>
                  <a:pt x="297" y="5637"/>
                </a:cubicBezTo>
                <a:cubicBezTo>
                  <a:pt x="301" y="5623"/>
                  <a:pt x="315" y="5616"/>
                  <a:pt x="328" y="5620"/>
                </a:cubicBezTo>
                <a:cubicBezTo>
                  <a:pt x="341" y="5623"/>
                  <a:pt x="349" y="5637"/>
                  <a:pt x="345" y="5651"/>
                </a:cubicBezTo>
                <a:close/>
                <a:moveTo>
                  <a:pt x="321" y="5748"/>
                </a:moveTo>
                <a:lnTo>
                  <a:pt x="321" y="5748"/>
                </a:lnTo>
                <a:cubicBezTo>
                  <a:pt x="317" y="5761"/>
                  <a:pt x="303" y="5769"/>
                  <a:pt x="290" y="5765"/>
                </a:cubicBezTo>
                <a:cubicBezTo>
                  <a:pt x="277" y="5761"/>
                  <a:pt x="269" y="5747"/>
                  <a:pt x="273" y="5734"/>
                </a:cubicBezTo>
                <a:cubicBezTo>
                  <a:pt x="277" y="5720"/>
                  <a:pt x="291" y="5713"/>
                  <a:pt x="304" y="5717"/>
                </a:cubicBezTo>
                <a:cubicBezTo>
                  <a:pt x="317" y="5721"/>
                  <a:pt x="325" y="5734"/>
                  <a:pt x="321" y="5748"/>
                </a:cubicBezTo>
                <a:close/>
                <a:moveTo>
                  <a:pt x="296" y="5844"/>
                </a:moveTo>
                <a:lnTo>
                  <a:pt x="296" y="5845"/>
                </a:lnTo>
                <a:cubicBezTo>
                  <a:pt x="292" y="5858"/>
                  <a:pt x="278" y="5865"/>
                  <a:pt x="265" y="5862"/>
                </a:cubicBezTo>
                <a:cubicBezTo>
                  <a:pt x="251" y="5858"/>
                  <a:pt x="244" y="5844"/>
                  <a:pt x="248" y="5831"/>
                </a:cubicBezTo>
                <a:lnTo>
                  <a:pt x="248" y="5830"/>
                </a:lnTo>
                <a:cubicBezTo>
                  <a:pt x="252" y="5817"/>
                  <a:pt x="265" y="5810"/>
                  <a:pt x="279" y="5813"/>
                </a:cubicBezTo>
                <a:cubicBezTo>
                  <a:pt x="292" y="5817"/>
                  <a:pt x="300" y="5831"/>
                  <a:pt x="296" y="5844"/>
                </a:cubicBezTo>
                <a:close/>
                <a:moveTo>
                  <a:pt x="269" y="5941"/>
                </a:moveTo>
                <a:lnTo>
                  <a:pt x="269" y="5941"/>
                </a:lnTo>
                <a:cubicBezTo>
                  <a:pt x="265" y="5954"/>
                  <a:pt x="252" y="5962"/>
                  <a:pt x="238" y="5958"/>
                </a:cubicBezTo>
                <a:cubicBezTo>
                  <a:pt x="225" y="5954"/>
                  <a:pt x="217" y="5940"/>
                  <a:pt x="221" y="5927"/>
                </a:cubicBezTo>
                <a:cubicBezTo>
                  <a:pt x="225" y="5914"/>
                  <a:pt x="239" y="5906"/>
                  <a:pt x="252" y="5910"/>
                </a:cubicBezTo>
                <a:cubicBezTo>
                  <a:pt x="266" y="5914"/>
                  <a:pt x="273" y="5928"/>
                  <a:pt x="269" y="5941"/>
                </a:cubicBezTo>
                <a:close/>
                <a:moveTo>
                  <a:pt x="242" y="6038"/>
                </a:moveTo>
                <a:lnTo>
                  <a:pt x="242" y="6038"/>
                </a:lnTo>
                <a:cubicBezTo>
                  <a:pt x="237" y="6051"/>
                  <a:pt x="223" y="6058"/>
                  <a:pt x="210" y="6054"/>
                </a:cubicBezTo>
                <a:cubicBezTo>
                  <a:pt x="197" y="6050"/>
                  <a:pt x="190" y="6036"/>
                  <a:pt x="194" y="6022"/>
                </a:cubicBezTo>
                <a:cubicBezTo>
                  <a:pt x="199" y="6009"/>
                  <a:pt x="213" y="6002"/>
                  <a:pt x="226" y="6007"/>
                </a:cubicBezTo>
                <a:cubicBezTo>
                  <a:pt x="239" y="6011"/>
                  <a:pt x="246" y="6025"/>
                  <a:pt x="242" y="6038"/>
                </a:cubicBezTo>
                <a:close/>
                <a:moveTo>
                  <a:pt x="214" y="6134"/>
                </a:moveTo>
                <a:lnTo>
                  <a:pt x="214" y="6134"/>
                </a:lnTo>
                <a:cubicBezTo>
                  <a:pt x="210" y="6147"/>
                  <a:pt x="195" y="6154"/>
                  <a:pt x="182" y="6150"/>
                </a:cubicBezTo>
                <a:cubicBezTo>
                  <a:pt x="169" y="6146"/>
                  <a:pt x="162" y="6132"/>
                  <a:pt x="167" y="6118"/>
                </a:cubicBezTo>
                <a:cubicBezTo>
                  <a:pt x="171" y="6105"/>
                  <a:pt x="185" y="6098"/>
                  <a:pt x="198" y="6103"/>
                </a:cubicBezTo>
                <a:cubicBezTo>
                  <a:pt x="211" y="6107"/>
                  <a:pt x="218" y="6121"/>
                  <a:pt x="214" y="6134"/>
                </a:cubicBezTo>
                <a:close/>
                <a:moveTo>
                  <a:pt x="185" y="6230"/>
                </a:moveTo>
                <a:lnTo>
                  <a:pt x="185" y="6230"/>
                </a:lnTo>
                <a:cubicBezTo>
                  <a:pt x="180" y="6243"/>
                  <a:pt x="166" y="6250"/>
                  <a:pt x="153" y="6246"/>
                </a:cubicBezTo>
                <a:cubicBezTo>
                  <a:pt x="140" y="6241"/>
                  <a:pt x="133" y="6227"/>
                  <a:pt x="137" y="6214"/>
                </a:cubicBezTo>
                <a:cubicBezTo>
                  <a:pt x="142" y="6201"/>
                  <a:pt x="156" y="6194"/>
                  <a:pt x="169" y="6198"/>
                </a:cubicBezTo>
                <a:cubicBezTo>
                  <a:pt x="182" y="6203"/>
                  <a:pt x="189" y="6217"/>
                  <a:pt x="185" y="6230"/>
                </a:cubicBezTo>
                <a:close/>
                <a:moveTo>
                  <a:pt x="155" y="6325"/>
                </a:moveTo>
                <a:lnTo>
                  <a:pt x="155" y="6325"/>
                </a:lnTo>
                <a:cubicBezTo>
                  <a:pt x="151" y="6339"/>
                  <a:pt x="136" y="6346"/>
                  <a:pt x="123" y="6341"/>
                </a:cubicBezTo>
                <a:cubicBezTo>
                  <a:pt x="110" y="6337"/>
                  <a:pt x="103" y="6323"/>
                  <a:pt x="107" y="6310"/>
                </a:cubicBezTo>
                <a:lnTo>
                  <a:pt x="108" y="6310"/>
                </a:lnTo>
                <a:cubicBezTo>
                  <a:pt x="112" y="6297"/>
                  <a:pt x="126" y="6289"/>
                  <a:pt x="139" y="6294"/>
                </a:cubicBezTo>
                <a:cubicBezTo>
                  <a:pt x="152" y="6298"/>
                  <a:pt x="159" y="6312"/>
                  <a:pt x="155" y="6325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1" name="Freeform 54"/>
          <p:cNvSpPr>
            <a:spLocks noEditPoints="1"/>
          </p:cNvSpPr>
          <p:nvPr/>
        </p:nvSpPr>
        <p:spPr bwMode="auto">
          <a:xfrm rot="16200000">
            <a:off x="2749563" y="2118518"/>
            <a:ext cx="82550" cy="1744663"/>
          </a:xfrm>
          <a:custGeom>
            <a:avLst/>
            <a:gdLst>
              <a:gd name="T0" fmla="*/ 2147483647 w 734"/>
              <a:gd name="T1" fmla="*/ 2147483647 h 7525"/>
              <a:gd name="T2" fmla="*/ 2147483647 w 734"/>
              <a:gd name="T3" fmla="*/ 2147483647 h 7525"/>
              <a:gd name="T4" fmla="*/ 2147483647 w 734"/>
              <a:gd name="T5" fmla="*/ 2147483647 h 7525"/>
              <a:gd name="T6" fmla="*/ 2147483647 w 734"/>
              <a:gd name="T7" fmla="*/ 2147483647 h 7525"/>
              <a:gd name="T8" fmla="*/ 2147483647 w 734"/>
              <a:gd name="T9" fmla="*/ 2147483647 h 7525"/>
              <a:gd name="T10" fmla="*/ 2147483647 w 734"/>
              <a:gd name="T11" fmla="*/ 2147483647 h 7525"/>
              <a:gd name="T12" fmla="*/ 2147483647 w 734"/>
              <a:gd name="T13" fmla="*/ 2147483647 h 7525"/>
              <a:gd name="T14" fmla="*/ 2147483647 w 734"/>
              <a:gd name="T15" fmla="*/ 2147483647 h 7525"/>
              <a:gd name="T16" fmla="*/ 2147483647 w 734"/>
              <a:gd name="T17" fmla="*/ 2147483647 h 7525"/>
              <a:gd name="T18" fmla="*/ 2147483647 w 734"/>
              <a:gd name="T19" fmla="*/ 2147483647 h 7525"/>
              <a:gd name="T20" fmla="*/ 2147483647 w 734"/>
              <a:gd name="T21" fmla="*/ 2147483647 h 7525"/>
              <a:gd name="T22" fmla="*/ 2147483647 w 734"/>
              <a:gd name="T23" fmla="*/ 2147483647 h 7525"/>
              <a:gd name="T24" fmla="*/ 2147483647 w 734"/>
              <a:gd name="T25" fmla="*/ 2147483647 h 7525"/>
              <a:gd name="T26" fmla="*/ 2147483647 w 734"/>
              <a:gd name="T27" fmla="*/ 2147483647 h 7525"/>
              <a:gd name="T28" fmla="*/ 2147483647 w 734"/>
              <a:gd name="T29" fmla="*/ 2147483647 h 7525"/>
              <a:gd name="T30" fmla="*/ 2147483647 w 734"/>
              <a:gd name="T31" fmla="*/ 2147483647 h 7525"/>
              <a:gd name="T32" fmla="*/ 2147483647 w 734"/>
              <a:gd name="T33" fmla="*/ 2147483647 h 7525"/>
              <a:gd name="T34" fmla="*/ 2147483647 w 734"/>
              <a:gd name="T35" fmla="*/ 2147483647 h 7525"/>
              <a:gd name="T36" fmla="*/ 2147483647 w 734"/>
              <a:gd name="T37" fmla="*/ 2147483647 h 7525"/>
              <a:gd name="T38" fmla="*/ 2147483647 w 734"/>
              <a:gd name="T39" fmla="*/ 2147483647 h 7525"/>
              <a:gd name="T40" fmla="*/ 2147483647 w 734"/>
              <a:gd name="T41" fmla="*/ 2147483647 h 7525"/>
              <a:gd name="T42" fmla="*/ 2147483647 w 734"/>
              <a:gd name="T43" fmla="*/ 2147483647 h 7525"/>
              <a:gd name="T44" fmla="*/ 2147483647 w 734"/>
              <a:gd name="T45" fmla="*/ 2147483647 h 7525"/>
              <a:gd name="T46" fmla="*/ 2147483647 w 734"/>
              <a:gd name="T47" fmla="*/ 2147483647 h 7525"/>
              <a:gd name="T48" fmla="*/ 2147483647 w 734"/>
              <a:gd name="T49" fmla="*/ 2147483647 h 7525"/>
              <a:gd name="T50" fmla="*/ 2147483647 w 734"/>
              <a:gd name="T51" fmla="*/ 2147483647 h 7525"/>
              <a:gd name="T52" fmla="*/ 2147483647 w 734"/>
              <a:gd name="T53" fmla="*/ 2147483647 h 7525"/>
              <a:gd name="T54" fmla="*/ 2147483647 w 734"/>
              <a:gd name="T55" fmla="*/ 2147483647 h 7525"/>
              <a:gd name="T56" fmla="*/ 2147483647 w 734"/>
              <a:gd name="T57" fmla="*/ 2147483647 h 7525"/>
              <a:gd name="T58" fmla="*/ 2147483647 w 734"/>
              <a:gd name="T59" fmla="*/ 2147483647 h 7525"/>
              <a:gd name="T60" fmla="*/ 2147483647 w 734"/>
              <a:gd name="T61" fmla="*/ 2147483647 h 7525"/>
              <a:gd name="T62" fmla="*/ 2147483647 w 734"/>
              <a:gd name="T63" fmla="*/ 2147483647 h 7525"/>
              <a:gd name="T64" fmla="*/ 2147483647 w 734"/>
              <a:gd name="T65" fmla="*/ 2147483647 h 7525"/>
              <a:gd name="T66" fmla="*/ 2147483647 w 734"/>
              <a:gd name="T67" fmla="*/ 2147483647 h 7525"/>
              <a:gd name="T68" fmla="*/ 2147483647 w 734"/>
              <a:gd name="T69" fmla="*/ 2147483647 h 7525"/>
              <a:gd name="T70" fmla="*/ 2147483647 w 734"/>
              <a:gd name="T71" fmla="*/ 2147483647 h 7525"/>
              <a:gd name="T72" fmla="*/ 2147483647 w 734"/>
              <a:gd name="T73" fmla="*/ 2147483647 h 7525"/>
              <a:gd name="T74" fmla="*/ 2147483647 w 734"/>
              <a:gd name="T75" fmla="*/ 2147483647 h 7525"/>
              <a:gd name="T76" fmla="*/ 2147483647 w 734"/>
              <a:gd name="T77" fmla="*/ 2147483647 h 7525"/>
              <a:gd name="T78" fmla="*/ 2147483647 w 734"/>
              <a:gd name="T79" fmla="*/ 2147483647 h 7525"/>
              <a:gd name="T80" fmla="*/ 2147483647 w 734"/>
              <a:gd name="T81" fmla="*/ 2147483647 h 7525"/>
              <a:gd name="T82" fmla="*/ 2147483647 w 734"/>
              <a:gd name="T83" fmla="*/ 2147483647 h 7525"/>
              <a:gd name="T84" fmla="*/ 2147483647 w 734"/>
              <a:gd name="T85" fmla="*/ 2147483647 h 7525"/>
              <a:gd name="T86" fmla="*/ 2147483647 w 734"/>
              <a:gd name="T87" fmla="*/ 2147483647 h 7525"/>
              <a:gd name="T88" fmla="*/ 2147483647 w 734"/>
              <a:gd name="T89" fmla="*/ 2147483647 h 7525"/>
              <a:gd name="T90" fmla="*/ 2147483647 w 734"/>
              <a:gd name="T91" fmla="*/ 2147483647 h 7525"/>
              <a:gd name="T92" fmla="*/ 2147483647 w 734"/>
              <a:gd name="T93" fmla="*/ 2147483647 h 7525"/>
              <a:gd name="T94" fmla="*/ 2147483647 w 734"/>
              <a:gd name="T95" fmla="*/ 2147483647 h 7525"/>
              <a:gd name="T96" fmla="*/ 2147483647 w 734"/>
              <a:gd name="T97" fmla="*/ 2147483647 h 7525"/>
              <a:gd name="T98" fmla="*/ 2147483647 w 734"/>
              <a:gd name="T99" fmla="*/ 2147483647 h 7525"/>
              <a:gd name="T100" fmla="*/ 2147483647 w 734"/>
              <a:gd name="T101" fmla="*/ 2147483647 h 7525"/>
              <a:gd name="T102" fmla="*/ 2147483647 w 734"/>
              <a:gd name="T103" fmla="*/ 2147483647 h 7525"/>
              <a:gd name="T104" fmla="*/ 2147483647 w 734"/>
              <a:gd name="T105" fmla="*/ 2147483647 h 7525"/>
              <a:gd name="T106" fmla="*/ 2147483647 w 734"/>
              <a:gd name="T107" fmla="*/ 2147483647 h 7525"/>
              <a:gd name="T108" fmla="*/ 2147483647 w 734"/>
              <a:gd name="T109" fmla="*/ 2147483647 h 7525"/>
              <a:gd name="T110" fmla="*/ 2147483647 w 734"/>
              <a:gd name="T111" fmla="*/ 2147483647 h 7525"/>
              <a:gd name="T112" fmla="*/ 2147483647 w 734"/>
              <a:gd name="T113" fmla="*/ 2147483647 h 7525"/>
              <a:gd name="T114" fmla="*/ 2147483647 w 734"/>
              <a:gd name="T115" fmla="*/ 2147483647 h 7525"/>
              <a:gd name="T116" fmla="*/ 2147483647 w 734"/>
              <a:gd name="T117" fmla="*/ 2147483647 h 75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34"/>
              <a:gd name="T178" fmla="*/ 0 h 7525"/>
              <a:gd name="T179" fmla="*/ 734 w 734"/>
              <a:gd name="T180" fmla="*/ 7525 h 752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34" h="7525">
                <a:moveTo>
                  <a:pt x="52" y="20"/>
                </a:moveTo>
                <a:lnTo>
                  <a:pt x="52" y="20"/>
                </a:lnTo>
                <a:cubicBezTo>
                  <a:pt x="57" y="33"/>
                  <a:pt x="49" y="47"/>
                  <a:pt x="36" y="52"/>
                </a:cubicBezTo>
                <a:cubicBezTo>
                  <a:pt x="23" y="56"/>
                  <a:pt x="9" y="49"/>
                  <a:pt x="5" y="36"/>
                </a:cubicBezTo>
                <a:cubicBezTo>
                  <a:pt x="0" y="23"/>
                  <a:pt x="7" y="9"/>
                  <a:pt x="21" y="4"/>
                </a:cubicBezTo>
                <a:cubicBezTo>
                  <a:pt x="34" y="0"/>
                  <a:pt x="48" y="7"/>
                  <a:pt x="52" y="20"/>
                </a:cubicBezTo>
                <a:close/>
                <a:moveTo>
                  <a:pt x="85" y="115"/>
                </a:moveTo>
                <a:lnTo>
                  <a:pt x="85" y="115"/>
                </a:lnTo>
                <a:cubicBezTo>
                  <a:pt x="89" y="128"/>
                  <a:pt x="82" y="142"/>
                  <a:pt x="69" y="146"/>
                </a:cubicBezTo>
                <a:cubicBezTo>
                  <a:pt x="56" y="151"/>
                  <a:pt x="42" y="144"/>
                  <a:pt x="37" y="130"/>
                </a:cubicBezTo>
                <a:cubicBezTo>
                  <a:pt x="33" y="117"/>
                  <a:pt x="40" y="103"/>
                  <a:pt x="53" y="99"/>
                </a:cubicBezTo>
                <a:cubicBezTo>
                  <a:pt x="66" y="94"/>
                  <a:pt x="80" y="102"/>
                  <a:pt x="85" y="115"/>
                </a:cubicBezTo>
                <a:close/>
                <a:moveTo>
                  <a:pt x="117" y="209"/>
                </a:moveTo>
                <a:lnTo>
                  <a:pt x="118" y="209"/>
                </a:lnTo>
                <a:cubicBezTo>
                  <a:pt x="122" y="222"/>
                  <a:pt x="115" y="237"/>
                  <a:pt x="102" y="241"/>
                </a:cubicBezTo>
                <a:cubicBezTo>
                  <a:pt x="89" y="245"/>
                  <a:pt x="74" y="238"/>
                  <a:pt x="70" y="225"/>
                </a:cubicBezTo>
                <a:cubicBezTo>
                  <a:pt x="66" y="212"/>
                  <a:pt x="73" y="198"/>
                  <a:pt x="86" y="193"/>
                </a:cubicBezTo>
                <a:cubicBezTo>
                  <a:pt x="99" y="189"/>
                  <a:pt x="113" y="196"/>
                  <a:pt x="117" y="209"/>
                </a:cubicBezTo>
                <a:close/>
                <a:moveTo>
                  <a:pt x="149" y="305"/>
                </a:moveTo>
                <a:lnTo>
                  <a:pt x="149" y="305"/>
                </a:lnTo>
                <a:cubicBezTo>
                  <a:pt x="153" y="318"/>
                  <a:pt x="146" y="332"/>
                  <a:pt x="132" y="336"/>
                </a:cubicBezTo>
                <a:cubicBezTo>
                  <a:pt x="119" y="340"/>
                  <a:pt x="105" y="332"/>
                  <a:pt x="101" y="319"/>
                </a:cubicBezTo>
                <a:cubicBezTo>
                  <a:pt x="98" y="306"/>
                  <a:pt x="105" y="292"/>
                  <a:pt x="118" y="288"/>
                </a:cubicBezTo>
                <a:cubicBezTo>
                  <a:pt x="132" y="284"/>
                  <a:pt x="146" y="292"/>
                  <a:pt x="149" y="305"/>
                </a:cubicBezTo>
                <a:close/>
                <a:moveTo>
                  <a:pt x="180" y="400"/>
                </a:moveTo>
                <a:lnTo>
                  <a:pt x="180" y="400"/>
                </a:lnTo>
                <a:cubicBezTo>
                  <a:pt x="184" y="414"/>
                  <a:pt x="176" y="427"/>
                  <a:pt x="163" y="431"/>
                </a:cubicBezTo>
                <a:cubicBezTo>
                  <a:pt x="150" y="435"/>
                  <a:pt x="136" y="428"/>
                  <a:pt x="132" y="414"/>
                </a:cubicBezTo>
                <a:cubicBezTo>
                  <a:pt x="128" y="401"/>
                  <a:pt x="136" y="387"/>
                  <a:pt x="149" y="383"/>
                </a:cubicBezTo>
                <a:cubicBezTo>
                  <a:pt x="162" y="379"/>
                  <a:pt x="176" y="387"/>
                  <a:pt x="180" y="400"/>
                </a:cubicBezTo>
                <a:close/>
                <a:moveTo>
                  <a:pt x="211" y="496"/>
                </a:moveTo>
                <a:lnTo>
                  <a:pt x="211" y="496"/>
                </a:lnTo>
                <a:cubicBezTo>
                  <a:pt x="214" y="509"/>
                  <a:pt x="207" y="523"/>
                  <a:pt x="194" y="527"/>
                </a:cubicBezTo>
                <a:cubicBezTo>
                  <a:pt x="180" y="530"/>
                  <a:pt x="166" y="523"/>
                  <a:pt x="163" y="510"/>
                </a:cubicBezTo>
                <a:cubicBezTo>
                  <a:pt x="159" y="496"/>
                  <a:pt x="166" y="482"/>
                  <a:pt x="180" y="479"/>
                </a:cubicBezTo>
                <a:cubicBezTo>
                  <a:pt x="193" y="475"/>
                  <a:pt x="207" y="482"/>
                  <a:pt x="211" y="496"/>
                </a:cubicBezTo>
                <a:close/>
                <a:moveTo>
                  <a:pt x="239" y="591"/>
                </a:moveTo>
                <a:lnTo>
                  <a:pt x="239" y="592"/>
                </a:lnTo>
                <a:cubicBezTo>
                  <a:pt x="243" y="605"/>
                  <a:pt x="235" y="619"/>
                  <a:pt x="222" y="623"/>
                </a:cubicBezTo>
                <a:cubicBezTo>
                  <a:pt x="209" y="626"/>
                  <a:pt x="195" y="619"/>
                  <a:pt x="191" y="606"/>
                </a:cubicBezTo>
                <a:lnTo>
                  <a:pt x="191" y="605"/>
                </a:lnTo>
                <a:cubicBezTo>
                  <a:pt x="187" y="592"/>
                  <a:pt x="195" y="578"/>
                  <a:pt x="208" y="574"/>
                </a:cubicBezTo>
                <a:cubicBezTo>
                  <a:pt x="221" y="571"/>
                  <a:pt x="235" y="578"/>
                  <a:pt x="239" y="591"/>
                </a:cubicBezTo>
                <a:close/>
                <a:moveTo>
                  <a:pt x="268" y="687"/>
                </a:moveTo>
                <a:lnTo>
                  <a:pt x="268" y="687"/>
                </a:lnTo>
                <a:cubicBezTo>
                  <a:pt x="271" y="701"/>
                  <a:pt x="264" y="715"/>
                  <a:pt x="251" y="718"/>
                </a:cubicBezTo>
                <a:cubicBezTo>
                  <a:pt x="237" y="722"/>
                  <a:pt x="223" y="715"/>
                  <a:pt x="220" y="701"/>
                </a:cubicBezTo>
                <a:cubicBezTo>
                  <a:pt x="216" y="688"/>
                  <a:pt x="223" y="674"/>
                  <a:pt x="237" y="670"/>
                </a:cubicBezTo>
                <a:cubicBezTo>
                  <a:pt x="250" y="666"/>
                  <a:pt x="264" y="674"/>
                  <a:pt x="268" y="687"/>
                </a:cubicBezTo>
                <a:close/>
                <a:moveTo>
                  <a:pt x="295" y="784"/>
                </a:moveTo>
                <a:lnTo>
                  <a:pt x="295" y="785"/>
                </a:lnTo>
                <a:cubicBezTo>
                  <a:pt x="299" y="798"/>
                  <a:pt x="291" y="811"/>
                  <a:pt x="277" y="815"/>
                </a:cubicBezTo>
                <a:cubicBezTo>
                  <a:pt x="264" y="818"/>
                  <a:pt x="250" y="810"/>
                  <a:pt x="247" y="797"/>
                </a:cubicBezTo>
                <a:cubicBezTo>
                  <a:pt x="244" y="783"/>
                  <a:pt x="252" y="770"/>
                  <a:pt x="265" y="766"/>
                </a:cubicBezTo>
                <a:cubicBezTo>
                  <a:pt x="278" y="763"/>
                  <a:pt x="292" y="771"/>
                  <a:pt x="295" y="784"/>
                </a:cubicBezTo>
                <a:close/>
                <a:moveTo>
                  <a:pt x="322" y="881"/>
                </a:moveTo>
                <a:lnTo>
                  <a:pt x="322" y="881"/>
                </a:lnTo>
                <a:cubicBezTo>
                  <a:pt x="325" y="894"/>
                  <a:pt x="317" y="908"/>
                  <a:pt x="304" y="911"/>
                </a:cubicBezTo>
                <a:cubicBezTo>
                  <a:pt x="290" y="915"/>
                  <a:pt x="277" y="906"/>
                  <a:pt x="273" y="893"/>
                </a:cubicBezTo>
                <a:cubicBezTo>
                  <a:pt x="270" y="880"/>
                  <a:pt x="278" y="866"/>
                  <a:pt x="292" y="863"/>
                </a:cubicBezTo>
                <a:cubicBezTo>
                  <a:pt x="305" y="859"/>
                  <a:pt x="319" y="868"/>
                  <a:pt x="322" y="881"/>
                </a:cubicBezTo>
                <a:close/>
                <a:moveTo>
                  <a:pt x="349" y="977"/>
                </a:moveTo>
                <a:lnTo>
                  <a:pt x="349" y="977"/>
                </a:lnTo>
                <a:cubicBezTo>
                  <a:pt x="352" y="991"/>
                  <a:pt x="344" y="1004"/>
                  <a:pt x="330" y="1008"/>
                </a:cubicBezTo>
                <a:cubicBezTo>
                  <a:pt x="317" y="1011"/>
                  <a:pt x="303" y="1003"/>
                  <a:pt x="300" y="990"/>
                </a:cubicBezTo>
                <a:cubicBezTo>
                  <a:pt x="297" y="976"/>
                  <a:pt x="305" y="963"/>
                  <a:pt x="318" y="959"/>
                </a:cubicBezTo>
                <a:cubicBezTo>
                  <a:pt x="332" y="956"/>
                  <a:pt x="345" y="964"/>
                  <a:pt x="349" y="977"/>
                </a:cubicBezTo>
                <a:close/>
                <a:moveTo>
                  <a:pt x="373" y="1074"/>
                </a:moveTo>
                <a:lnTo>
                  <a:pt x="373" y="1074"/>
                </a:lnTo>
                <a:cubicBezTo>
                  <a:pt x="376" y="1088"/>
                  <a:pt x="368" y="1101"/>
                  <a:pt x="355" y="1105"/>
                </a:cubicBezTo>
                <a:cubicBezTo>
                  <a:pt x="341" y="1108"/>
                  <a:pt x="328" y="1100"/>
                  <a:pt x="324" y="1087"/>
                </a:cubicBezTo>
                <a:cubicBezTo>
                  <a:pt x="321" y="1073"/>
                  <a:pt x="329" y="1060"/>
                  <a:pt x="343" y="1056"/>
                </a:cubicBezTo>
                <a:cubicBezTo>
                  <a:pt x="356" y="1053"/>
                  <a:pt x="370" y="1061"/>
                  <a:pt x="373" y="1074"/>
                </a:cubicBezTo>
                <a:close/>
                <a:moveTo>
                  <a:pt x="397" y="1171"/>
                </a:moveTo>
                <a:lnTo>
                  <a:pt x="397" y="1171"/>
                </a:lnTo>
                <a:cubicBezTo>
                  <a:pt x="401" y="1185"/>
                  <a:pt x="393" y="1198"/>
                  <a:pt x="379" y="1202"/>
                </a:cubicBezTo>
                <a:cubicBezTo>
                  <a:pt x="366" y="1205"/>
                  <a:pt x="352" y="1197"/>
                  <a:pt x="349" y="1184"/>
                </a:cubicBezTo>
                <a:cubicBezTo>
                  <a:pt x="346" y="1170"/>
                  <a:pt x="354" y="1157"/>
                  <a:pt x="367" y="1153"/>
                </a:cubicBezTo>
                <a:cubicBezTo>
                  <a:pt x="380" y="1150"/>
                  <a:pt x="394" y="1158"/>
                  <a:pt x="397" y="1171"/>
                </a:cubicBezTo>
                <a:close/>
                <a:moveTo>
                  <a:pt x="421" y="1270"/>
                </a:moveTo>
                <a:lnTo>
                  <a:pt x="421" y="1270"/>
                </a:lnTo>
                <a:cubicBezTo>
                  <a:pt x="424" y="1283"/>
                  <a:pt x="415" y="1296"/>
                  <a:pt x="402" y="1299"/>
                </a:cubicBezTo>
                <a:cubicBezTo>
                  <a:pt x="388" y="1302"/>
                  <a:pt x="375" y="1293"/>
                  <a:pt x="372" y="1280"/>
                </a:cubicBezTo>
                <a:cubicBezTo>
                  <a:pt x="369" y="1266"/>
                  <a:pt x="378" y="1253"/>
                  <a:pt x="391" y="1250"/>
                </a:cubicBezTo>
                <a:cubicBezTo>
                  <a:pt x="405" y="1247"/>
                  <a:pt x="418" y="1256"/>
                  <a:pt x="421" y="1270"/>
                </a:cubicBezTo>
                <a:close/>
                <a:moveTo>
                  <a:pt x="443" y="1367"/>
                </a:moveTo>
                <a:lnTo>
                  <a:pt x="443" y="1367"/>
                </a:lnTo>
                <a:cubicBezTo>
                  <a:pt x="446" y="1381"/>
                  <a:pt x="438" y="1394"/>
                  <a:pt x="424" y="1397"/>
                </a:cubicBezTo>
                <a:cubicBezTo>
                  <a:pt x="411" y="1400"/>
                  <a:pt x="397" y="1391"/>
                  <a:pt x="395" y="1377"/>
                </a:cubicBezTo>
                <a:lnTo>
                  <a:pt x="394" y="1377"/>
                </a:lnTo>
                <a:cubicBezTo>
                  <a:pt x="392" y="1364"/>
                  <a:pt x="400" y="1351"/>
                  <a:pt x="414" y="1348"/>
                </a:cubicBezTo>
                <a:cubicBezTo>
                  <a:pt x="427" y="1345"/>
                  <a:pt x="441" y="1354"/>
                  <a:pt x="443" y="1367"/>
                </a:cubicBezTo>
                <a:close/>
                <a:moveTo>
                  <a:pt x="466" y="1465"/>
                </a:moveTo>
                <a:lnTo>
                  <a:pt x="466" y="1465"/>
                </a:lnTo>
                <a:cubicBezTo>
                  <a:pt x="469" y="1478"/>
                  <a:pt x="460" y="1491"/>
                  <a:pt x="446" y="1494"/>
                </a:cubicBezTo>
                <a:cubicBezTo>
                  <a:pt x="433" y="1497"/>
                  <a:pt x="420" y="1488"/>
                  <a:pt x="417" y="1475"/>
                </a:cubicBezTo>
                <a:cubicBezTo>
                  <a:pt x="414" y="1461"/>
                  <a:pt x="423" y="1448"/>
                  <a:pt x="436" y="1445"/>
                </a:cubicBezTo>
                <a:cubicBezTo>
                  <a:pt x="450" y="1442"/>
                  <a:pt x="463" y="1451"/>
                  <a:pt x="466" y="1465"/>
                </a:cubicBezTo>
                <a:close/>
                <a:moveTo>
                  <a:pt x="486" y="1563"/>
                </a:moveTo>
                <a:lnTo>
                  <a:pt x="486" y="1563"/>
                </a:lnTo>
                <a:cubicBezTo>
                  <a:pt x="489" y="1576"/>
                  <a:pt x="480" y="1590"/>
                  <a:pt x="467" y="1592"/>
                </a:cubicBezTo>
                <a:cubicBezTo>
                  <a:pt x="453" y="1595"/>
                  <a:pt x="440" y="1586"/>
                  <a:pt x="437" y="1573"/>
                </a:cubicBezTo>
                <a:cubicBezTo>
                  <a:pt x="434" y="1559"/>
                  <a:pt x="443" y="1546"/>
                  <a:pt x="457" y="1543"/>
                </a:cubicBezTo>
                <a:cubicBezTo>
                  <a:pt x="470" y="1541"/>
                  <a:pt x="483" y="1549"/>
                  <a:pt x="486" y="1563"/>
                </a:cubicBezTo>
                <a:close/>
                <a:moveTo>
                  <a:pt x="506" y="1661"/>
                </a:moveTo>
                <a:lnTo>
                  <a:pt x="506" y="1661"/>
                </a:lnTo>
                <a:cubicBezTo>
                  <a:pt x="509" y="1674"/>
                  <a:pt x="500" y="1688"/>
                  <a:pt x="487" y="1690"/>
                </a:cubicBezTo>
                <a:cubicBezTo>
                  <a:pt x="473" y="1693"/>
                  <a:pt x="460" y="1684"/>
                  <a:pt x="457" y="1671"/>
                </a:cubicBezTo>
                <a:cubicBezTo>
                  <a:pt x="455" y="1657"/>
                  <a:pt x="463" y="1644"/>
                  <a:pt x="477" y="1641"/>
                </a:cubicBezTo>
                <a:cubicBezTo>
                  <a:pt x="490" y="1639"/>
                  <a:pt x="504" y="1647"/>
                  <a:pt x="506" y="1661"/>
                </a:cubicBezTo>
                <a:close/>
                <a:moveTo>
                  <a:pt x="526" y="1760"/>
                </a:moveTo>
                <a:lnTo>
                  <a:pt x="526" y="1760"/>
                </a:lnTo>
                <a:cubicBezTo>
                  <a:pt x="528" y="1774"/>
                  <a:pt x="519" y="1786"/>
                  <a:pt x="505" y="1789"/>
                </a:cubicBezTo>
                <a:cubicBezTo>
                  <a:pt x="491" y="1791"/>
                  <a:pt x="479" y="1782"/>
                  <a:pt x="476" y="1768"/>
                </a:cubicBezTo>
                <a:cubicBezTo>
                  <a:pt x="474" y="1754"/>
                  <a:pt x="483" y="1741"/>
                  <a:pt x="497" y="1739"/>
                </a:cubicBezTo>
                <a:cubicBezTo>
                  <a:pt x="511" y="1737"/>
                  <a:pt x="524" y="1746"/>
                  <a:pt x="526" y="1760"/>
                </a:cubicBezTo>
                <a:close/>
                <a:moveTo>
                  <a:pt x="544" y="1858"/>
                </a:moveTo>
                <a:lnTo>
                  <a:pt x="544" y="1858"/>
                </a:lnTo>
                <a:cubicBezTo>
                  <a:pt x="546" y="1872"/>
                  <a:pt x="537" y="1885"/>
                  <a:pt x="523" y="1887"/>
                </a:cubicBezTo>
                <a:cubicBezTo>
                  <a:pt x="510" y="1889"/>
                  <a:pt x="497" y="1880"/>
                  <a:pt x="495" y="1866"/>
                </a:cubicBezTo>
                <a:cubicBezTo>
                  <a:pt x="492" y="1853"/>
                  <a:pt x="502" y="1840"/>
                  <a:pt x="515" y="1838"/>
                </a:cubicBezTo>
                <a:cubicBezTo>
                  <a:pt x="529" y="1835"/>
                  <a:pt x="542" y="1845"/>
                  <a:pt x="544" y="1858"/>
                </a:cubicBezTo>
                <a:close/>
                <a:moveTo>
                  <a:pt x="562" y="1957"/>
                </a:moveTo>
                <a:lnTo>
                  <a:pt x="562" y="1957"/>
                </a:lnTo>
                <a:cubicBezTo>
                  <a:pt x="564" y="1970"/>
                  <a:pt x="555" y="1983"/>
                  <a:pt x="541" y="1985"/>
                </a:cubicBezTo>
                <a:cubicBezTo>
                  <a:pt x="528" y="1988"/>
                  <a:pt x="515" y="1978"/>
                  <a:pt x="513" y="1965"/>
                </a:cubicBezTo>
                <a:cubicBezTo>
                  <a:pt x="511" y="1951"/>
                  <a:pt x="520" y="1938"/>
                  <a:pt x="534" y="1936"/>
                </a:cubicBezTo>
                <a:cubicBezTo>
                  <a:pt x="547" y="1934"/>
                  <a:pt x="560" y="1943"/>
                  <a:pt x="562" y="1957"/>
                </a:cubicBezTo>
                <a:close/>
                <a:moveTo>
                  <a:pt x="578" y="2055"/>
                </a:moveTo>
                <a:lnTo>
                  <a:pt x="578" y="2056"/>
                </a:lnTo>
                <a:cubicBezTo>
                  <a:pt x="580" y="2069"/>
                  <a:pt x="571" y="2082"/>
                  <a:pt x="557" y="2084"/>
                </a:cubicBezTo>
                <a:cubicBezTo>
                  <a:pt x="544" y="2086"/>
                  <a:pt x="531" y="2077"/>
                  <a:pt x="529" y="2063"/>
                </a:cubicBezTo>
                <a:cubicBezTo>
                  <a:pt x="527" y="2050"/>
                  <a:pt x="536" y="2037"/>
                  <a:pt x="550" y="2035"/>
                </a:cubicBezTo>
                <a:cubicBezTo>
                  <a:pt x="563" y="2033"/>
                  <a:pt x="576" y="2042"/>
                  <a:pt x="578" y="2055"/>
                </a:cubicBezTo>
                <a:close/>
                <a:moveTo>
                  <a:pt x="594" y="2154"/>
                </a:moveTo>
                <a:lnTo>
                  <a:pt x="594" y="2154"/>
                </a:lnTo>
                <a:cubicBezTo>
                  <a:pt x="596" y="2168"/>
                  <a:pt x="587" y="2181"/>
                  <a:pt x="573" y="2183"/>
                </a:cubicBezTo>
                <a:cubicBezTo>
                  <a:pt x="560" y="2185"/>
                  <a:pt x="547" y="2176"/>
                  <a:pt x="545" y="2162"/>
                </a:cubicBezTo>
                <a:cubicBezTo>
                  <a:pt x="543" y="2149"/>
                  <a:pt x="552" y="2136"/>
                  <a:pt x="566" y="2134"/>
                </a:cubicBezTo>
                <a:cubicBezTo>
                  <a:pt x="579" y="2131"/>
                  <a:pt x="592" y="2141"/>
                  <a:pt x="594" y="2154"/>
                </a:cubicBezTo>
                <a:close/>
                <a:moveTo>
                  <a:pt x="609" y="2254"/>
                </a:moveTo>
                <a:lnTo>
                  <a:pt x="609" y="2254"/>
                </a:lnTo>
                <a:cubicBezTo>
                  <a:pt x="611" y="2268"/>
                  <a:pt x="601" y="2280"/>
                  <a:pt x="588" y="2282"/>
                </a:cubicBezTo>
                <a:cubicBezTo>
                  <a:pt x="574" y="2284"/>
                  <a:pt x="561" y="2274"/>
                  <a:pt x="560" y="2260"/>
                </a:cubicBezTo>
                <a:cubicBezTo>
                  <a:pt x="558" y="2246"/>
                  <a:pt x="568" y="2234"/>
                  <a:pt x="582" y="2232"/>
                </a:cubicBezTo>
                <a:cubicBezTo>
                  <a:pt x="595" y="2231"/>
                  <a:pt x="608" y="2240"/>
                  <a:pt x="609" y="2254"/>
                </a:cubicBezTo>
                <a:close/>
                <a:moveTo>
                  <a:pt x="623" y="2353"/>
                </a:moveTo>
                <a:lnTo>
                  <a:pt x="623" y="2353"/>
                </a:lnTo>
                <a:cubicBezTo>
                  <a:pt x="625" y="2367"/>
                  <a:pt x="615" y="2379"/>
                  <a:pt x="602" y="2381"/>
                </a:cubicBezTo>
                <a:cubicBezTo>
                  <a:pt x="588" y="2383"/>
                  <a:pt x="575" y="2373"/>
                  <a:pt x="574" y="2359"/>
                </a:cubicBezTo>
                <a:cubicBezTo>
                  <a:pt x="572" y="2345"/>
                  <a:pt x="582" y="2333"/>
                  <a:pt x="596" y="2331"/>
                </a:cubicBezTo>
                <a:cubicBezTo>
                  <a:pt x="609" y="2330"/>
                  <a:pt x="622" y="2339"/>
                  <a:pt x="623" y="2353"/>
                </a:cubicBezTo>
                <a:close/>
                <a:moveTo>
                  <a:pt x="637" y="2452"/>
                </a:moveTo>
                <a:lnTo>
                  <a:pt x="637" y="2452"/>
                </a:lnTo>
                <a:cubicBezTo>
                  <a:pt x="639" y="2466"/>
                  <a:pt x="629" y="2478"/>
                  <a:pt x="616" y="2480"/>
                </a:cubicBezTo>
                <a:cubicBezTo>
                  <a:pt x="602" y="2482"/>
                  <a:pt x="589" y="2472"/>
                  <a:pt x="588" y="2458"/>
                </a:cubicBezTo>
                <a:cubicBezTo>
                  <a:pt x="586" y="2444"/>
                  <a:pt x="596" y="2432"/>
                  <a:pt x="610" y="2430"/>
                </a:cubicBezTo>
                <a:cubicBezTo>
                  <a:pt x="623" y="2429"/>
                  <a:pt x="636" y="2439"/>
                  <a:pt x="637" y="2452"/>
                </a:cubicBezTo>
                <a:close/>
                <a:moveTo>
                  <a:pt x="649" y="2552"/>
                </a:moveTo>
                <a:lnTo>
                  <a:pt x="649" y="2552"/>
                </a:lnTo>
                <a:cubicBezTo>
                  <a:pt x="651" y="2565"/>
                  <a:pt x="641" y="2578"/>
                  <a:pt x="627" y="2579"/>
                </a:cubicBezTo>
                <a:cubicBezTo>
                  <a:pt x="614" y="2581"/>
                  <a:pt x="601" y="2571"/>
                  <a:pt x="600" y="2558"/>
                </a:cubicBezTo>
                <a:cubicBezTo>
                  <a:pt x="598" y="2544"/>
                  <a:pt x="608" y="2531"/>
                  <a:pt x="621" y="2530"/>
                </a:cubicBezTo>
                <a:cubicBezTo>
                  <a:pt x="635" y="2528"/>
                  <a:pt x="648" y="2538"/>
                  <a:pt x="649" y="2552"/>
                </a:cubicBezTo>
                <a:close/>
                <a:moveTo>
                  <a:pt x="661" y="2651"/>
                </a:moveTo>
                <a:lnTo>
                  <a:pt x="661" y="2651"/>
                </a:lnTo>
                <a:cubicBezTo>
                  <a:pt x="663" y="2665"/>
                  <a:pt x="653" y="2677"/>
                  <a:pt x="639" y="2679"/>
                </a:cubicBezTo>
                <a:cubicBezTo>
                  <a:pt x="626" y="2680"/>
                  <a:pt x="613" y="2671"/>
                  <a:pt x="611" y="2657"/>
                </a:cubicBezTo>
                <a:cubicBezTo>
                  <a:pt x="610" y="2643"/>
                  <a:pt x="620" y="2631"/>
                  <a:pt x="633" y="2629"/>
                </a:cubicBezTo>
                <a:cubicBezTo>
                  <a:pt x="647" y="2627"/>
                  <a:pt x="659" y="2637"/>
                  <a:pt x="661" y="2651"/>
                </a:cubicBezTo>
                <a:close/>
                <a:moveTo>
                  <a:pt x="672" y="2751"/>
                </a:moveTo>
                <a:lnTo>
                  <a:pt x="672" y="2751"/>
                </a:lnTo>
                <a:cubicBezTo>
                  <a:pt x="673" y="2765"/>
                  <a:pt x="663" y="2777"/>
                  <a:pt x="649" y="2778"/>
                </a:cubicBezTo>
                <a:cubicBezTo>
                  <a:pt x="635" y="2779"/>
                  <a:pt x="623" y="2769"/>
                  <a:pt x="622" y="2755"/>
                </a:cubicBezTo>
                <a:cubicBezTo>
                  <a:pt x="621" y="2742"/>
                  <a:pt x="631" y="2730"/>
                  <a:pt x="645" y="2728"/>
                </a:cubicBezTo>
                <a:cubicBezTo>
                  <a:pt x="659" y="2727"/>
                  <a:pt x="671" y="2738"/>
                  <a:pt x="672" y="2751"/>
                </a:cubicBezTo>
                <a:close/>
                <a:moveTo>
                  <a:pt x="682" y="2851"/>
                </a:moveTo>
                <a:lnTo>
                  <a:pt x="682" y="2851"/>
                </a:lnTo>
                <a:cubicBezTo>
                  <a:pt x="683" y="2865"/>
                  <a:pt x="672" y="2877"/>
                  <a:pt x="659" y="2878"/>
                </a:cubicBezTo>
                <a:cubicBezTo>
                  <a:pt x="645" y="2879"/>
                  <a:pt x="633" y="2869"/>
                  <a:pt x="632" y="2855"/>
                </a:cubicBezTo>
                <a:cubicBezTo>
                  <a:pt x="631" y="2841"/>
                  <a:pt x="641" y="2829"/>
                  <a:pt x="655" y="2828"/>
                </a:cubicBezTo>
                <a:cubicBezTo>
                  <a:pt x="668" y="2827"/>
                  <a:pt x="680" y="2837"/>
                  <a:pt x="682" y="2851"/>
                </a:cubicBezTo>
                <a:close/>
                <a:moveTo>
                  <a:pt x="691" y="2951"/>
                </a:moveTo>
                <a:lnTo>
                  <a:pt x="691" y="2951"/>
                </a:lnTo>
                <a:cubicBezTo>
                  <a:pt x="692" y="2964"/>
                  <a:pt x="682" y="2976"/>
                  <a:pt x="668" y="2978"/>
                </a:cubicBezTo>
                <a:cubicBezTo>
                  <a:pt x="654" y="2979"/>
                  <a:pt x="642" y="2968"/>
                  <a:pt x="641" y="2955"/>
                </a:cubicBezTo>
                <a:cubicBezTo>
                  <a:pt x="640" y="2941"/>
                  <a:pt x="650" y="2929"/>
                  <a:pt x="664" y="2928"/>
                </a:cubicBezTo>
                <a:cubicBezTo>
                  <a:pt x="678" y="2927"/>
                  <a:pt x="690" y="2937"/>
                  <a:pt x="691" y="2951"/>
                </a:cubicBezTo>
                <a:close/>
                <a:moveTo>
                  <a:pt x="699" y="3051"/>
                </a:moveTo>
                <a:lnTo>
                  <a:pt x="699" y="3051"/>
                </a:lnTo>
                <a:cubicBezTo>
                  <a:pt x="699" y="3065"/>
                  <a:pt x="689" y="3077"/>
                  <a:pt x="675" y="3077"/>
                </a:cubicBezTo>
                <a:cubicBezTo>
                  <a:pt x="661" y="3078"/>
                  <a:pt x="649" y="3067"/>
                  <a:pt x="649" y="3053"/>
                </a:cubicBezTo>
                <a:cubicBezTo>
                  <a:pt x="648" y="3040"/>
                  <a:pt x="659" y="3028"/>
                  <a:pt x="673" y="3027"/>
                </a:cubicBezTo>
                <a:cubicBezTo>
                  <a:pt x="687" y="3027"/>
                  <a:pt x="698" y="3038"/>
                  <a:pt x="699" y="3051"/>
                </a:cubicBezTo>
                <a:close/>
                <a:moveTo>
                  <a:pt x="706" y="3151"/>
                </a:moveTo>
                <a:lnTo>
                  <a:pt x="706" y="3151"/>
                </a:lnTo>
                <a:cubicBezTo>
                  <a:pt x="707" y="3165"/>
                  <a:pt x="696" y="3177"/>
                  <a:pt x="682" y="3177"/>
                </a:cubicBezTo>
                <a:cubicBezTo>
                  <a:pt x="669" y="3178"/>
                  <a:pt x="657" y="3167"/>
                  <a:pt x="656" y="3153"/>
                </a:cubicBezTo>
                <a:cubicBezTo>
                  <a:pt x="656" y="3139"/>
                  <a:pt x="667" y="3128"/>
                  <a:pt x="680" y="3127"/>
                </a:cubicBezTo>
                <a:cubicBezTo>
                  <a:pt x="694" y="3127"/>
                  <a:pt x="706" y="3137"/>
                  <a:pt x="706" y="3151"/>
                </a:cubicBezTo>
                <a:close/>
                <a:moveTo>
                  <a:pt x="713" y="3251"/>
                </a:moveTo>
                <a:lnTo>
                  <a:pt x="713" y="3251"/>
                </a:lnTo>
                <a:cubicBezTo>
                  <a:pt x="713" y="3265"/>
                  <a:pt x="703" y="3276"/>
                  <a:pt x="689" y="3277"/>
                </a:cubicBezTo>
                <a:cubicBezTo>
                  <a:pt x="675" y="3277"/>
                  <a:pt x="663" y="3267"/>
                  <a:pt x="663" y="3253"/>
                </a:cubicBezTo>
                <a:cubicBezTo>
                  <a:pt x="662" y="3239"/>
                  <a:pt x="673" y="3227"/>
                  <a:pt x="687" y="3227"/>
                </a:cubicBezTo>
                <a:cubicBezTo>
                  <a:pt x="701" y="3226"/>
                  <a:pt x="712" y="3237"/>
                  <a:pt x="713" y="3251"/>
                </a:cubicBezTo>
                <a:close/>
                <a:moveTo>
                  <a:pt x="718" y="3351"/>
                </a:moveTo>
                <a:lnTo>
                  <a:pt x="718" y="3351"/>
                </a:lnTo>
                <a:cubicBezTo>
                  <a:pt x="719" y="3365"/>
                  <a:pt x="708" y="3376"/>
                  <a:pt x="694" y="3377"/>
                </a:cubicBezTo>
                <a:cubicBezTo>
                  <a:pt x="680" y="3377"/>
                  <a:pt x="669" y="3367"/>
                  <a:pt x="668" y="3353"/>
                </a:cubicBezTo>
                <a:cubicBezTo>
                  <a:pt x="668" y="3339"/>
                  <a:pt x="678" y="3327"/>
                  <a:pt x="692" y="3327"/>
                </a:cubicBezTo>
                <a:cubicBezTo>
                  <a:pt x="706" y="3326"/>
                  <a:pt x="718" y="3337"/>
                  <a:pt x="718" y="3351"/>
                </a:cubicBezTo>
                <a:close/>
                <a:moveTo>
                  <a:pt x="723" y="3451"/>
                </a:moveTo>
                <a:lnTo>
                  <a:pt x="723" y="3451"/>
                </a:lnTo>
                <a:cubicBezTo>
                  <a:pt x="724" y="3465"/>
                  <a:pt x="713" y="3476"/>
                  <a:pt x="699" y="3477"/>
                </a:cubicBezTo>
                <a:cubicBezTo>
                  <a:pt x="685" y="3477"/>
                  <a:pt x="674" y="3467"/>
                  <a:pt x="673" y="3453"/>
                </a:cubicBezTo>
                <a:cubicBezTo>
                  <a:pt x="673" y="3439"/>
                  <a:pt x="683" y="3427"/>
                  <a:pt x="697" y="3427"/>
                </a:cubicBezTo>
                <a:cubicBezTo>
                  <a:pt x="711" y="3426"/>
                  <a:pt x="723" y="3437"/>
                  <a:pt x="723" y="3451"/>
                </a:cubicBezTo>
                <a:close/>
                <a:moveTo>
                  <a:pt x="727" y="3552"/>
                </a:moveTo>
                <a:lnTo>
                  <a:pt x="727" y="3552"/>
                </a:lnTo>
                <a:cubicBezTo>
                  <a:pt x="727" y="3566"/>
                  <a:pt x="716" y="3577"/>
                  <a:pt x="702" y="3577"/>
                </a:cubicBezTo>
                <a:cubicBezTo>
                  <a:pt x="688" y="3577"/>
                  <a:pt x="677" y="3566"/>
                  <a:pt x="677" y="3552"/>
                </a:cubicBezTo>
                <a:cubicBezTo>
                  <a:pt x="677" y="3538"/>
                  <a:pt x="688" y="3527"/>
                  <a:pt x="702" y="3527"/>
                </a:cubicBezTo>
                <a:cubicBezTo>
                  <a:pt x="716" y="3527"/>
                  <a:pt x="727" y="3538"/>
                  <a:pt x="727" y="3552"/>
                </a:cubicBezTo>
                <a:close/>
                <a:moveTo>
                  <a:pt x="730" y="3652"/>
                </a:moveTo>
                <a:lnTo>
                  <a:pt x="730" y="3652"/>
                </a:lnTo>
                <a:cubicBezTo>
                  <a:pt x="730" y="3666"/>
                  <a:pt x="719" y="3677"/>
                  <a:pt x="705" y="3677"/>
                </a:cubicBezTo>
                <a:cubicBezTo>
                  <a:pt x="691" y="3677"/>
                  <a:pt x="680" y="3666"/>
                  <a:pt x="680" y="3652"/>
                </a:cubicBezTo>
                <a:cubicBezTo>
                  <a:pt x="680" y="3638"/>
                  <a:pt x="691" y="3627"/>
                  <a:pt x="705" y="3627"/>
                </a:cubicBezTo>
                <a:cubicBezTo>
                  <a:pt x="719" y="3627"/>
                  <a:pt x="730" y="3638"/>
                  <a:pt x="730" y="3652"/>
                </a:cubicBezTo>
                <a:close/>
                <a:moveTo>
                  <a:pt x="732" y="3752"/>
                </a:moveTo>
                <a:lnTo>
                  <a:pt x="732" y="3752"/>
                </a:lnTo>
                <a:cubicBezTo>
                  <a:pt x="732" y="3766"/>
                  <a:pt x="721" y="3777"/>
                  <a:pt x="707" y="3777"/>
                </a:cubicBezTo>
                <a:cubicBezTo>
                  <a:pt x="694" y="3777"/>
                  <a:pt x="682" y="3766"/>
                  <a:pt x="682" y="3752"/>
                </a:cubicBezTo>
                <a:cubicBezTo>
                  <a:pt x="682" y="3738"/>
                  <a:pt x="694" y="3727"/>
                  <a:pt x="707" y="3727"/>
                </a:cubicBezTo>
                <a:cubicBezTo>
                  <a:pt x="721" y="3727"/>
                  <a:pt x="732" y="3738"/>
                  <a:pt x="732" y="3752"/>
                </a:cubicBezTo>
                <a:close/>
                <a:moveTo>
                  <a:pt x="733" y="3852"/>
                </a:moveTo>
                <a:lnTo>
                  <a:pt x="733" y="3852"/>
                </a:lnTo>
                <a:cubicBezTo>
                  <a:pt x="733" y="3866"/>
                  <a:pt x="722" y="3877"/>
                  <a:pt x="708" y="3877"/>
                </a:cubicBezTo>
                <a:cubicBezTo>
                  <a:pt x="695" y="3877"/>
                  <a:pt x="683" y="3866"/>
                  <a:pt x="683" y="3852"/>
                </a:cubicBezTo>
                <a:cubicBezTo>
                  <a:pt x="683" y="3838"/>
                  <a:pt x="695" y="3827"/>
                  <a:pt x="708" y="3827"/>
                </a:cubicBezTo>
                <a:cubicBezTo>
                  <a:pt x="722" y="3827"/>
                  <a:pt x="733" y="3838"/>
                  <a:pt x="733" y="3852"/>
                </a:cubicBezTo>
                <a:close/>
                <a:moveTo>
                  <a:pt x="734" y="3952"/>
                </a:moveTo>
                <a:lnTo>
                  <a:pt x="734" y="3952"/>
                </a:lnTo>
                <a:cubicBezTo>
                  <a:pt x="734" y="3966"/>
                  <a:pt x="723" y="3977"/>
                  <a:pt x="709" y="3977"/>
                </a:cubicBezTo>
                <a:cubicBezTo>
                  <a:pt x="696" y="3977"/>
                  <a:pt x="684" y="3966"/>
                  <a:pt x="684" y="3952"/>
                </a:cubicBezTo>
                <a:cubicBezTo>
                  <a:pt x="684" y="3938"/>
                  <a:pt x="696" y="3927"/>
                  <a:pt x="709" y="3927"/>
                </a:cubicBezTo>
                <a:cubicBezTo>
                  <a:pt x="723" y="3927"/>
                  <a:pt x="734" y="3938"/>
                  <a:pt x="734" y="3952"/>
                </a:cubicBezTo>
                <a:close/>
                <a:moveTo>
                  <a:pt x="734" y="4053"/>
                </a:moveTo>
                <a:lnTo>
                  <a:pt x="734" y="4053"/>
                </a:lnTo>
                <a:cubicBezTo>
                  <a:pt x="733" y="4067"/>
                  <a:pt x="721" y="4077"/>
                  <a:pt x="708" y="4077"/>
                </a:cubicBezTo>
                <a:cubicBezTo>
                  <a:pt x="694" y="4076"/>
                  <a:pt x="683" y="4065"/>
                  <a:pt x="684" y="4051"/>
                </a:cubicBezTo>
                <a:cubicBezTo>
                  <a:pt x="684" y="4037"/>
                  <a:pt x="696" y="4026"/>
                  <a:pt x="710" y="4027"/>
                </a:cubicBezTo>
                <a:cubicBezTo>
                  <a:pt x="723" y="4027"/>
                  <a:pt x="734" y="4039"/>
                  <a:pt x="734" y="4053"/>
                </a:cubicBezTo>
                <a:close/>
                <a:moveTo>
                  <a:pt x="733" y="4153"/>
                </a:moveTo>
                <a:lnTo>
                  <a:pt x="733" y="4153"/>
                </a:lnTo>
                <a:cubicBezTo>
                  <a:pt x="732" y="4167"/>
                  <a:pt x="721" y="4178"/>
                  <a:pt x="707" y="4177"/>
                </a:cubicBezTo>
                <a:cubicBezTo>
                  <a:pt x="693" y="4176"/>
                  <a:pt x="682" y="4165"/>
                  <a:pt x="683" y="4151"/>
                </a:cubicBezTo>
                <a:cubicBezTo>
                  <a:pt x="683" y="4137"/>
                  <a:pt x="695" y="4126"/>
                  <a:pt x="709" y="4127"/>
                </a:cubicBezTo>
                <a:cubicBezTo>
                  <a:pt x="723" y="4127"/>
                  <a:pt x="733" y="4139"/>
                  <a:pt x="733" y="4153"/>
                </a:cubicBezTo>
                <a:close/>
                <a:moveTo>
                  <a:pt x="730" y="4253"/>
                </a:moveTo>
                <a:lnTo>
                  <a:pt x="730" y="4253"/>
                </a:lnTo>
                <a:cubicBezTo>
                  <a:pt x="730" y="4267"/>
                  <a:pt x="718" y="4278"/>
                  <a:pt x="704" y="4277"/>
                </a:cubicBezTo>
                <a:cubicBezTo>
                  <a:pt x="691" y="4276"/>
                  <a:pt x="680" y="4265"/>
                  <a:pt x="680" y="4251"/>
                </a:cubicBezTo>
                <a:cubicBezTo>
                  <a:pt x="681" y="4237"/>
                  <a:pt x="693" y="4226"/>
                  <a:pt x="706" y="4227"/>
                </a:cubicBezTo>
                <a:cubicBezTo>
                  <a:pt x="720" y="4228"/>
                  <a:pt x="731" y="4239"/>
                  <a:pt x="730" y="4253"/>
                </a:cubicBezTo>
                <a:close/>
                <a:moveTo>
                  <a:pt x="727" y="4353"/>
                </a:moveTo>
                <a:lnTo>
                  <a:pt x="727" y="4353"/>
                </a:lnTo>
                <a:cubicBezTo>
                  <a:pt x="727" y="4367"/>
                  <a:pt x="715" y="4378"/>
                  <a:pt x="701" y="4377"/>
                </a:cubicBezTo>
                <a:cubicBezTo>
                  <a:pt x="688" y="4376"/>
                  <a:pt x="677" y="4365"/>
                  <a:pt x="677" y="4351"/>
                </a:cubicBezTo>
                <a:cubicBezTo>
                  <a:pt x="678" y="4337"/>
                  <a:pt x="690" y="4326"/>
                  <a:pt x="703" y="4327"/>
                </a:cubicBezTo>
                <a:cubicBezTo>
                  <a:pt x="717" y="4328"/>
                  <a:pt x="728" y="4339"/>
                  <a:pt x="727" y="4353"/>
                </a:cubicBezTo>
                <a:close/>
                <a:moveTo>
                  <a:pt x="724" y="4454"/>
                </a:moveTo>
                <a:lnTo>
                  <a:pt x="724" y="4454"/>
                </a:lnTo>
                <a:cubicBezTo>
                  <a:pt x="722" y="4468"/>
                  <a:pt x="710" y="4478"/>
                  <a:pt x="697" y="4477"/>
                </a:cubicBezTo>
                <a:cubicBezTo>
                  <a:pt x="683" y="4476"/>
                  <a:pt x="673" y="4464"/>
                  <a:pt x="674" y="4450"/>
                </a:cubicBezTo>
                <a:cubicBezTo>
                  <a:pt x="675" y="4436"/>
                  <a:pt x="687" y="4426"/>
                  <a:pt x="701" y="4427"/>
                </a:cubicBezTo>
                <a:cubicBezTo>
                  <a:pt x="714" y="4428"/>
                  <a:pt x="725" y="4440"/>
                  <a:pt x="724" y="4454"/>
                </a:cubicBezTo>
                <a:close/>
                <a:moveTo>
                  <a:pt x="719" y="4554"/>
                </a:moveTo>
                <a:lnTo>
                  <a:pt x="719" y="4554"/>
                </a:lnTo>
                <a:cubicBezTo>
                  <a:pt x="718" y="4568"/>
                  <a:pt x="706" y="4578"/>
                  <a:pt x="692" y="4577"/>
                </a:cubicBezTo>
                <a:cubicBezTo>
                  <a:pt x="678" y="4576"/>
                  <a:pt x="668" y="4564"/>
                  <a:pt x="669" y="4550"/>
                </a:cubicBezTo>
                <a:cubicBezTo>
                  <a:pt x="670" y="4536"/>
                  <a:pt x="682" y="4526"/>
                  <a:pt x="696" y="4527"/>
                </a:cubicBezTo>
                <a:cubicBezTo>
                  <a:pt x="710" y="4528"/>
                  <a:pt x="720" y="4540"/>
                  <a:pt x="719" y="4554"/>
                </a:cubicBezTo>
                <a:close/>
                <a:moveTo>
                  <a:pt x="714" y="4654"/>
                </a:moveTo>
                <a:lnTo>
                  <a:pt x="714" y="4654"/>
                </a:lnTo>
                <a:cubicBezTo>
                  <a:pt x="713" y="4668"/>
                  <a:pt x="701" y="4678"/>
                  <a:pt x="687" y="4677"/>
                </a:cubicBezTo>
                <a:cubicBezTo>
                  <a:pt x="673" y="4676"/>
                  <a:pt x="663" y="4664"/>
                  <a:pt x="664" y="4650"/>
                </a:cubicBezTo>
                <a:cubicBezTo>
                  <a:pt x="665" y="4636"/>
                  <a:pt x="677" y="4626"/>
                  <a:pt x="691" y="4627"/>
                </a:cubicBezTo>
                <a:cubicBezTo>
                  <a:pt x="705" y="4628"/>
                  <a:pt x="715" y="4640"/>
                  <a:pt x="714" y="4654"/>
                </a:cubicBezTo>
                <a:close/>
                <a:moveTo>
                  <a:pt x="707" y="4754"/>
                </a:moveTo>
                <a:lnTo>
                  <a:pt x="707" y="4754"/>
                </a:lnTo>
                <a:cubicBezTo>
                  <a:pt x="706" y="4767"/>
                  <a:pt x="694" y="4778"/>
                  <a:pt x="680" y="4777"/>
                </a:cubicBezTo>
                <a:cubicBezTo>
                  <a:pt x="666" y="4775"/>
                  <a:pt x="656" y="4763"/>
                  <a:pt x="657" y="4750"/>
                </a:cubicBezTo>
                <a:cubicBezTo>
                  <a:pt x="658" y="4736"/>
                  <a:pt x="670" y="4726"/>
                  <a:pt x="684" y="4727"/>
                </a:cubicBezTo>
                <a:cubicBezTo>
                  <a:pt x="698" y="4728"/>
                  <a:pt x="708" y="4740"/>
                  <a:pt x="707" y="4754"/>
                </a:cubicBezTo>
                <a:close/>
                <a:moveTo>
                  <a:pt x="700" y="4853"/>
                </a:moveTo>
                <a:lnTo>
                  <a:pt x="700" y="4853"/>
                </a:lnTo>
                <a:cubicBezTo>
                  <a:pt x="699" y="4867"/>
                  <a:pt x="687" y="4877"/>
                  <a:pt x="673" y="4876"/>
                </a:cubicBezTo>
                <a:cubicBezTo>
                  <a:pt x="659" y="4875"/>
                  <a:pt x="649" y="4863"/>
                  <a:pt x="650" y="4849"/>
                </a:cubicBezTo>
                <a:cubicBezTo>
                  <a:pt x="651" y="4836"/>
                  <a:pt x="663" y="4825"/>
                  <a:pt x="677" y="4826"/>
                </a:cubicBezTo>
                <a:cubicBezTo>
                  <a:pt x="691" y="4828"/>
                  <a:pt x="701" y="4840"/>
                  <a:pt x="700" y="4853"/>
                </a:cubicBezTo>
                <a:close/>
                <a:moveTo>
                  <a:pt x="691" y="4954"/>
                </a:moveTo>
                <a:lnTo>
                  <a:pt x="691" y="4954"/>
                </a:lnTo>
                <a:cubicBezTo>
                  <a:pt x="690" y="4968"/>
                  <a:pt x="677" y="4978"/>
                  <a:pt x="663" y="4976"/>
                </a:cubicBezTo>
                <a:cubicBezTo>
                  <a:pt x="650" y="4974"/>
                  <a:pt x="640" y="4962"/>
                  <a:pt x="642" y="4948"/>
                </a:cubicBezTo>
                <a:cubicBezTo>
                  <a:pt x="643" y="4934"/>
                  <a:pt x="656" y="4925"/>
                  <a:pt x="669" y="4926"/>
                </a:cubicBezTo>
                <a:cubicBezTo>
                  <a:pt x="683" y="4928"/>
                  <a:pt x="693" y="4940"/>
                  <a:pt x="691" y="4954"/>
                </a:cubicBezTo>
                <a:close/>
                <a:moveTo>
                  <a:pt x="682" y="5054"/>
                </a:moveTo>
                <a:lnTo>
                  <a:pt x="682" y="5054"/>
                </a:lnTo>
                <a:cubicBezTo>
                  <a:pt x="681" y="5067"/>
                  <a:pt x="668" y="5077"/>
                  <a:pt x="655" y="5076"/>
                </a:cubicBezTo>
                <a:cubicBezTo>
                  <a:pt x="641" y="5074"/>
                  <a:pt x="631" y="5062"/>
                  <a:pt x="633" y="5048"/>
                </a:cubicBezTo>
                <a:cubicBezTo>
                  <a:pt x="634" y="5034"/>
                  <a:pt x="647" y="5024"/>
                  <a:pt x="661" y="5026"/>
                </a:cubicBezTo>
                <a:cubicBezTo>
                  <a:pt x="674" y="5028"/>
                  <a:pt x="684" y="5040"/>
                  <a:pt x="682" y="5054"/>
                </a:cubicBezTo>
                <a:close/>
                <a:moveTo>
                  <a:pt x="673" y="5153"/>
                </a:moveTo>
                <a:lnTo>
                  <a:pt x="673" y="5153"/>
                </a:lnTo>
                <a:cubicBezTo>
                  <a:pt x="671" y="5167"/>
                  <a:pt x="659" y="5177"/>
                  <a:pt x="645" y="5175"/>
                </a:cubicBezTo>
                <a:cubicBezTo>
                  <a:pt x="631" y="5174"/>
                  <a:pt x="621" y="5161"/>
                  <a:pt x="623" y="5147"/>
                </a:cubicBezTo>
                <a:cubicBezTo>
                  <a:pt x="625" y="5134"/>
                  <a:pt x="637" y="5124"/>
                  <a:pt x="651" y="5125"/>
                </a:cubicBezTo>
                <a:cubicBezTo>
                  <a:pt x="665" y="5127"/>
                  <a:pt x="674" y="5140"/>
                  <a:pt x="673" y="5153"/>
                </a:cubicBezTo>
                <a:close/>
                <a:moveTo>
                  <a:pt x="662" y="5253"/>
                </a:moveTo>
                <a:lnTo>
                  <a:pt x="662" y="5253"/>
                </a:lnTo>
                <a:cubicBezTo>
                  <a:pt x="660" y="5267"/>
                  <a:pt x="648" y="5276"/>
                  <a:pt x="634" y="5275"/>
                </a:cubicBezTo>
                <a:cubicBezTo>
                  <a:pt x="620" y="5273"/>
                  <a:pt x="611" y="5261"/>
                  <a:pt x="612" y="5247"/>
                </a:cubicBezTo>
                <a:cubicBezTo>
                  <a:pt x="614" y="5233"/>
                  <a:pt x="626" y="5223"/>
                  <a:pt x="640" y="5225"/>
                </a:cubicBezTo>
                <a:cubicBezTo>
                  <a:pt x="654" y="5227"/>
                  <a:pt x="664" y="5239"/>
                  <a:pt x="662" y="5253"/>
                </a:cubicBezTo>
                <a:close/>
                <a:moveTo>
                  <a:pt x="651" y="5353"/>
                </a:moveTo>
                <a:lnTo>
                  <a:pt x="651" y="5353"/>
                </a:lnTo>
                <a:cubicBezTo>
                  <a:pt x="648" y="5367"/>
                  <a:pt x="636" y="5376"/>
                  <a:pt x="622" y="5374"/>
                </a:cubicBezTo>
                <a:cubicBezTo>
                  <a:pt x="608" y="5372"/>
                  <a:pt x="599" y="5359"/>
                  <a:pt x="601" y="5345"/>
                </a:cubicBezTo>
                <a:cubicBezTo>
                  <a:pt x="603" y="5332"/>
                  <a:pt x="616" y="5322"/>
                  <a:pt x="630" y="5325"/>
                </a:cubicBezTo>
                <a:cubicBezTo>
                  <a:pt x="643" y="5327"/>
                  <a:pt x="653" y="5340"/>
                  <a:pt x="651" y="5353"/>
                </a:cubicBezTo>
                <a:close/>
                <a:moveTo>
                  <a:pt x="638" y="5452"/>
                </a:moveTo>
                <a:lnTo>
                  <a:pt x="638" y="5452"/>
                </a:lnTo>
                <a:cubicBezTo>
                  <a:pt x="636" y="5466"/>
                  <a:pt x="623" y="5475"/>
                  <a:pt x="609" y="5473"/>
                </a:cubicBezTo>
                <a:cubicBezTo>
                  <a:pt x="596" y="5471"/>
                  <a:pt x="586" y="5458"/>
                  <a:pt x="588" y="5445"/>
                </a:cubicBezTo>
                <a:lnTo>
                  <a:pt x="588" y="5444"/>
                </a:lnTo>
                <a:cubicBezTo>
                  <a:pt x="591" y="5431"/>
                  <a:pt x="603" y="5422"/>
                  <a:pt x="617" y="5424"/>
                </a:cubicBezTo>
                <a:cubicBezTo>
                  <a:pt x="631" y="5426"/>
                  <a:pt x="640" y="5439"/>
                  <a:pt x="638" y="5452"/>
                </a:cubicBezTo>
                <a:close/>
                <a:moveTo>
                  <a:pt x="625" y="5552"/>
                </a:moveTo>
                <a:lnTo>
                  <a:pt x="625" y="5552"/>
                </a:lnTo>
                <a:cubicBezTo>
                  <a:pt x="623" y="5565"/>
                  <a:pt x="610" y="5575"/>
                  <a:pt x="596" y="5572"/>
                </a:cubicBezTo>
                <a:cubicBezTo>
                  <a:pt x="583" y="5570"/>
                  <a:pt x="574" y="5557"/>
                  <a:pt x="576" y="5544"/>
                </a:cubicBezTo>
                <a:cubicBezTo>
                  <a:pt x="578" y="5530"/>
                  <a:pt x="591" y="5521"/>
                  <a:pt x="604" y="5523"/>
                </a:cubicBezTo>
                <a:cubicBezTo>
                  <a:pt x="618" y="5525"/>
                  <a:pt x="627" y="5538"/>
                  <a:pt x="625" y="5552"/>
                </a:cubicBezTo>
                <a:close/>
                <a:moveTo>
                  <a:pt x="611" y="5651"/>
                </a:moveTo>
                <a:lnTo>
                  <a:pt x="611" y="5651"/>
                </a:lnTo>
                <a:cubicBezTo>
                  <a:pt x="608" y="5664"/>
                  <a:pt x="596" y="5674"/>
                  <a:pt x="582" y="5671"/>
                </a:cubicBezTo>
                <a:cubicBezTo>
                  <a:pt x="568" y="5669"/>
                  <a:pt x="559" y="5656"/>
                  <a:pt x="561" y="5643"/>
                </a:cubicBezTo>
                <a:cubicBezTo>
                  <a:pt x="563" y="5629"/>
                  <a:pt x="576" y="5620"/>
                  <a:pt x="590" y="5622"/>
                </a:cubicBezTo>
                <a:cubicBezTo>
                  <a:pt x="603" y="5624"/>
                  <a:pt x="613" y="5637"/>
                  <a:pt x="611" y="5651"/>
                </a:cubicBezTo>
                <a:close/>
                <a:moveTo>
                  <a:pt x="596" y="5750"/>
                </a:moveTo>
                <a:lnTo>
                  <a:pt x="596" y="5750"/>
                </a:lnTo>
                <a:cubicBezTo>
                  <a:pt x="594" y="5763"/>
                  <a:pt x="581" y="5773"/>
                  <a:pt x="567" y="5770"/>
                </a:cubicBezTo>
                <a:cubicBezTo>
                  <a:pt x="554" y="5768"/>
                  <a:pt x="544" y="5755"/>
                  <a:pt x="546" y="5742"/>
                </a:cubicBezTo>
                <a:lnTo>
                  <a:pt x="547" y="5742"/>
                </a:lnTo>
                <a:cubicBezTo>
                  <a:pt x="549" y="5728"/>
                  <a:pt x="562" y="5719"/>
                  <a:pt x="575" y="5721"/>
                </a:cubicBezTo>
                <a:cubicBezTo>
                  <a:pt x="589" y="5723"/>
                  <a:pt x="598" y="5736"/>
                  <a:pt x="596" y="5750"/>
                </a:cubicBezTo>
                <a:close/>
                <a:moveTo>
                  <a:pt x="580" y="5849"/>
                </a:moveTo>
                <a:lnTo>
                  <a:pt x="580" y="5849"/>
                </a:lnTo>
                <a:cubicBezTo>
                  <a:pt x="577" y="5863"/>
                  <a:pt x="564" y="5872"/>
                  <a:pt x="550" y="5869"/>
                </a:cubicBezTo>
                <a:cubicBezTo>
                  <a:pt x="537" y="5866"/>
                  <a:pt x="528" y="5853"/>
                  <a:pt x="531" y="5840"/>
                </a:cubicBezTo>
                <a:lnTo>
                  <a:pt x="531" y="5839"/>
                </a:lnTo>
                <a:cubicBezTo>
                  <a:pt x="533" y="5826"/>
                  <a:pt x="547" y="5817"/>
                  <a:pt x="560" y="5820"/>
                </a:cubicBezTo>
                <a:cubicBezTo>
                  <a:pt x="574" y="5823"/>
                  <a:pt x="582" y="5836"/>
                  <a:pt x="580" y="5849"/>
                </a:cubicBezTo>
                <a:close/>
                <a:moveTo>
                  <a:pt x="563" y="5948"/>
                </a:moveTo>
                <a:lnTo>
                  <a:pt x="563" y="5948"/>
                </a:lnTo>
                <a:cubicBezTo>
                  <a:pt x="560" y="5962"/>
                  <a:pt x="547" y="5970"/>
                  <a:pt x="534" y="5968"/>
                </a:cubicBezTo>
                <a:cubicBezTo>
                  <a:pt x="520" y="5965"/>
                  <a:pt x="511" y="5952"/>
                  <a:pt x="514" y="5938"/>
                </a:cubicBezTo>
                <a:cubicBezTo>
                  <a:pt x="517" y="5925"/>
                  <a:pt x="530" y="5916"/>
                  <a:pt x="543" y="5919"/>
                </a:cubicBezTo>
                <a:cubicBezTo>
                  <a:pt x="557" y="5921"/>
                  <a:pt x="566" y="5934"/>
                  <a:pt x="563" y="5948"/>
                </a:cubicBezTo>
                <a:close/>
                <a:moveTo>
                  <a:pt x="546" y="6046"/>
                </a:moveTo>
                <a:lnTo>
                  <a:pt x="546" y="6047"/>
                </a:lnTo>
                <a:cubicBezTo>
                  <a:pt x="543" y="6060"/>
                  <a:pt x="530" y="6069"/>
                  <a:pt x="516" y="6066"/>
                </a:cubicBezTo>
                <a:cubicBezTo>
                  <a:pt x="503" y="6063"/>
                  <a:pt x="494" y="6050"/>
                  <a:pt x="497" y="6037"/>
                </a:cubicBezTo>
                <a:cubicBezTo>
                  <a:pt x="499" y="6023"/>
                  <a:pt x="513" y="6014"/>
                  <a:pt x="526" y="6017"/>
                </a:cubicBezTo>
                <a:cubicBezTo>
                  <a:pt x="540" y="6020"/>
                  <a:pt x="548" y="6033"/>
                  <a:pt x="546" y="6046"/>
                </a:cubicBezTo>
                <a:close/>
                <a:moveTo>
                  <a:pt x="527" y="6145"/>
                </a:moveTo>
                <a:lnTo>
                  <a:pt x="527" y="6145"/>
                </a:lnTo>
                <a:cubicBezTo>
                  <a:pt x="524" y="6158"/>
                  <a:pt x="511" y="6167"/>
                  <a:pt x="498" y="6164"/>
                </a:cubicBezTo>
                <a:cubicBezTo>
                  <a:pt x="484" y="6162"/>
                  <a:pt x="475" y="6149"/>
                  <a:pt x="478" y="6135"/>
                </a:cubicBezTo>
                <a:cubicBezTo>
                  <a:pt x="481" y="6121"/>
                  <a:pt x="494" y="6113"/>
                  <a:pt x="508" y="6115"/>
                </a:cubicBezTo>
                <a:cubicBezTo>
                  <a:pt x="521" y="6118"/>
                  <a:pt x="530" y="6131"/>
                  <a:pt x="527" y="6145"/>
                </a:cubicBezTo>
                <a:close/>
                <a:moveTo>
                  <a:pt x="508" y="6244"/>
                </a:moveTo>
                <a:lnTo>
                  <a:pt x="508" y="6244"/>
                </a:lnTo>
                <a:cubicBezTo>
                  <a:pt x="505" y="6257"/>
                  <a:pt x="492" y="6266"/>
                  <a:pt x="478" y="6263"/>
                </a:cubicBezTo>
                <a:cubicBezTo>
                  <a:pt x="465" y="6259"/>
                  <a:pt x="456" y="6246"/>
                  <a:pt x="460" y="6232"/>
                </a:cubicBezTo>
                <a:cubicBezTo>
                  <a:pt x="463" y="6219"/>
                  <a:pt x="476" y="6211"/>
                  <a:pt x="490" y="6214"/>
                </a:cubicBezTo>
                <a:cubicBezTo>
                  <a:pt x="503" y="6217"/>
                  <a:pt x="512" y="6231"/>
                  <a:pt x="508" y="6244"/>
                </a:cubicBezTo>
                <a:close/>
                <a:moveTo>
                  <a:pt x="488" y="6342"/>
                </a:moveTo>
                <a:lnTo>
                  <a:pt x="488" y="6342"/>
                </a:lnTo>
                <a:cubicBezTo>
                  <a:pt x="485" y="6355"/>
                  <a:pt x="471" y="6364"/>
                  <a:pt x="458" y="6360"/>
                </a:cubicBezTo>
                <a:cubicBezTo>
                  <a:pt x="444" y="6357"/>
                  <a:pt x="436" y="6344"/>
                  <a:pt x="439" y="6330"/>
                </a:cubicBezTo>
                <a:cubicBezTo>
                  <a:pt x="443" y="6317"/>
                  <a:pt x="456" y="6309"/>
                  <a:pt x="469" y="6312"/>
                </a:cubicBezTo>
                <a:cubicBezTo>
                  <a:pt x="483" y="6315"/>
                  <a:pt x="491" y="6329"/>
                  <a:pt x="488" y="6342"/>
                </a:cubicBezTo>
                <a:close/>
                <a:moveTo>
                  <a:pt x="468" y="6440"/>
                </a:moveTo>
                <a:lnTo>
                  <a:pt x="468" y="6440"/>
                </a:lnTo>
                <a:cubicBezTo>
                  <a:pt x="464" y="6453"/>
                  <a:pt x="451" y="6462"/>
                  <a:pt x="437" y="6458"/>
                </a:cubicBezTo>
                <a:cubicBezTo>
                  <a:pt x="424" y="6455"/>
                  <a:pt x="416" y="6442"/>
                  <a:pt x="419" y="6428"/>
                </a:cubicBezTo>
                <a:cubicBezTo>
                  <a:pt x="422" y="6415"/>
                  <a:pt x="436" y="6407"/>
                  <a:pt x="449" y="6410"/>
                </a:cubicBezTo>
                <a:cubicBezTo>
                  <a:pt x="463" y="6413"/>
                  <a:pt x="471" y="6427"/>
                  <a:pt x="468" y="6440"/>
                </a:cubicBezTo>
                <a:close/>
                <a:moveTo>
                  <a:pt x="446" y="6538"/>
                </a:moveTo>
                <a:lnTo>
                  <a:pt x="446" y="6538"/>
                </a:lnTo>
                <a:cubicBezTo>
                  <a:pt x="442" y="6551"/>
                  <a:pt x="429" y="6559"/>
                  <a:pt x="415" y="6556"/>
                </a:cubicBezTo>
                <a:cubicBezTo>
                  <a:pt x="402" y="6553"/>
                  <a:pt x="394" y="6539"/>
                  <a:pt x="397" y="6526"/>
                </a:cubicBezTo>
                <a:cubicBezTo>
                  <a:pt x="400" y="6512"/>
                  <a:pt x="414" y="6504"/>
                  <a:pt x="427" y="6507"/>
                </a:cubicBezTo>
                <a:cubicBezTo>
                  <a:pt x="441" y="6511"/>
                  <a:pt x="449" y="6524"/>
                  <a:pt x="446" y="6538"/>
                </a:cubicBezTo>
                <a:close/>
                <a:moveTo>
                  <a:pt x="423" y="6635"/>
                </a:moveTo>
                <a:lnTo>
                  <a:pt x="423" y="6635"/>
                </a:lnTo>
                <a:cubicBezTo>
                  <a:pt x="420" y="6649"/>
                  <a:pt x="406" y="6657"/>
                  <a:pt x="393" y="6654"/>
                </a:cubicBezTo>
                <a:cubicBezTo>
                  <a:pt x="380" y="6650"/>
                  <a:pt x="371" y="6637"/>
                  <a:pt x="375" y="6623"/>
                </a:cubicBezTo>
                <a:cubicBezTo>
                  <a:pt x="378" y="6610"/>
                  <a:pt x="392" y="6602"/>
                  <a:pt x="405" y="6605"/>
                </a:cubicBezTo>
                <a:cubicBezTo>
                  <a:pt x="418" y="6608"/>
                  <a:pt x="427" y="6622"/>
                  <a:pt x="423" y="6635"/>
                </a:cubicBezTo>
                <a:close/>
                <a:moveTo>
                  <a:pt x="400" y="6733"/>
                </a:moveTo>
                <a:lnTo>
                  <a:pt x="400" y="6734"/>
                </a:lnTo>
                <a:cubicBezTo>
                  <a:pt x="396" y="6747"/>
                  <a:pt x="382" y="6754"/>
                  <a:pt x="369" y="6751"/>
                </a:cubicBezTo>
                <a:cubicBezTo>
                  <a:pt x="355" y="6747"/>
                  <a:pt x="348" y="6733"/>
                  <a:pt x="352" y="6720"/>
                </a:cubicBezTo>
                <a:lnTo>
                  <a:pt x="352" y="6719"/>
                </a:lnTo>
                <a:cubicBezTo>
                  <a:pt x="355" y="6706"/>
                  <a:pt x="369" y="6699"/>
                  <a:pt x="383" y="6702"/>
                </a:cubicBezTo>
                <a:cubicBezTo>
                  <a:pt x="396" y="6706"/>
                  <a:pt x="403" y="6720"/>
                  <a:pt x="400" y="6733"/>
                </a:cubicBezTo>
                <a:close/>
                <a:moveTo>
                  <a:pt x="375" y="6831"/>
                </a:moveTo>
                <a:lnTo>
                  <a:pt x="375" y="6831"/>
                </a:lnTo>
                <a:cubicBezTo>
                  <a:pt x="371" y="6844"/>
                  <a:pt x="357" y="6851"/>
                  <a:pt x="344" y="6848"/>
                </a:cubicBezTo>
                <a:cubicBezTo>
                  <a:pt x="331" y="6844"/>
                  <a:pt x="323" y="6830"/>
                  <a:pt x="327" y="6817"/>
                </a:cubicBezTo>
                <a:cubicBezTo>
                  <a:pt x="331" y="6803"/>
                  <a:pt x="345" y="6796"/>
                  <a:pt x="358" y="6800"/>
                </a:cubicBezTo>
                <a:cubicBezTo>
                  <a:pt x="371" y="6803"/>
                  <a:pt x="379" y="6817"/>
                  <a:pt x="375" y="6831"/>
                </a:cubicBezTo>
                <a:close/>
                <a:moveTo>
                  <a:pt x="350" y="6927"/>
                </a:moveTo>
                <a:lnTo>
                  <a:pt x="350" y="6928"/>
                </a:lnTo>
                <a:cubicBezTo>
                  <a:pt x="347" y="6941"/>
                  <a:pt x="333" y="6948"/>
                  <a:pt x="319" y="6945"/>
                </a:cubicBezTo>
                <a:cubicBezTo>
                  <a:pt x="306" y="6941"/>
                  <a:pt x="299" y="6927"/>
                  <a:pt x="302" y="6914"/>
                </a:cubicBezTo>
                <a:lnTo>
                  <a:pt x="302" y="6913"/>
                </a:lnTo>
                <a:cubicBezTo>
                  <a:pt x="306" y="6900"/>
                  <a:pt x="320" y="6893"/>
                  <a:pt x="333" y="6896"/>
                </a:cubicBezTo>
                <a:cubicBezTo>
                  <a:pt x="347" y="6900"/>
                  <a:pt x="354" y="6914"/>
                  <a:pt x="350" y="6927"/>
                </a:cubicBezTo>
                <a:close/>
                <a:moveTo>
                  <a:pt x="324" y="7024"/>
                </a:moveTo>
                <a:lnTo>
                  <a:pt x="324" y="7024"/>
                </a:lnTo>
                <a:cubicBezTo>
                  <a:pt x="321" y="7037"/>
                  <a:pt x="307" y="7045"/>
                  <a:pt x="293" y="7041"/>
                </a:cubicBezTo>
                <a:cubicBezTo>
                  <a:pt x="280" y="7037"/>
                  <a:pt x="273" y="7023"/>
                  <a:pt x="276" y="7010"/>
                </a:cubicBezTo>
                <a:cubicBezTo>
                  <a:pt x="280" y="6997"/>
                  <a:pt x="294" y="6989"/>
                  <a:pt x="307" y="6993"/>
                </a:cubicBezTo>
                <a:cubicBezTo>
                  <a:pt x="321" y="6997"/>
                  <a:pt x="328" y="7011"/>
                  <a:pt x="324" y="7024"/>
                </a:cubicBezTo>
                <a:close/>
                <a:moveTo>
                  <a:pt x="298" y="7121"/>
                </a:moveTo>
                <a:lnTo>
                  <a:pt x="298" y="7121"/>
                </a:lnTo>
                <a:cubicBezTo>
                  <a:pt x="294" y="7134"/>
                  <a:pt x="281" y="7142"/>
                  <a:pt x="267" y="7138"/>
                </a:cubicBezTo>
                <a:cubicBezTo>
                  <a:pt x="254" y="7134"/>
                  <a:pt x="246" y="7120"/>
                  <a:pt x="250" y="7107"/>
                </a:cubicBezTo>
                <a:cubicBezTo>
                  <a:pt x="254" y="7093"/>
                  <a:pt x="268" y="7086"/>
                  <a:pt x="281" y="7090"/>
                </a:cubicBezTo>
                <a:cubicBezTo>
                  <a:pt x="295" y="7094"/>
                  <a:pt x="302" y="7107"/>
                  <a:pt x="298" y="7121"/>
                </a:cubicBezTo>
                <a:close/>
                <a:moveTo>
                  <a:pt x="270" y="7218"/>
                </a:moveTo>
                <a:lnTo>
                  <a:pt x="270" y="7218"/>
                </a:lnTo>
                <a:cubicBezTo>
                  <a:pt x="266" y="7231"/>
                  <a:pt x="252" y="7238"/>
                  <a:pt x="238" y="7233"/>
                </a:cubicBezTo>
                <a:cubicBezTo>
                  <a:pt x="225" y="7229"/>
                  <a:pt x="218" y="7215"/>
                  <a:pt x="223" y="7202"/>
                </a:cubicBezTo>
                <a:cubicBezTo>
                  <a:pt x="227" y="7189"/>
                  <a:pt x="241" y="7182"/>
                  <a:pt x="254" y="7186"/>
                </a:cubicBezTo>
                <a:cubicBezTo>
                  <a:pt x="267" y="7190"/>
                  <a:pt x="274" y="7205"/>
                  <a:pt x="270" y="7218"/>
                </a:cubicBezTo>
                <a:close/>
                <a:moveTo>
                  <a:pt x="242" y="7314"/>
                </a:moveTo>
                <a:lnTo>
                  <a:pt x="242" y="7314"/>
                </a:lnTo>
                <a:cubicBezTo>
                  <a:pt x="238" y="7327"/>
                  <a:pt x="224" y="7334"/>
                  <a:pt x="210" y="7330"/>
                </a:cubicBezTo>
                <a:cubicBezTo>
                  <a:pt x="197" y="7325"/>
                  <a:pt x="190" y="7311"/>
                  <a:pt x="195" y="7298"/>
                </a:cubicBezTo>
                <a:cubicBezTo>
                  <a:pt x="199" y="7285"/>
                  <a:pt x="213" y="7278"/>
                  <a:pt x="226" y="7282"/>
                </a:cubicBezTo>
                <a:cubicBezTo>
                  <a:pt x="239" y="7286"/>
                  <a:pt x="246" y="7301"/>
                  <a:pt x="242" y="7314"/>
                </a:cubicBezTo>
                <a:close/>
                <a:moveTo>
                  <a:pt x="213" y="7409"/>
                </a:moveTo>
                <a:lnTo>
                  <a:pt x="213" y="7409"/>
                </a:lnTo>
                <a:cubicBezTo>
                  <a:pt x="208" y="7422"/>
                  <a:pt x="194" y="7430"/>
                  <a:pt x="181" y="7425"/>
                </a:cubicBezTo>
                <a:cubicBezTo>
                  <a:pt x="168" y="7421"/>
                  <a:pt x="161" y="7407"/>
                  <a:pt x="165" y="7394"/>
                </a:cubicBezTo>
                <a:cubicBezTo>
                  <a:pt x="170" y="7380"/>
                  <a:pt x="184" y="7373"/>
                  <a:pt x="197" y="7378"/>
                </a:cubicBezTo>
                <a:cubicBezTo>
                  <a:pt x="210" y="7382"/>
                  <a:pt x="217" y="7396"/>
                  <a:pt x="213" y="7409"/>
                </a:cubicBezTo>
                <a:close/>
                <a:moveTo>
                  <a:pt x="183" y="7505"/>
                </a:moveTo>
                <a:lnTo>
                  <a:pt x="183" y="7505"/>
                </a:lnTo>
                <a:cubicBezTo>
                  <a:pt x="178" y="7518"/>
                  <a:pt x="164" y="7525"/>
                  <a:pt x="151" y="7521"/>
                </a:cubicBezTo>
                <a:cubicBezTo>
                  <a:pt x="138" y="7516"/>
                  <a:pt x="131" y="7502"/>
                  <a:pt x="135" y="7489"/>
                </a:cubicBezTo>
                <a:cubicBezTo>
                  <a:pt x="140" y="7476"/>
                  <a:pt x="154" y="7469"/>
                  <a:pt x="167" y="7473"/>
                </a:cubicBezTo>
                <a:cubicBezTo>
                  <a:pt x="180" y="7478"/>
                  <a:pt x="187" y="7492"/>
                  <a:pt x="183" y="7505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2" name="Freeform 55"/>
          <p:cNvSpPr>
            <a:spLocks noEditPoints="1"/>
          </p:cNvSpPr>
          <p:nvPr/>
        </p:nvSpPr>
        <p:spPr bwMode="auto">
          <a:xfrm rot="16200000">
            <a:off x="2717018" y="1836738"/>
            <a:ext cx="93663" cy="1970088"/>
          </a:xfrm>
          <a:custGeom>
            <a:avLst/>
            <a:gdLst>
              <a:gd name="T0" fmla="*/ 2147483647 w 822"/>
              <a:gd name="T1" fmla="*/ 2147483647 h 8507"/>
              <a:gd name="T2" fmla="*/ 2147483647 w 822"/>
              <a:gd name="T3" fmla="*/ 2147483647 h 8507"/>
              <a:gd name="T4" fmla="*/ 2147483647 w 822"/>
              <a:gd name="T5" fmla="*/ 2147483647 h 8507"/>
              <a:gd name="T6" fmla="*/ 2147483647 w 822"/>
              <a:gd name="T7" fmla="*/ 2147483647 h 8507"/>
              <a:gd name="T8" fmla="*/ 2147483647 w 822"/>
              <a:gd name="T9" fmla="*/ 2147483647 h 8507"/>
              <a:gd name="T10" fmla="*/ 2147483647 w 822"/>
              <a:gd name="T11" fmla="*/ 2147483647 h 8507"/>
              <a:gd name="T12" fmla="*/ 2147483647 w 822"/>
              <a:gd name="T13" fmla="*/ 2147483647 h 8507"/>
              <a:gd name="T14" fmla="*/ 2147483647 w 822"/>
              <a:gd name="T15" fmla="*/ 2147483647 h 8507"/>
              <a:gd name="T16" fmla="*/ 2147483647 w 822"/>
              <a:gd name="T17" fmla="*/ 2147483647 h 8507"/>
              <a:gd name="T18" fmla="*/ 2147483647 w 822"/>
              <a:gd name="T19" fmla="*/ 2147483647 h 8507"/>
              <a:gd name="T20" fmla="*/ 2147483647 w 822"/>
              <a:gd name="T21" fmla="*/ 2147483647 h 8507"/>
              <a:gd name="T22" fmla="*/ 2147483647 w 822"/>
              <a:gd name="T23" fmla="*/ 2147483647 h 8507"/>
              <a:gd name="T24" fmla="*/ 2147483647 w 822"/>
              <a:gd name="T25" fmla="*/ 2147483647 h 8507"/>
              <a:gd name="T26" fmla="*/ 2147483647 w 822"/>
              <a:gd name="T27" fmla="*/ 2147483647 h 8507"/>
              <a:gd name="T28" fmla="*/ 2147483647 w 822"/>
              <a:gd name="T29" fmla="*/ 2147483647 h 8507"/>
              <a:gd name="T30" fmla="*/ 2147483647 w 822"/>
              <a:gd name="T31" fmla="*/ 2147483647 h 8507"/>
              <a:gd name="T32" fmla="*/ 2147483647 w 822"/>
              <a:gd name="T33" fmla="*/ 2147483647 h 8507"/>
              <a:gd name="T34" fmla="*/ 2147483647 w 822"/>
              <a:gd name="T35" fmla="*/ 2147483647 h 8507"/>
              <a:gd name="T36" fmla="*/ 2147483647 w 822"/>
              <a:gd name="T37" fmla="*/ 2147483647 h 8507"/>
              <a:gd name="T38" fmla="*/ 2147483647 w 822"/>
              <a:gd name="T39" fmla="*/ 2147483647 h 8507"/>
              <a:gd name="T40" fmla="*/ 2147483647 w 822"/>
              <a:gd name="T41" fmla="*/ 2147483647 h 8507"/>
              <a:gd name="T42" fmla="*/ 2147483647 w 822"/>
              <a:gd name="T43" fmla="*/ 2147483647 h 8507"/>
              <a:gd name="T44" fmla="*/ 2147483647 w 822"/>
              <a:gd name="T45" fmla="*/ 2147483647 h 8507"/>
              <a:gd name="T46" fmla="*/ 2147483647 w 822"/>
              <a:gd name="T47" fmla="*/ 2147483647 h 8507"/>
              <a:gd name="T48" fmla="*/ 2147483647 w 822"/>
              <a:gd name="T49" fmla="*/ 2147483647 h 8507"/>
              <a:gd name="T50" fmla="*/ 2147483647 w 822"/>
              <a:gd name="T51" fmla="*/ 2147483647 h 8507"/>
              <a:gd name="T52" fmla="*/ 2147483647 w 822"/>
              <a:gd name="T53" fmla="*/ 2147483647 h 8507"/>
              <a:gd name="T54" fmla="*/ 2147483647 w 822"/>
              <a:gd name="T55" fmla="*/ 2147483647 h 8507"/>
              <a:gd name="T56" fmla="*/ 2147483647 w 822"/>
              <a:gd name="T57" fmla="*/ 2147483647 h 8507"/>
              <a:gd name="T58" fmla="*/ 2147483647 w 822"/>
              <a:gd name="T59" fmla="*/ 2147483647 h 8507"/>
              <a:gd name="T60" fmla="*/ 2147483647 w 822"/>
              <a:gd name="T61" fmla="*/ 2147483647 h 8507"/>
              <a:gd name="T62" fmla="*/ 2147483647 w 822"/>
              <a:gd name="T63" fmla="*/ 2147483647 h 8507"/>
              <a:gd name="T64" fmla="*/ 2147483647 w 822"/>
              <a:gd name="T65" fmla="*/ 2147483647 h 8507"/>
              <a:gd name="T66" fmla="*/ 2147483647 w 822"/>
              <a:gd name="T67" fmla="*/ 2147483647 h 8507"/>
              <a:gd name="T68" fmla="*/ 2147483647 w 822"/>
              <a:gd name="T69" fmla="*/ 2147483647 h 8507"/>
              <a:gd name="T70" fmla="*/ 2147483647 w 822"/>
              <a:gd name="T71" fmla="*/ 2147483647 h 8507"/>
              <a:gd name="T72" fmla="*/ 2147483647 w 822"/>
              <a:gd name="T73" fmla="*/ 2147483647 h 8507"/>
              <a:gd name="T74" fmla="*/ 2147483647 w 822"/>
              <a:gd name="T75" fmla="*/ 2147483647 h 8507"/>
              <a:gd name="T76" fmla="*/ 2147483647 w 822"/>
              <a:gd name="T77" fmla="*/ 2147483647 h 8507"/>
              <a:gd name="T78" fmla="*/ 2147483647 w 822"/>
              <a:gd name="T79" fmla="*/ 2147483647 h 8507"/>
              <a:gd name="T80" fmla="*/ 2147483647 w 822"/>
              <a:gd name="T81" fmla="*/ 2147483647 h 8507"/>
              <a:gd name="T82" fmla="*/ 2147483647 w 822"/>
              <a:gd name="T83" fmla="*/ 2147483647 h 8507"/>
              <a:gd name="T84" fmla="*/ 2147483647 w 822"/>
              <a:gd name="T85" fmla="*/ 2147483647 h 8507"/>
              <a:gd name="T86" fmla="*/ 2147483647 w 822"/>
              <a:gd name="T87" fmla="*/ 2147483647 h 8507"/>
              <a:gd name="T88" fmla="*/ 2147483647 w 822"/>
              <a:gd name="T89" fmla="*/ 2147483647 h 8507"/>
              <a:gd name="T90" fmla="*/ 2147483647 w 822"/>
              <a:gd name="T91" fmla="*/ 2147483647 h 8507"/>
              <a:gd name="T92" fmla="*/ 2147483647 w 822"/>
              <a:gd name="T93" fmla="*/ 2147483647 h 8507"/>
              <a:gd name="T94" fmla="*/ 2147483647 w 822"/>
              <a:gd name="T95" fmla="*/ 2147483647 h 8507"/>
              <a:gd name="T96" fmla="*/ 2147483647 w 822"/>
              <a:gd name="T97" fmla="*/ 2147483647 h 8507"/>
              <a:gd name="T98" fmla="*/ 2147483647 w 822"/>
              <a:gd name="T99" fmla="*/ 2147483647 h 8507"/>
              <a:gd name="T100" fmla="*/ 2147483647 w 822"/>
              <a:gd name="T101" fmla="*/ 2147483647 h 8507"/>
              <a:gd name="T102" fmla="*/ 2147483647 w 822"/>
              <a:gd name="T103" fmla="*/ 2147483647 h 8507"/>
              <a:gd name="T104" fmla="*/ 2147483647 w 822"/>
              <a:gd name="T105" fmla="*/ 2147483647 h 8507"/>
              <a:gd name="T106" fmla="*/ 2147483647 w 822"/>
              <a:gd name="T107" fmla="*/ 2147483647 h 8507"/>
              <a:gd name="T108" fmla="*/ 2147483647 w 822"/>
              <a:gd name="T109" fmla="*/ 2147483647 h 8507"/>
              <a:gd name="T110" fmla="*/ 2147483647 w 822"/>
              <a:gd name="T111" fmla="*/ 2147483647 h 8507"/>
              <a:gd name="T112" fmla="*/ 2147483647 w 822"/>
              <a:gd name="T113" fmla="*/ 2147483647 h 8507"/>
              <a:gd name="T114" fmla="*/ 2147483647 w 822"/>
              <a:gd name="T115" fmla="*/ 2147483647 h 8507"/>
              <a:gd name="T116" fmla="*/ 2147483647 w 822"/>
              <a:gd name="T117" fmla="*/ 2147483647 h 8507"/>
              <a:gd name="T118" fmla="*/ 2147483647 w 822"/>
              <a:gd name="T119" fmla="*/ 2147483647 h 850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822"/>
              <a:gd name="T181" fmla="*/ 0 h 8507"/>
              <a:gd name="T182" fmla="*/ 822 w 822"/>
              <a:gd name="T183" fmla="*/ 8507 h 850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822" h="8507">
                <a:moveTo>
                  <a:pt x="52" y="20"/>
                </a:moveTo>
                <a:lnTo>
                  <a:pt x="52" y="20"/>
                </a:lnTo>
                <a:cubicBezTo>
                  <a:pt x="56" y="33"/>
                  <a:pt x="49" y="47"/>
                  <a:pt x="36" y="52"/>
                </a:cubicBezTo>
                <a:cubicBezTo>
                  <a:pt x="23" y="56"/>
                  <a:pt x="9" y="49"/>
                  <a:pt x="4" y="36"/>
                </a:cubicBezTo>
                <a:cubicBezTo>
                  <a:pt x="0" y="23"/>
                  <a:pt x="7" y="9"/>
                  <a:pt x="20" y="4"/>
                </a:cubicBezTo>
                <a:cubicBezTo>
                  <a:pt x="33" y="0"/>
                  <a:pt x="47" y="7"/>
                  <a:pt x="52" y="20"/>
                </a:cubicBezTo>
                <a:close/>
                <a:moveTo>
                  <a:pt x="84" y="115"/>
                </a:moveTo>
                <a:lnTo>
                  <a:pt x="84" y="115"/>
                </a:lnTo>
                <a:cubicBezTo>
                  <a:pt x="89" y="128"/>
                  <a:pt x="82" y="142"/>
                  <a:pt x="69" y="146"/>
                </a:cubicBezTo>
                <a:cubicBezTo>
                  <a:pt x="55" y="151"/>
                  <a:pt x="41" y="144"/>
                  <a:pt x="37" y="130"/>
                </a:cubicBezTo>
                <a:cubicBezTo>
                  <a:pt x="33" y="117"/>
                  <a:pt x="40" y="103"/>
                  <a:pt x="53" y="99"/>
                </a:cubicBezTo>
                <a:cubicBezTo>
                  <a:pt x="66" y="94"/>
                  <a:pt x="80" y="102"/>
                  <a:pt x="84" y="115"/>
                </a:cubicBezTo>
                <a:close/>
                <a:moveTo>
                  <a:pt x="117" y="209"/>
                </a:moveTo>
                <a:lnTo>
                  <a:pt x="117" y="209"/>
                </a:lnTo>
                <a:cubicBezTo>
                  <a:pt x="121" y="222"/>
                  <a:pt x="114" y="237"/>
                  <a:pt x="101" y="241"/>
                </a:cubicBezTo>
                <a:cubicBezTo>
                  <a:pt x="88" y="245"/>
                  <a:pt x="74" y="238"/>
                  <a:pt x="70" y="225"/>
                </a:cubicBezTo>
                <a:cubicBezTo>
                  <a:pt x="65" y="212"/>
                  <a:pt x="72" y="198"/>
                  <a:pt x="85" y="193"/>
                </a:cubicBezTo>
                <a:cubicBezTo>
                  <a:pt x="98" y="189"/>
                  <a:pt x="113" y="196"/>
                  <a:pt x="117" y="209"/>
                </a:cubicBezTo>
                <a:close/>
                <a:moveTo>
                  <a:pt x="150" y="305"/>
                </a:moveTo>
                <a:lnTo>
                  <a:pt x="150" y="305"/>
                </a:lnTo>
                <a:cubicBezTo>
                  <a:pt x="153" y="318"/>
                  <a:pt x="146" y="332"/>
                  <a:pt x="133" y="336"/>
                </a:cubicBezTo>
                <a:cubicBezTo>
                  <a:pt x="119" y="340"/>
                  <a:pt x="105" y="332"/>
                  <a:pt x="102" y="319"/>
                </a:cubicBezTo>
                <a:cubicBezTo>
                  <a:pt x="98" y="306"/>
                  <a:pt x="105" y="292"/>
                  <a:pt x="119" y="288"/>
                </a:cubicBezTo>
                <a:cubicBezTo>
                  <a:pt x="132" y="284"/>
                  <a:pt x="146" y="292"/>
                  <a:pt x="150" y="305"/>
                </a:cubicBezTo>
                <a:close/>
                <a:moveTo>
                  <a:pt x="180" y="400"/>
                </a:moveTo>
                <a:lnTo>
                  <a:pt x="180" y="400"/>
                </a:lnTo>
                <a:cubicBezTo>
                  <a:pt x="184" y="413"/>
                  <a:pt x="176" y="427"/>
                  <a:pt x="163" y="431"/>
                </a:cubicBezTo>
                <a:cubicBezTo>
                  <a:pt x="150" y="435"/>
                  <a:pt x="136" y="427"/>
                  <a:pt x="132" y="414"/>
                </a:cubicBezTo>
                <a:cubicBezTo>
                  <a:pt x="128" y="401"/>
                  <a:pt x="136" y="387"/>
                  <a:pt x="149" y="383"/>
                </a:cubicBezTo>
                <a:cubicBezTo>
                  <a:pt x="162" y="379"/>
                  <a:pt x="176" y="387"/>
                  <a:pt x="180" y="400"/>
                </a:cubicBezTo>
                <a:close/>
                <a:moveTo>
                  <a:pt x="211" y="495"/>
                </a:moveTo>
                <a:lnTo>
                  <a:pt x="211" y="495"/>
                </a:lnTo>
                <a:cubicBezTo>
                  <a:pt x="215" y="509"/>
                  <a:pt x="207" y="522"/>
                  <a:pt x="194" y="526"/>
                </a:cubicBezTo>
                <a:cubicBezTo>
                  <a:pt x="181" y="530"/>
                  <a:pt x="167" y="523"/>
                  <a:pt x="163" y="509"/>
                </a:cubicBezTo>
                <a:cubicBezTo>
                  <a:pt x="159" y="496"/>
                  <a:pt x="167" y="482"/>
                  <a:pt x="180" y="478"/>
                </a:cubicBezTo>
                <a:cubicBezTo>
                  <a:pt x="193" y="474"/>
                  <a:pt x="207" y="482"/>
                  <a:pt x="211" y="495"/>
                </a:cubicBezTo>
                <a:close/>
                <a:moveTo>
                  <a:pt x="241" y="591"/>
                </a:moveTo>
                <a:lnTo>
                  <a:pt x="241" y="591"/>
                </a:lnTo>
                <a:cubicBezTo>
                  <a:pt x="245" y="604"/>
                  <a:pt x="237" y="618"/>
                  <a:pt x="224" y="622"/>
                </a:cubicBezTo>
                <a:cubicBezTo>
                  <a:pt x="211" y="626"/>
                  <a:pt x="197" y="618"/>
                  <a:pt x="193" y="605"/>
                </a:cubicBezTo>
                <a:cubicBezTo>
                  <a:pt x="189" y="592"/>
                  <a:pt x="196" y="578"/>
                  <a:pt x="210" y="574"/>
                </a:cubicBezTo>
                <a:cubicBezTo>
                  <a:pt x="223" y="570"/>
                  <a:pt x="237" y="578"/>
                  <a:pt x="241" y="591"/>
                </a:cubicBezTo>
                <a:close/>
                <a:moveTo>
                  <a:pt x="269" y="687"/>
                </a:moveTo>
                <a:lnTo>
                  <a:pt x="269" y="687"/>
                </a:lnTo>
                <a:cubicBezTo>
                  <a:pt x="273" y="700"/>
                  <a:pt x="266" y="714"/>
                  <a:pt x="252" y="718"/>
                </a:cubicBezTo>
                <a:cubicBezTo>
                  <a:pt x="239" y="722"/>
                  <a:pt x="225" y="714"/>
                  <a:pt x="221" y="701"/>
                </a:cubicBezTo>
                <a:cubicBezTo>
                  <a:pt x="217" y="687"/>
                  <a:pt x="225" y="673"/>
                  <a:pt x="238" y="670"/>
                </a:cubicBezTo>
                <a:cubicBezTo>
                  <a:pt x="252" y="666"/>
                  <a:pt x="265" y="673"/>
                  <a:pt x="269" y="687"/>
                </a:cubicBezTo>
                <a:close/>
                <a:moveTo>
                  <a:pt x="298" y="783"/>
                </a:moveTo>
                <a:lnTo>
                  <a:pt x="298" y="783"/>
                </a:lnTo>
                <a:cubicBezTo>
                  <a:pt x="302" y="796"/>
                  <a:pt x="294" y="810"/>
                  <a:pt x="281" y="814"/>
                </a:cubicBezTo>
                <a:cubicBezTo>
                  <a:pt x="268" y="817"/>
                  <a:pt x="254" y="810"/>
                  <a:pt x="250" y="797"/>
                </a:cubicBezTo>
                <a:cubicBezTo>
                  <a:pt x="246" y="783"/>
                  <a:pt x="254" y="769"/>
                  <a:pt x="267" y="766"/>
                </a:cubicBezTo>
                <a:cubicBezTo>
                  <a:pt x="280" y="762"/>
                  <a:pt x="294" y="769"/>
                  <a:pt x="298" y="783"/>
                </a:cubicBezTo>
                <a:close/>
                <a:moveTo>
                  <a:pt x="326" y="880"/>
                </a:moveTo>
                <a:lnTo>
                  <a:pt x="326" y="880"/>
                </a:lnTo>
                <a:cubicBezTo>
                  <a:pt x="329" y="893"/>
                  <a:pt x="321" y="907"/>
                  <a:pt x="308" y="910"/>
                </a:cubicBezTo>
                <a:cubicBezTo>
                  <a:pt x="294" y="913"/>
                  <a:pt x="281" y="905"/>
                  <a:pt x="277" y="892"/>
                </a:cubicBezTo>
                <a:cubicBezTo>
                  <a:pt x="274" y="878"/>
                  <a:pt x="282" y="865"/>
                  <a:pt x="295" y="861"/>
                </a:cubicBezTo>
                <a:cubicBezTo>
                  <a:pt x="309" y="858"/>
                  <a:pt x="322" y="866"/>
                  <a:pt x="326" y="880"/>
                </a:cubicBezTo>
                <a:close/>
                <a:moveTo>
                  <a:pt x="352" y="976"/>
                </a:moveTo>
                <a:lnTo>
                  <a:pt x="352" y="976"/>
                </a:lnTo>
                <a:cubicBezTo>
                  <a:pt x="356" y="990"/>
                  <a:pt x="348" y="1003"/>
                  <a:pt x="334" y="1006"/>
                </a:cubicBezTo>
                <a:cubicBezTo>
                  <a:pt x="321" y="1010"/>
                  <a:pt x="307" y="1002"/>
                  <a:pt x="304" y="988"/>
                </a:cubicBezTo>
                <a:cubicBezTo>
                  <a:pt x="300" y="975"/>
                  <a:pt x="309" y="961"/>
                  <a:pt x="322" y="958"/>
                </a:cubicBezTo>
                <a:cubicBezTo>
                  <a:pt x="335" y="955"/>
                  <a:pt x="349" y="963"/>
                  <a:pt x="352" y="976"/>
                </a:cubicBezTo>
                <a:close/>
                <a:moveTo>
                  <a:pt x="379" y="1073"/>
                </a:moveTo>
                <a:lnTo>
                  <a:pt x="379" y="1073"/>
                </a:lnTo>
                <a:cubicBezTo>
                  <a:pt x="382" y="1086"/>
                  <a:pt x="374" y="1100"/>
                  <a:pt x="361" y="1103"/>
                </a:cubicBezTo>
                <a:cubicBezTo>
                  <a:pt x="347" y="1106"/>
                  <a:pt x="334" y="1098"/>
                  <a:pt x="330" y="1085"/>
                </a:cubicBezTo>
                <a:cubicBezTo>
                  <a:pt x="327" y="1071"/>
                  <a:pt x="335" y="1058"/>
                  <a:pt x="349" y="1054"/>
                </a:cubicBezTo>
                <a:cubicBezTo>
                  <a:pt x="362" y="1051"/>
                  <a:pt x="376" y="1059"/>
                  <a:pt x="379" y="1073"/>
                </a:cubicBezTo>
                <a:close/>
                <a:moveTo>
                  <a:pt x="404" y="1169"/>
                </a:moveTo>
                <a:lnTo>
                  <a:pt x="404" y="1169"/>
                </a:lnTo>
                <a:cubicBezTo>
                  <a:pt x="407" y="1183"/>
                  <a:pt x="399" y="1196"/>
                  <a:pt x="386" y="1200"/>
                </a:cubicBezTo>
                <a:cubicBezTo>
                  <a:pt x="372" y="1203"/>
                  <a:pt x="359" y="1195"/>
                  <a:pt x="355" y="1182"/>
                </a:cubicBezTo>
                <a:cubicBezTo>
                  <a:pt x="352" y="1168"/>
                  <a:pt x="360" y="1155"/>
                  <a:pt x="374" y="1151"/>
                </a:cubicBezTo>
                <a:cubicBezTo>
                  <a:pt x="387" y="1148"/>
                  <a:pt x="401" y="1156"/>
                  <a:pt x="404" y="1169"/>
                </a:cubicBezTo>
                <a:close/>
                <a:moveTo>
                  <a:pt x="428" y="1266"/>
                </a:moveTo>
                <a:lnTo>
                  <a:pt x="428" y="1266"/>
                </a:lnTo>
                <a:cubicBezTo>
                  <a:pt x="432" y="1280"/>
                  <a:pt x="424" y="1293"/>
                  <a:pt x="410" y="1297"/>
                </a:cubicBezTo>
                <a:cubicBezTo>
                  <a:pt x="397" y="1300"/>
                  <a:pt x="383" y="1292"/>
                  <a:pt x="380" y="1279"/>
                </a:cubicBezTo>
                <a:cubicBezTo>
                  <a:pt x="377" y="1265"/>
                  <a:pt x="385" y="1252"/>
                  <a:pt x="398" y="1248"/>
                </a:cubicBezTo>
                <a:cubicBezTo>
                  <a:pt x="412" y="1245"/>
                  <a:pt x="425" y="1253"/>
                  <a:pt x="428" y="1266"/>
                </a:cubicBezTo>
                <a:close/>
                <a:moveTo>
                  <a:pt x="453" y="1363"/>
                </a:moveTo>
                <a:lnTo>
                  <a:pt x="453" y="1363"/>
                </a:lnTo>
                <a:cubicBezTo>
                  <a:pt x="456" y="1377"/>
                  <a:pt x="448" y="1390"/>
                  <a:pt x="435" y="1394"/>
                </a:cubicBezTo>
                <a:cubicBezTo>
                  <a:pt x="421" y="1397"/>
                  <a:pt x="408" y="1389"/>
                  <a:pt x="404" y="1376"/>
                </a:cubicBezTo>
                <a:cubicBezTo>
                  <a:pt x="401" y="1362"/>
                  <a:pt x="409" y="1349"/>
                  <a:pt x="423" y="1345"/>
                </a:cubicBezTo>
                <a:cubicBezTo>
                  <a:pt x="436" y="1342"/>
                  <a:pt x="450" y="1350"/>
                  <a:pt x="453" y="1363"/>
                </a:cubicBezTo>
                <a:close/>
                <a:moveTo>
                  <a:pt x="476" y="1462"/>
                </a:moveTo>
                <a:lnTo>
                  <a:pt x="476" y="1462"/>
                </a:lnTo>
                <a:cubicBezTo>
                  <a:pt x="479" y="1475"/>
                  <a:pt x="470" y="1489"/>
                  <a:pt x="456" y="1491"/>
                </a:cubicBezTo>
                <a:cubicBezTo>
                  <a:pt x="443" y="1494"/>
                  <a:pt x="430" y="1486"/>
                  <a:pt x="427" y="1472"/>
                </a:cubicBezTo>
                <a:cubicBezTo>
                  <a:pt x="424" y="1459"/>
                  <a:pt x="433" y="1445"/>
                  <a:pt x="446" y="1442"/>
                </a:cubicBezTo>
                <a:cubicBezTo>
                  <a:pt x="460" y="1440"/>
                  <a:pt x="473" y="1448"/>
                  <a:pt x="476" y="1462"/>
                </a:cubicBezTo>
                <a:close/>
                <a:moveTo>
                  <a:pt x="498" y="1559"/>
                </a:moveTo>
                <a:lnTo>
                  <a:pt x="498" y="1559"/>
                </a:lnTo>
                <a:cubicBezTo>
                  <a:pt x="501" y="1573"/>
                  <a:pt x="492" y="1586"/>
                  <a:pt x="479" y="1589"/>
                </a:cubicBezTo>
                <a:cubicBezTo>
                  <a:pt x="465" y="1592"/>
                  <a:pt x="452" y="1583"/>
                  <a:pt x="449" y="1570"/>
                </a:cubicBezTo>
                <a:cubicBezTo>
                  <a:pt x="446" y="1556"/>
                  <a:pt x="455" y="1543"/>
                  <a:pt x="468" y="1540"/>
                </a:cubicBezTo>
                <a:cubicBezTo>
                  <a:pt x="482" y="1537"/>
                  <a:pt x="495" y="1546"/>
                  <a:pt x="498" y="1559"/>
                </a:cubicBezTo>
                <a:close/>
                <a:moveTo>
                  <a:pt x="520" y="1657"/>
                </a:moveTo>
                <a:lnTo>
                  <a:pt x="520" y="1657"/>
                </a:lnTo>
                <a:cubicBezTo>
                  <a:pt x="523" y="1671"/>
                  <a:pt x="514" y="1684"/>
                  <a:pt x="501" y="1687"/>
                </a:cubicBezTo>
                <a:cubicBezTo>
                  <a:pt x="487" y="1689"/>
                  <a:pt x="474" y="1681"/>
                  <a:pt x="471" y="1667"/>
                </a:cubicBezTo>
                <a:cubicBezTo>
                  <a:pt x="469" y="1653"/>
                  <a:pt x="477" y="1640"/>
                  <a:pt x="491" y="1637"/>
                </a:cubicBezTo>
                <a:cubicBezTo>
                  <a:pt x="504" y="1635"/>
                  <a:pt x="518" y="1644"/>
                  <a:pt x="520" y="1657"/>
                </a:cubicBezTo>
                <a:close/>
                <a:moveTo>
                  <a:pt x="541" y="1755"/>
                </a:moveTo>
                <a:lnTo>
                  <a:pt x="541" y="1755"/>
                </a:lnTo>
                <a:cubicBezTo>
                  <a:pt x="543" y="1769"/>
                  <a:pt x="534" y="1782"/>
                  <a:pt x="521" y="1785"/>
                </a:cubicBezTo>
                <a:cubicBezTo>
                  <a:pt x="507" y="1787"/>
                  <a:pt x="494" y="1778"/>
                  <a:pt x="491" y="1765"/>
                </a:cubicBezTo>
                <a:cubicBezTo>
                  <a:pt x="489" y="1751"/>
                  <a:pt x="498" y="1738"/>
                  <a:pt x="511" y="1735"/>
                </a:cubicBezTo>
                <a:cubicBezTo>
                  <a:pt x="525" y="1733"/>
                  <a:pt x="538" y="1742"/>
                  <a:pt x="541" y="1755"/>
                </a:cubicBezTo>
                <a:close/>
                <a:moveTo>
                  <a:pt x="561" y="1853"/>
                </a:moveTo>
                <a:lnTo>
                  <a:pt x="561" y="1853"/>
                </a:lnTo>
                <a:cubicBezTo>
                  <a:pt x="563" y="1867"/>
                  <a:pt x="555" y="1880"/>
                  <a:pt x="541" y="1883"/>
                </a:cubicBezTo>
                <a:cubicBezTo>
                  <a:pt x="528" y="1885"/>
                  <a:pt x="514" y="1876"/>
                  <a:pt x="512" y="1863"/>
                </a:cubicBezTo>
                <a:cubicBezTo>
                  <a:pt x="509" y="1849"/>
                  <a:pt x="518" y="1836"/>
                  <a:pt x="531" y="1833"/>
                </a:cubicBezTo>
                <a:cubicBezTo>
                  <a:pt x="545" y="1831"/>
                  <a:pt x="558" y="1840"/>
                  <a:pt x="561" y="1853"/>
                </a:cubicBezTo>
                <a:close/>
                <a:moveTo>
                  <a:pt x="581" y="1952"/>
                </a:moveTo>
                <a:lnTo>
                  <a:pt x="581" y="1952"/>
                </a:lnTo>
                <a:cubicBezTo>
                  <a:pt x="583" y="1966"/>
                  <a:pt x="574" y="1979"/>
                  <a:pt x="560" y="1981"/>
                </a:cubicBezTo>
                <a:cubicBezTo>
                  <a:pt x="546" y="1983"/>
                  <a:pt x="533" y="1974"/>
                  <a:pt x="531" y="1960"/>
                </a:cubicBezTo>
                <a:cubicBezTo>
                  <a:pt x="529" y="1946"/>
                  <a:pt x="538" y="1934"/>
                  <a:pt x="552" y="1931"/>
                </a:cubicBezTo>
                <a:cubicBezTo>
                  <a:pt x="566" y="1929"/>
                  <a:pt x="578" y="1938"/>
                  <a:pt x="581" y="1952"/>
                </a:cubicBezTo>
                <a:close/>
                <a:moveTo>
                  <a:pt x="599" y="2050"/>
                </a:moveTo>
                <a:lnTo>
                  <a:pt x="599" y="2051"/>
                </a:lnTo>
                <a:cubicBezTo>
                  <a:pt x="601" y="2064"/>
                  <a:pt x="592" y="2077"/>
                  <a:pt x="578" y="2079"/>
                </a:cubicBezTo>
                <a:cubicBezTo>
                  <a:pt x="565" y="2081"/>
                  <a:pt x="552" y="2072"/>
                  <a:pt x="550" y="2058"/>
                </a:cubicBezTo>
                <a:cubicBezTo>
                  <a:pt x="547" y="2045"/>
                  <a:pt x="557" y="2032"/>
                  <a:pt x="570" y="2030"/>
                </a:cubicBezTo>
                <a:cubicBezTo>
                  <a:pt x="584" y="2028"/>
                  <a:pt x="597" y="2037"/>
                  <a:pt x="599" y="2050"/>
                </a:cubicBezTo>
                <a:close/>
                <a:moveTo>
                  <a:pt x="617" y="2149"/>
                </a:moveTo>
                <a:lnTo>
                  <a:pt x="617" y="2149"/>
                </a:lnTo>
                <a:cubicBezTo>
                  <a:pt x="619" y="2163"/>
                  <a:pt x="610" y="2175"/>
                  <a:pt x="596" y="2178"/>
                </a:cubicBezTo>
                <a:cubicBezTo>
                  <a:pt x="583" y="2180"/>
                  <a:pt x="570" y="2170"/>
                  <a:pt x="568" y="2157"/>
                </a:cubicBezTo>
                <a:cubicBezTo>
                  <a:pt x="566" y="2143"/>
                  <a:pt x="575" y="2130"/>
                  <a:pt x="589" y="2128"/>
                </a:cubicBezTo>
                <a:cubicBezTo>
                  <a:pt x="602" y="2126"/>
                  <a:pt x="615" y="2135"/>
                  <a:pt x="617" y="2149"/>
                </a:cubicBezTo>
                <a:close/>
                <a:moveTo>
                  <a:pt x="635" y="2247"/>
                </a:moveTo>
                <a:lnTo>
                  <a:pt x="635" y="2247"/>
                </a:lnTo>
                <a:cubicBezTo>
                  <a:pt x="637" y="2261"/>
                  <a:pt x="627" y="2274"/>
                  <a:pt x="614" y="2276"/>
                </a:cubicBezTo>
                <a:cubicBezTo>
                  <a:pt x="600" y="2278"/>
                  <a:pt x="587" y="2269"/>
                  <a:pt x="585" y="2255"/>
                </a:cubicBezTo>
                <a:cubicBezTo>
                  <a:pt x="583" y="2242"/>
                  <a:pt x="592" y="2229"/>
                  <a:pt x="606" y="2227"/>
                </a:cubicBezTo>
                <a:cubicBezTo>
                  <a:pt x="620" y="2224"/>
                  <a:pt x="632" y="2234"/>
                  <a:pt x="635" y="2247"/>
                </a:cubicBezTo>
                <a:close/>
                <a:moveTo>
                  <a:pt x="650" y="2346"/>
                </a:moveTo>
                <a:lnTo>
                  <a:pt x="650" y="2346"/>
                </a:lnTo>
                <a:cubicBezTo>
                  <a:pt x="653" y="2360"/>
                  <a:pt x="643" y="2373"/>
                  <a:pt x="630" y="2375"/>
                </a:cubicBezTo>
                <a:cubicBezTo>
                  <a:pt x="616" y="2377"/>
                  <a:pt x="603" y="2368"/>
                  <a:pt x="601" y="2354"/>
                </a:cubicBezTo>
                <a:cubicBezTo>
                  <a:pt x="599" y="2340"/>
                  <a:pt x="608" y="2328"/>
                  <a:pt x="622" y="2325"/>
                </a:cubicBezTo>
                <a:cubicBezTo>
                  <a:pt x="635" y="2323"/>
                  <a:pt x="648" y="2333"/>
                  <a:pt x="650" y="2346"/>
                </a:cubicBezTo>
                <a:close/>
                <a:moveTo>
                  <a:pt x="666" y="2445"/>
                </a:moveTo>
                <a:lnTo>
                  <a:pt x="666" y="2445"/>
                </a:lnTo>
                <a:cubicBezTo>
                  <a:pt x="669" y="2459"/>
                  <a:pt x="659" y="2471"/>
                  <a:pt x="646" y="2474"/>
                </a:cubicBezTo>
                <a:cubicBezTo>
                  <a:pt x="632" y="2476"/>
                  <a:pt x="619" y="2467"/>
                  <a:pt x="617" y="2453"/>
                </a:cubicBezTo>
                <a:cubicBezTo>
                  <a:pt x="615" y="2439"/>
                  <a:pt x="624" y="2426"/>
                  <a:pt x="638" y="2424"/>
                </a:cubicBezTo>
                <a:cubicBezTo>
                  <a:pt x="651" y="2422"/>
                  <a:pt x="664" y="2431"/>
                  <a:pt x="666" y="2445"/>
                </a:cubicBezTo>
                <a:close/>
                <a:moveTo>
                  <a:pt x="681" y="2545"/>
                </a:moveTo>
                <a:lnTo>
                  <a:pt x="681" y="2545"/>
                </a:lnTo>
                <a:cubicBezTo>
                  <a:pt x="683" y="2559"/>
                  <a:pt x="673" y="2571"/>
                  <a:pt x="660" y="2573"/>
                </a:cubicBezTo>
                <a:cubicBezTo>
                  <a:pt x="646" y="2574"/>
                  <a:pt x="633" y="2565"/>
                  <a:pt x="632" y="2551"/>
                </a:cubicBezTo>
                <a:cubicBezTo>
                  <a:pt x="630" y="2537"/>
                  <a:pt x="640" y="2525"/>
                  <a:pt x="654" y="2523"/>
                </a:cubicBezTo>
                <a:cubicBezTo>
                  <a:pt x="667" y="2521"/>
                  <a:pt x="680" y="2531"/>
                  <a:pt x="681" y="2545"/>
                </a:cubicBezTo>
                <a:close/>
                <a:moveTo>
                  <a:pt x="695" y="2644"/>
                </a:moveTo>
                <a:lnTo>
                  <a:pt x="695" y="2644"/>
                </a:lnTo>
                <a:cubicBezTo>
                  <a:pt x="697" y="2658"/>
                  <a:pt x="687" y="2670"/>
                  <a:pt x="674" y="2672"/>
                </a:cubicBezTo>
                <a:cubicBezTo>
                  <a:pt x="660" y="2673"/>
                  <a:pt x="647" y="2664"/>
                  <a:pt x="646" y="2650"/>
                </a:cubicBezTo>
                <a:cubicBezTo>
                  <a:pt x="644" y="2636"/>
                  <a:pt x="654" y="2624"/>
                  <a:pt x="668" y="2622"/>
                </a:cubicBezTo>
                <a:cubicBezTo>
                  <a:pt x="681" y="2620"/>
                  <a:pt x="694" y="2630"/>
                  <a:pt x="695" y="2644"/>
                </a:cubicBezTo>
                <a:close/>
                <a:moveTo>
                  <a:pt x="709" y="2743"/>
                </a:moveTo>
                <a:lnTo>
                  <a:pt x="709" y="2743"/>
                </a:lnTo>
                <a:cubicBezTo>
                  <a:pt x="711" y="2757"/>
                  <a:pt x="701" y="2769"/>
                  <a:pt x="688" y="2771"/>
                </a:cubicBezTo>
                <a:cubicBezTo>
                  <a:pt x="674" y="2772"/>
                  <a:pt x="661" y="2763"/>
                  <a:pt x="660" y="2749"/>
                </a:cubicBezTo>
                <a:cubicBezTo>
                  <a:pt x="658" y="2735"/>
                  <a:pt x="668" y="2723"/>
                  <a:pt x="682" y="2721"/>
                </a:cubicBezTo>
                <a:cubicBezTo>
                  <a:pt x="695" y="2719"/>
                  <a:pt x="708" y="2729"/>
                  <a:pt x="709" y="2743"/>
                </a:cubicBezTo>
                <a:close/>
                <a:moveTo>
                  <a:pt x="722" y="2843"/>
                </a:moveTo>
                <a:lnTo>
                  <a:pt x="722" y="2843"/>
                </a:lnTo>
                <a:cubicBezTo>
                  <a:pt x="723" y="2857"/>
                  <a:pt x="713" y="2869"/>
                  <a:pt x="699" y="2870"/>
                </a:cubicBezTo>
                <a:cubicBezTo>
                  <a:pt x="685" y="2871"/>
                  <a:pt x="673" y="2861"/>
                  <a:pt x="672" y="2847"/>
                </a:cubicBezTo>
                <a:cubicBezTo>
                  <a:pt x="671" y="2833"/>
                  <a:pt x="681" y="2821"/>
                  <a:pt x="695" y="2820"/>
                </a:cubicBezTo>
                <a:cubicBezTo>
                  <a:pt x="709" y="2819"/>
                  <a:pt x="721" y="2829"/>
                  <a:pt x="722" y="2843"/>
                </a:cubicBezTo>
                <a:close/>
                <a:moveTo>
                  <a:pt x="733" y="2943"/>
                </a:moveTo>
                <a:lnTo>
                  <a:pt x="733" y="2943"/>
                </a:lnTo>
                <a:cubicBezTo>
                  <a:pt x="735" y="2956"/>
                  <a:pt x="724" y="2968"/>
                  <a:pt x="711" y="2970"/>
                </a:cubicBezTo>
                <a:cubicBezTo>
                  <a:pt x="697" y="2971"/>
                  <a:pt x="685" y="2960"/>
                  <a:pt x="684" y="2947"/>
                </a:cubicBezTo>
                <a:cubicBezTo>
                  <a:pt x="682" y="2933"/>
                  <a:pt x="693" y="2921"/>
                  <a:pt x="707" y="2920"/>
                </a:cubicBezTo>
                <a:cubicBezTo>
                  <a:pt x="720" y="2919"/>
                  <a:pt x="732" y="2929"/>
                  <a:pt x="733" y="2943"/>
                </a:cubicBezTo>
                <a:close/>
                <a:moveTo>
                  <a:pt x="745" y="3042"/>
                </a:moveTo>
                <a:lnTo>
                  <a:pt x="745" y="3042"/>
                </a:lnTo>
                <a:cubicBezTo>
                  <a:pt x="746" y="3056"/>
                  <a:pt x="736" y="3068"/>
                  <a:pt x="722" y="3069"/>
                </a:cubicBezTo>
                <a:cubicBezTo>
                  <a:pt x="708" y="3070"/>
                  <a:pt x="696" y="3060"/>
                  <a:pt x="695" y="3046"/>
                </a:cubicBezTo>
                <a:cubicBezTo>
                  <a:pt x="694" y="3032"/>
                  <a:pt x="704" y="3020"/>
                  <a:pt x="718" y="3019"/>
                </a:cubicBezTo>
                <a:cubicBezTo>
                  <a:pt x="732" y="3018"/>
                  <a:pt x="744" y="3028"/>
                  <a:pt x="745" y="3042"/>
                </a:cubicBezTo>
                <a:close/>
                <a:moveTo>
                  <a:pt x="755" y="3142"/>
                </a:moveTo>
                <a:lnTo>
                  <a:pt x="755" y="3142"/>
                </a:lnTo>
                <a:cubicBezTo>
                  <a:pt x="756" y="3155"/>
                  <a:pt x="746" y="3167"/>
                  <a:pt x="732" y="3168"/>
                </a:cubicBezTo>
                <a:cubicBezTo>
                  <a:pt x="718" y="3170"/>
                  <a:pt x="706" y="3159"/>
                  <a:pt x="705" y="3146"/>
                </a:cubicBezTo>
                <a:cubicBezTo>
                  <a:pt x="704" y="3132"/>
                  <a:pt x="714" y="3120"/>
                  <a:pt x="728" y="3119"/>
                </a:cubicBezTo>
                <a:cubicBezTo>
                  <a:pt x="742" y="3118"/>
                  <a:pt x="754" y="3128"/>
                  <a:pt x="755" y="3142"/>
                </a:cubicBezTo>
                <a:close/>
                <a:moveTo>
                  <a:pt x="765" y="3241"/>
                </a:moveTo>
                <a:lnTo>
                  <a:pt x="765" y="3241"/>
                </a:lnTo>
                <a:cubicBezTo>
                  <a:pt x="766" y="3255"/>
                  <a:pt x="756" y="3267"/>
                  <a:pt x="742" y="3268"/>
                </a:cubicBezTo>
                <a:cubicBezTo>
                  <a:pt x="728" y="3269"/>
                  <a:pt x="716" y="3259"/>
                  <a:pt x="715" y="3245"/>
                </a:cubicBezTo>
                <a:cubicBezTo>
                  <a:pt x="714" y="3231"/>
                  <a:pt x="724" y="3219"/>
                  <a:pt x="738" y="3218"/>
                </a:cubicBezTo>
                <a:cubicBezTo>
                  <a:pt x="752" y="3217"/>
                  <a:pt x="764" y="3227"/>
                  <a:pt x="765" y="3241"/>
                </a:cubicBezTo>
                <a:close/>
                <a:moveTo>
                  <a:pt x="774" y="3342"/>
                </a:moveTo>
                <a:lnTo>
                  <a:pt x="774" y="3342"/>
                </a:lnTo>
                <a:cubicBezTo>
                  <a:pt x="775" y="3356"/>
                  <a:pt x="764" y="3367"/>
                  <a:pt x="750" y="3368"/>
                </a:cubicBezTo>
                <a:cubicBezTo>
                  <a:pt x="737" y="3368"/>
                  <a:pt x="725" y="3358"/>
                  <a:pt x="724" y="3344"/>
                </a:cubicBezTo>
                <a:cubicBezTo>
                  <a:pt x="724" y="3330"/>
                  <a:pt x="735" y="3318"/>
                  <a:pt x="748" y="3318"/>
                </a:cubicBezTo>
                <a:cubicBezTo>
                  <a:pt x="762" y="3317"/>
                  <a:pt x="774" y="3328"/>
                  <a:pt x="774" y="3342"/>
                </a:cubicBezTo>
                <a:close/>
                <a:moveTo>
                  <a:pt x="782" y="3441"/>
                </a:moveTo>
                <a:lnTo>
                  <a:pt x="782" y="3442"/>
                </a:lnTo>
                <a:cubicBezTo>
                  <a:pt x="782" y="3455"/>
                  <a:pt x="772" y="3467"/>
                  <a:pt x="758" y="3468"/>
                </a:cubicBezTo>
                <a:cubicBezTo>
                  <a:pt x="744" y="3468"/>
                  <a:pt x="732" y="3457"/>
                  <a:pt x="732" y="3444"/>
                </a:cubicBezTo>
                <a:lnTo>
                  <a:pt x="732" y="3443"/>
                </a:lnTo>
                <a:cubicBezTo>
                  <a:pt x="731" y="3430"/>
                  <a:pt x="742" y="3418"/>
                  <a:pt x="756" y="3417"/>
                </a:cubicBezTo>
                <a:cubicBezTo>
                  <a:pt x="770" y="3417"/>
                  <a:pt x="781" y="3428"/>
                  <a:pt x="782" y="3441"/>
                </a:cubicBezTo>
                <a:close/>
                <a:moveTo>
                  <a:pt x="789" y="3541"/>
                </a:moveTo>
                <a:lnTo>
                  <a:pt x="789" y="3541"/>
                </a:lnTo>
                <a:cubicBezTo>
                  <a:pt x="790" y="3555"/>
                  <a:pt x="779" y="3567"/>
                  <a:pt x="765" y="3567"/>
                </a:cubicBezTo>
                <a:cubicBezTo>
                  <a:pt x="751" y="3568"/>
                  <a:pt x="740" y="3557"/>
                  <a:pt x="739" y="3543"/>
                </a:cubicBezTo>
                <a:cubicBezTo>
                  <a:pt x="739" y="3529"/>
                  <a:pt x="749" y="3518"/>
                  <a:pt x="763" y="3517"/>
                </a:cubicBezTo>
                <a:cubicBezTo>
                  <a:pt x="777" y="3517"/>
                  <a:pt x="789" y="3527"/>
                  <a:pt x="789" y="3541"/>
                </a:cubicBezTo>
                <a:close/>
                <a:moveTo>
                  <a:pt x="796" y="3641"/>
                </a:moveTo>
                <a:lnTo>
                  <a:pt x="796" y="3641"/>
                </a:lnTo>
                <a:cubicBezTo>
                  <a:pt x="797" y="3655"/>
                  <a:pt x="786" y="3667"/>
                  <a:pt x="772" y="3667"/>
                </a:cubicBezTo>
                <a:cubicBezTo>
                  <a:pt x="758" y="3668"/>
                  <a:pt x="747" y="3657"/>
                  <a:pt x="746" y="3643"/>
                </a:cubicBezTo>
                <a:cubicBezTo>
                  <a:pt x="746" y="3629"/>
                  <a:pt x="756" y="3618"/>
                  <a:pt x="770" y="3617"/>
                </a:cubicBezTo>
                <a:cubicBezTo>
                  <a:pt x="784" y="3617"/>
                  <a:pt x="795" y="3627"/>
                  <a:pt x="796" y="3641"/>
                </a:cubicBezTo>
                <a:close/>
                <a:moveTo>
                  <a:pt x="801" y="3741"/>
                </a:moveTo>
                <a:lnTo>
                  <a:pt x="801" y="3741"/>
                </a:lnTo>
                <a:cubicBezTo>
                  <a:pt x="802" y="3755"/>
                  <a:pt x="791" y="3766"/>
                  <a:pt x="778" y="3767"/>
                </a:cubicBezTo>
                <a:cubicBezTo>
                  <a:pt x="764" y="3768"/>
                  <a:pt x="752" y="3757"/>
                  <a:pt x="752" y="3743"/>
                </a:cubicBezTo>
                <a:cubicBezTo>
                  <a:pt x="751" y="3729"/>
                  <a:pt x="762" y="3718"/>
                  <a:pt x="776" y="3717"/>
                </a:cubicBezTo>
                <a:cubicBezTo>
                  <a:pt x="789" y="3716"/>
                  <a:pt x="801" y="3727"/>
                  <a:pt x="801" y="3741"/>
                </a:cubicBezTo>
                <a:close/>
                <a:moveTo>
                  <a:pt x="807" y="3841"/>
                </a:moveTo>
                <a:lnTo>
                  <a:pt x="807" y="3841"/>
                </a:lnTo>
                <a:cubicBezTo>
                  <a:pt x="808" y="3855"/>
                  <a:pt x="797" y="3866"/>
                  <a:pt x="783" y="3867"/>
                </a:cubicBezTo>
                <a:cubicBezTo>
                  <a:pt x="769" y="3867"/>
                  <a:pt x="758" y="3857"/>
                  <a:pt x="757" y="3843"/>
                </a:cubicBezTo>
                <a:cubicBezTo>
                  <a:pt x="756" y="3829"/>
                  <a:pt x="767" y="3817"/>
                  <a:pt x="781" y="3817"/>
                </a:cubicBezTo>
                <a:cubicBezTo>
                  <a:pt x="795" y="3816"/>
                  <a:pt x="806" y="3827"/>
                  <a:pt x="807" y="3841"/>
                </a:cubicBezTo>
                <a:close/>
                <a:moveTo>
                  <a:pt x="811" y="3942"/>
                </a:moveTo>
                <a:lnTo>
                  <a:pt x="811" y="3942"/>
                </a:lnTo>
                <a:cubicBezTo>
                  <a:pt x="811" y="3956"/>
                  <a:pt x="800" y="3967"/>
                  <a:pt x="786" y="3967"/>
                </a:cubicBezTo>
                <a:cubicBezTo>
                  <a:pt x="773" y="3967"/>
                  <a:pt x="761" y="3956"/>
                  <a:pt x="761" y="3942"/>
                </a:cubicBezTo>
                <a:cubicBezTo>
                  <a:pt x="761" y="3928"/>
                  <a:pt x="773" y="3917"/>
                  <a:pt x="786" y="3917"/>
                </a:cubicBezTo>
                <a:cubicBezTo>
                  <a:pt x="800" y="3917"/>
                  <a:pt x="811" y="3928"/>
                  <a:pt x="811" y="3942"/>
                </a:cubicBezTo>
                <a:close/>
                <a:moveTo>
                  <a:pt x="815" y="4042"/>
                </a:moveTo>
                <a:lnTo>
                  <a:pt x="815" y="4042"/>
                </a:lnTo>
                <a:cubicBezTo>
                  <a:pt x="815" y="4056"/>
                  <a:pt x="803" y="4067"/>
                  <a:pt x="790" y="4067"/>
                </a:cubicBezTo>
                <a:cubicBezTo>
                  <a:pt x="776" y="4067"/>
                  <a:pt x="765" y="4056"/>
                  <a:pt x="765" y="4042"/>
                </a:cubicBezTo>
                <a:cubicBezTo>
                  <a:pt x="765" y="4028"/>
                  <a:pt x="776" y="4017"/>
                  <a:pt x="790" y="4017"/>
                </a:cubicBezTo>
                <a:cubicBezTo>
                  <a:pt x="803" y="4017"/>
                  <a:pt x="815" y="4028"/>
                  <a:pt x="815" y="4042"/>
                </a:cubicBezTo>
                <a:close/>
                <a:moveTo>
                  <a:pt x="818" y="4142"/>
                </a:moveTo>
                <a:lnTo>
                  <a:pt x="818" y="4142"/>
                </a:lnTo>
                <a:cubicBezTo>
                  <a:pt x="818" y="4156"/>
                  <a:pt x="807" y="4167"/>
                  <a:pt x="793" y="4167"/>
                </a:cubicBezTo>
                <a:cubicBezTo>
                  <a:pt x="779" y="4167"/>
                  <a:pt x="768" y="4156"/>
                  <a:pt x="768" y="4142"/>
                </a:cubicBezTo>
                <a:cubicBezTo>
                  <a:pt x="768" y="4128"/>
                  <a:pt x="779" y="4117"/>
                  <a:pt x="793" y="4117"/>
                </a:cubicBezTo>
                <a:cubicBezTo>
                  <a:pt x="807" y="4117"/>
                  <a:pt x="818" y="4128"/>
                  <a:pt x="818" y="4142"/>
                </a:cubicBezTo>
                <a:close/>
                <a:moveTo>
                  <a:pt x="820" y="4242"/>
                </a:moveTo>
                <a:lnTo>
                  <a:pt x="820" y="4242"/>
                </a:lnTo>
                <a:cubicBezTo>
                  <a:pt x="820" y="4256"/>
                  <a:pt x="808" y="4267"/>
                  <a:pt x="795" y="4267"/>
                </a:cubicBezTo>
                <a:cubicBezTo>
                  <a:pt x="781" y="4267"/>
                  <a:pt x="770" y="4256"/>
                  <a:pt x="770" y="4242"/>
                </a:cubicBezTo>
                <a:cubicBezTo>
                  <a:pt x="770" y="4228"/>
                  <a:pt x="781" y="4217"/>
                  <a:pt x="795" y="4217"/>
                </a:cubicBezTo>
                <a:cubicBezTo>
                  <a:pt x="808" y="4217"/>
                  <a:pt x="820" y="4228"/>
                  <a:pt x="820" y="4242"/>
                </a:cubicBezTo>
                <a:close/>
                <a:moveTo>
                  <a:pt x="821" y="4342"/>
                </a:moveTo>
                <a:lnTo>
                  <a:pt x="821" y="4342"/>
                </a:lnTo>
                <a:cubicBezTo>
                  <a:pt x="821" y="4356"/>
                  <a:pt x="810" y="4367"/>
                  <a:pt x="796" y="4367"/>
                </a:cubicBezTo>
                <a:cubicBezTo>
                  <a:pt x="782" y="4367"/>
                  <a:pt x="771" y="4356"/>
                  <a:pt x="771" y="4342"/>
                </a:cubicBezTo>
                <a:cubicBezTo>
                  <a:pt x="771" y="4328"/>
                  <a:pt x="782" y="4317"/>
                  <a:pt x="796" y="4317"/>
                </a:cubicBezTo>
                <a:cubicBezTo>
                  <a:pt x="810" y="4317"/>
                  <a:pt x="821" y="4328"/>
                  <a:pt x="821" y="4342"/>
                </a:cubicBezTo>
                <a:close/>
                <a:moveTo>
                  <a:pt x="822" y="4442"/>
                </a:moveTo>
                <a:lnTo>
                  <a:pt x="822" y="4442"/>
                </a:lnTo>
                <a:cubicBezTo>
                  <a:pt x="822" y="4456"/>
                  <a:pt x="811" y="4467"/>
                  <a:pt x="797" y="4467"/>
                </a:cubicBezTo>
                <a:cubicBezTo>
                  <a:pt x="783" y="4467"/>
                  <a:pt x="772" y="4456"/>
                  <a:pt x="772" y="4442"/>
                </a:cubicBezTo>
                <a:cubicBezTo>
                  <a:pt x="772" y="4428"/>
                  <a:pt x="783" y="4417"/>
                  <a:pt x="797" y="4417"/>
                </a:cubicBezTo>
                <a:cubicBezTo>
                  <a:pt x="811" y="4417"/>
                  <a:pt x="822" y="4428"/>
                  <a:pt x="822" y="4442"/>
                </a:cubicBezTo>
                <a:close/>
                <a:moveTo>
                  <a:pt x="821" y="4543"/>
                </a:moveTo>
                <a:lnTo>
                  <a:pt x="821" y="4543"/>
                </a:lnTo>
                <a:cubicBezTo>
                  <a:pt x="821" y="4557"/>
                  <a:pt x="809" y="4568"/>
                  <a:pt x="795" y="4567"/>
                </a:cubicBezTo>
                <a:cubicBezTo>
                  <a:pt x="781" y="4566"/>
                  <a:pt x="771" y="4555"/>
                  <a:pt x="771" y="4541"/>
                </a:cubicBezTo>
                <a:cubicBezTo>
                  <a:pt x="772" y="4527"/>
                  <a:pt x="783" y="4516"/>
                  <a:pt x="797" y="4517"/>
                </a:cubicBezTo>
                <a:cubicBezTo>
                  <a:pt x="811" y="4518"/>
                  <a:pt x="822" y="4529"/>
                  <a:pt x="821" y="4543"/>
                </a:cubicBezTo>
                <a:close/>
                <a:moveTo>
                  <a:pt x="820" y="4643"/>
                </a:moveTo>
                <a:lnTo>
                  <a:pt x="820" y="4643"/>
                </a:lnTo>
                <a:cubicBezTo>
                  <a:pt x="820" y="4657"/>
                  <a:pt x="808" y="4668"/>
                  <a:pt x="794" y="4667"/>
                </a:cubicBezTo>
                <a:cubicBezTo>
                  <a:pt x="780" y="4666"/>
                  <a:pt x="770" y="4655"/>
                  <a:pt x="770" y="4641"/>
                </a:cubicBezTo>
                <a:cubicBezTo>
                  <a:pt x="771" y="4627"/>
                  <a:pt x="782" y="4616"/>
                  <a:pt x="796" y="4617"/>
                </a:cubicBezTo>
                <a:cubicBezTo>
                  <a:pt x="810" y="4618"/>
                  <a:pt x="821" y="4629"/>
                  <a:pt x="820" y="4643"/>
                </a:cubicBezTo>
                <a:close/>
                <a:moveTo>
                  <a:pt x="819" y="4743"/>
                </a:moveTo>
                <a:lnTo>
                  <a:pt x="819" y="4743"/>
                </a:lnTo>
                <a:cubicBezTo>
                  <a:pt x="818" y="4757"/>
                  <a:pt x="807" y="4768"/>
                  <a:pt x="793" y="4767"/>
                </a:cubicBezTo>
                <a:cubicBezTo>
                  <a:pt x="779" y="4767"/>
                  <a:pt x="768" y="4755"/>
                  <a:pt x="769" y="4741"/>
                </a:cubicBezTo>
                <a:cubicBezTo>
                  <a:pt x="769" y="4727"/>
                  <a:pt x="781" y="4717"/>
                  <a:pt x="795" y="4717"/>
                </a:cubicBezTo>
                <a:cubicBezTo>
                  <a:pt x="809" y="4718"/>
                  <a:pt x="819" y="4729"/>
                  <a:pt x="819" y="4743"/>
                </a:cubicBezTo>
                <a:close/>
                <a:moveTo>
                  <a:pt x="816" y="4843"/>
                </a:moveTo>
                <a:lnTo>
                  <a:pt x="816" y="4843"/>
                </a:lnTo>
                <a:cubicBezTo>
                  <a:pt x="815" y="4857"/>
                  <a:pt x="804" y="4868"/>
                  <a:pt x="790" y="4867"/>
                </a:cubicBezTo>
                <a:cubicBezTo>
                  <a:pt x="776" y="4867"/>
                  <a:pt x="765" y="4855"/>
                  <a:pt x="766" y="4841"/>
                </a:cubicBezTo>
                <a:cubicBezTo>
                  <a:pt x="766" y="4827"/>
                  <a:pt x="778" y="4817"/>
                  <a:pt x="792" y="4817"/>
                </a:cubicBezTo>
                <a:cubicBezTo>
                  <a:pt x="806" y="4818"/>
                  <a:pt x="816" y="4829"/>
                  <a:pt x="816" y="4843"/>
                </a:cubicBezTo>
                <a:close/>
                <a:moveTo>
                  <a:pt x="813" y="4943"/>
                </a:moveTo>
                <a:lnTo>
                  <a:pt x="813" y="4943"/>
                </a:lnTo>
                <a:cubicBezTo>
                  <a:pt x="812" y="4957"/>
                  <a:pt x="801" y="4968"/>
                  <a:pt x="787" y="4967"/>
                </a:cubicBezTo>
                <a:cubicBezTo>
                  <a:pt x="773" y="4967"/>
                  <a:pt x="762" y="4955"/>
                  <a:pt x="763" y="4941"/>
                </a:cubicBezTo>
                <a:cubicBezTo>
                  <a:pt x="764" y="4927"/>
                  <a:pt x="775" y="4917"/>
                  <a:pt x="789" y="4917"/>
                </a:cubicBezTo>
                <a:cubicBezTo>
                  <a:pt x="803" y="4918"/>
                  <a:pt x="814" y="4929"/>
                  <a:pt x="813" y="4943"/>
                </a:cubicBezTo>
                <a:close/>
                <a:moveTo>
                  <a:pt x="809" y="5044"/>
                </a:moveTo>
                <a:lnTo>
                  <a:pt x="809" y="5044"/>
                </a:lnTo>
                <a:cubicBezTo>
                  <a:pt x="808" y="5058"/>
                  <a:pt x="795" y="5068"/>
                  <a:pt x="782" y="5067"/>
                </a:cubicBezTo>
                <a:cubicBezTo>
                  <a:pt x="768" y="5066"/>
                  <a:pt x="758" y="5054"/>
                  <a:pt x="759" y="5040"/>
                </a:cubicBezTo>
                <a:cubicBezTo>
                  <a:pt x="760" y="5026"/>
                  <a:pt x="772" y="5016"/>
                  <a:pt x="786" y="5017"/>
                </a:cubicBezTo>
                <a:cubicBezTo>
                  <a:pt x="799" y="5018"/>
                  <a:pt x="810" y="5030"/>
                  <a:pt x="809" y="5044"/>
                </a:cubicBezTo>
                <a:close/>
                <a:moveTo>
                  <a:pt x="804" y="5144"/>
                </a:moveTo>
                <a:lnTo>
                  <a:pt x="804" y="5144"/>
                </a:lnTo>
                <a:cubicBezTo>
                  <a:pt x="803" y="5158"/>
                  <a:pt x="790" y="5168"/>
                  <a:pt x="777" y="5167"/>
                </a:cubicBezTo>
                <a:cubicBezTo>
                  <a:pt x="763" y="5166"/>
                  <a:pt x="753" y="5154"/>
                  <a:pt x="754" y="5140"/>
                </a:cubicBezTo>
                <a:cubicBezTo>
                  <a:pt x="755" y="5126"/>
                  <a:pt x="767" y="5116"/>
                  <a:pt x="781" y="5117"/>
                </a:cubicBezTo>
                <a:cubicBezTo>
                  <a:pt x="794" y="5118"/>
                  <a:pt x="805" y="5130"/>
                  <a:pt x="804" y="5144"/>
                </a:cubicBezTo>
                <a:close/>
                <a:moveTo>
                  <a:pt x="798" y="5244"/>
                </a:moveTo>
                <a:lnTo>
                  <a:pt x="798" y="5244"/>
                </a:lnTo>
                <a:cubicBezTo>
                  <a:pt x="797" y="5258"/>
                  <a:pt x="785" y="5268"/>
                  <a:pt x="772" y="5267"/>
                </a:cubicBezTo>
                <a:cubicBezTo>
                  <a:pt x="758" y="5266"/>
                  <a:pt x="748" y="5254"/>
                  <a:pt x="749" y="5240"/>
                </a:cubicBezTo>
                <a:cubicBezTo>
                  <a:pt x="750" y="5226"/>
                  <a:pt x="762" y="5216"/>
                  <a:pt x="776" y="5217"/>
                </a:cubicBezTo>
                <a:cubicBezTo>
                  <a:pt x="789" y="5218"/>
                  <a:pt x="800" y="5230"/>
                  <a:pt x="798" y="5244"/>
                </a:cubicBezTo>
                <a:close/>
                <a:moveTo>
                  <a:pt x="792" y="5344"/>
                </a:moveTo>
                <a:lnTo>
                  <a:pt x="792" y="5344"/>
                </a:lnTo>
                <a:cubicBezTo>
                  <a:pt x="791" y="5357"/>
                  <a:pt x="779" y="5368"/>
                  <a:pt x="765" y="5367"/>
                </a:cubicBezTo>
                <a:cubicBezTo>
                  <a:pt x="751" y="5366"/>
                  <a:pt x="741" y="5353"/>
                  <a:pt x="742" y="5340"/>
                </a:cubicBezTo>
                <a:cubicBezTo>
                  <a:pt x="743" y="5326"/>
                  <a:pt x="755" y="5316"/>
                  <a:pt x="769" y="5317"/>
                </a:cubicBezTo>
                <a:cubicBezTo>
                  <a:pt x="783" y="5318"/>
                  <a:pt x="793" y="5330"/>
                  <a:pt x="792" y="5344"/>
                </a:cubicBezTo>
                <a:close/>
                <a:moveTo>
                  <a:pt x="785" y="5443"/>
                </a:moveTo>
                <a:lnTo>
                  <a:pt x="785" y="5444"/>
                </a:lnTo>
                <a:cubicBezTo>
                  <a:pt x="784" y="5457"/>
                  <a:pt x="772" y="5468"/>
                  <a:pt x="758" y="5466"/>
                </a:cubicBezTo>
                <a:cubicBezTo>
                  <a:pt x="744" y="5465"/>
                  <a:pt x="734" y="5453"/>
                  <a:pt x="735" y="5440"/>
                </a:cubicBezTo>
                <a:lnTo>
                  <a:pt x="735" y="5439"/>
                </a:lnTo>
                <a:cubicBezTo>
                  <a:pt x="736" y="5426"/>
                  <a:pt x="748" y="5415"/>
                  <a:pt x="762" y="5417"/>
                </a:cubicBezTo>
                <a:cubicBezTo>
                  <a:pt x="776" y="5418"/>
                  <a:pt x="786" y="5430"/>
                  <a:pt x="785" y="5443"/>
                </a:cubicBezTo>
                <a:close/>
                <a:moveTo>
                  <a:pt x="777" y="5544"/>
                </a:moveTo>
                <a:lnTo>
                  <a:pt x="777" y="5544"/>
                </a:lnTo>
                <a:cubicBezTo>
                  <a:pt x="775" y="5558"/>
                  <a:pt x="763" y="5568"/>
                  <a:pt x="749" y="5566"/>
                </a:cubicBezTo>
                <a:cubicBezTo>
                  <a:pt x="736" y="5564"/>
                  <a:pt x="726" y="5552"/>
                  <a:pt x="727" y="5538"/>
                </a:cubicBezTo>
                <a:cubicBezTo>
                  <a:pt x="729" y="5525"/>
                  <a:pt x="742" y="5515"/>
                  <a:pt x="755" y="5516"/>
                </a:cubicBezTo>
                <a:cubicBezTo>
                  <a:pt x="769" y="5518"/>
                  <a:pt x="779" y="5531"/>
                  <a:pt x="777" y="5544"/>
                </a:cubicBezTo>
                <a:close/>
                <a:moveTo>
                  <a:pt x="768" y="5644"/>
                </a:moveTo>
                <a:lnTo>
                  <a:pt x="768" y="5644"/>
                </a:lnTo>
                <a:cubicBezTo>
                  <a:pt x="767" y="5658"/>
                  <a:pt x="754" y="5667"/>
                  <a:pt x="741" y="5666"/>
                </a:cubicBezTo>
                <a:cubicBezTo>
                  <a:pt x="727" y="5664"/>
                  <a:pt x="717" y="5652"/>
                  <a:pt x="719" y="5638"/>
                </a:cubicBezTo>
                <a:cubicBezTo>
                  <a:pt x="720" y="5624"/>
                  <a:pt x="733" y="5614"/>
                  <a:pt x="746" y="5616"/>
                </a:cubicBezTo>
                <a:cubicBezTo>
                  <a:pt x="760" y="5618"/>
                  <a:pt x="770" y="5630"/>
                  <a:pt x="768" y="5644"/>
                </a:cubicBezTo>
                <a:close/>
                <a:moveTo>
                  <a:pt x="760" y="5744"/>
                </a:moveTo>
                <a:lnTo>
                  <a:pt x="760" y="5744"/>
                </a:lnTo>
                <a:cubicBezTo>
                  <a:pt x="758" y="5757"/>
                  <a:pt x="745" y="5767"/>
                  <a:pt x="732" y="5765"/>
                </a:cubicBezTo>
                <a:cubicBezTo>
                  <a:pt x="718" y="5764"/>
                  <a:pt x="708" y="5751"/>
                  <a:pt x="710" y="5738"/>
                </a:cubicBezTo>
                <a:cubicBezTo>
                  <a:pt x="712" y="5724"/>
                  <a:pt x="724" y="5714"/>
                  <a:pt x="738" y="5716"/>
                </a:cubicBezTo>
                <a:cubicBezTo>
                  <a:pt x="751" y="5717"/>
                  <a:pt x="761" y="5730"/>
                  <a:pt x="760" y="5744"/>
                </a:cubicBezTo>
                <a:close/>
                <a:moveTo>
                  <a:pt x="749" y="5843"/>
                </a:moveTo>
                <a:lnTo>
                  <a:pt x="749" y="5843"/>
                </a:lnTo>
                <a:cubicBezTo>
                  <a:pt x="747" y="5857"/>
                  <a:pt x="735" y="5867"/>
                  <a:pt x="721" y="5865"/>
                </a:cubicBezTo>
                <a:cubicBezTo>
                  <a:pt x="707" y="5863"/>
                  <a:pt x="698" y="5851"/>
                  <a:pt x="699" y="5837"/>
                </a:cubicBezTo>
                <a:cubicBezTo>
                  <a:pt x="701" y="5823"/>
                  <a:pt x="713" y="5814"/>
                  <a:pt x="727" y="5815"/>
                </a:cubicBezTo>
                <a:cubicBezTo>
                  <a:pt x="741" y="5817"/>
                  <a:pt x="751" y="5829"/>
                  <a:pt x="749" y="5843"/>
                </a:cubicBezTo>
                <a:close/>
                <a:moveTo>
                  <a:pt x="738" y="5942"/>
                </a:moveTo>
                <a:lnTo>
                  <a:pt x="738" y="5943"/>
                </a:lnTo>
                <a:cubicBezTo>
                  <a:pt x="736" y="5956"/>
                  <a:pt x="724" y="5966"/>
                  <a:pt x="710" y="5964"/>
                </a:cubicBezTo>
                <a:cubicBezTo>
                  <a:pt x="696" y="5963"/>
                  <a:pt x="687" y="5950"/>
                  <a:pt x="688" y="5937"/>
                </a:cubicBezTo>
                <a:cubicBezTo>
                  <a:pt x="690" y="5923"/>
                  <a:pt x="702" y="5913"/>
                  <a:pt x="716" y="5915"/>
                </a:cubicBezTo>
                <a:cubicBezTo>
                  <a:pt x="730" y="5916"/>
                  <a:pt x="740" y="5929"/>
                  <a:pt x="738" y="5942"/>
                </a:cubicBezTo>
                <a:close/>
                <a:moveTo>
                  <a:pt x="726" y="6043"/>
                </a:moveTo>
                <a:lnTo>
                  <a:pt x="726" y="6043"/>
                </a:lnTo>
                <a:cubicBezTo>
                  <a:pt x="724" y="6057"/>
                  <a:pt x="711" y="6066"/>
                  <a:pt x="698" y="6064"/>
                </a:cubicBezTo>
                <a:cubicBezTo>
                  <a:pt x="684" y="6061"/>
                  <a:pt x="675" y="6049"/>
                  <a:pt x="677" y="6035"/>
                </a:cubicBezTo>
                <a:cubicBezTo>
                  <a:pt x="679" y="6021"/>
                  <a:pt x="692" y="6012"/>
                  <a:pt x="706" y="6014"/>
                </a:cubicBezTo>
                <a:cubicBezTo>
                  <a:pt x="719" y="6016"/>
                  <a:pt x="729" y="6029"/>
                  <a:pt x="726" y="6043"/>
                </a:cubicBezTo>
                <a:close/>
                <a:moveTo>
                  <a:pt x="714" y="6142"/>
                </a:moveTo>
                <a:lnTo>
                  <a:pt x="714" y="6142"/>
                </a:lnTo>
                <a:cubicBezTo>
                  <a:pt x="712" y="6156"/>
                  <a:pt x="699" y="6165"/>
                  <a:pt x="685" y="6163"/>
                </a:cubicBezTo>
                <a:cubicBezTo>
                  <a:pt x="671" y="6161"/>
                  <a:pt x="662" y="6148"/>
                  <a:pt x="664" y="6134"/>
                </a:cubicBezTo>
                <a:cubicBezTo>
                  <a:pt x="667" y="6121"/>
                  <a:pt x="679" y="6111"/>
                  <a:pt x="693" y="6113"/>
                </a:cubicBezTo>
                <a:cubicBezTo>
                  <a:pt x="707" y="6116"/>
                  <a:pt x="716" y="6128"/>
                  <a:pt x="714" y="6142"/>
                </a:cubicBezTo>
                <a:close/>
                <a:moveTo>
                  <a:pt x="701" y="6241"/>
                </a:moveTo>
                <a:lnTo>
                  <a:pt x="701" y="6241"/>
                </a:lnTo>
                <a:cubicBezTo>
                  <a:pt x="699" y="6255"/>
                  <a:pt x="686" y="6264"/>
                  <a:pt x="673" y="6262"/>
                </a:cubicBezTo>
                <a:cubicBezTo>
                  <a:pt x="659" y="6260"/>
                  <a:pt x="650" y="6247"/>
                  <a:pt x="652" y="6233"/>
                </a:cubicBezTo>
                <a:cubicBezTo>
                  <a:pt x="654" y="6220"/>
                  <a:pt x="667" y="6211"/>
                  <a:pt x="680" y="6213"/>
                </a:cubicBezTo>
                <a:cubicBezTo>
                  <a:pt x="694" y="6215"/>
                  <a:pt x="703" y="6228"/>
                  <a:pt x="701" y="6241"/>
                </a:cubicBezTo>
                <a:close/>
                <a:moveTo>
                  <a:pt x="687" y="6340"/>
                </a:moveTo>
                <a:lnTo>
                  <a:pt x="687" y="6340"/>
                </a:lnTo>
                <a:cubicBezTo>
                  <a:pt x="685" y="6354"/>
                  <a:pt x="672" y="6363"/>
                  <a:pt x="658" y="6361"/>
                </a:cubicBezTo>
                <a:cubicBezTo>
                  <a:pt x="645" y="6359"/>
                  <a:pt x="635" y="6346"/>
                  <a:pt x="638" y="6333"/>
                </a:cubicBezTo>
                <a:lnTo>
                  <a:pt x="638" y="6332"/>
                </a:lnTo>
                <a:cubicBezTo>
                  <a:pt x="640" y="6319"/>
                  <a:pt x="653" y="6310"/>
                  <a:pt x="666" y="6312"/>
                </a:cubicBezTo>
                <a:cubicBezTo>
                  <a:pt x="680" y="6314"/>
                  <a:pt x="689" y="6327"/>
                  <a:pt x="687" y="6340"/>
                </a:cubicBezTo>
                <a:close/>
                <a:moveTo>
                  <a:pt x="672" y="6439"/>
                </a:moveTo>
                <a:lnTo>
                  <a:pt x="672" y="6439"/>
                </a:lnTo>
                <a:cubicBezTo>
                  <a:pt x="670" y="6453"/>
                  <a:pt x="657" y="6462"/>
                  <a:pt x="644" y="6460"/>
                </a:cubicBezTo>
                <a:cubicBezTo>
                  <a:pt x="630" y="6458"/>
                  <a:pt x="621" y="6445"/>
                  <a:pt x="623" y="6431"/>
                </a:cubicBezTo>
                <a:cubicBezTo>
                  <a:pt x="625" y="6418"/>
                  <a:pt x="638" y="6409"/>
                  <a:pt x="651" y="6411"/>
                </a:cubicBezTo>
                <a:cubicBezTo>
                  <a:pt x="665" y="6413"/>
                  <a:pt x="674" y="6426"/>
                  <a:pt x="672" y="6439"/>
                </a:cubicBezTo>
                <a:close/>
                <a:moveTo>
                  <a:pt x="657" y="6539"/>
                </a:moveTo>
                <a:lnTo>
                  <a:pt x="657" y="6539"/>
                </a:lnTo>
                <a:cubicBezTo>
                  <a:pt x="654" y="6553"/>
                  <a:pt x="641" y="6562"/>
                  <a:pt x="627" y="6559"/>
                </a:cubicBezTo>
                <a:cubicBezTo>
                  <a:pt x="614" y="6556"/>
                  <a:pt x="605" y="6543"/>
                  <a:pt x="608" y="6529"/>
                </a:cubicBezTo>
                <a:cubicBezTo>
                  <a:pt x="611" y="6516"/>
                  <a:pt x="624" y="6507"/>
                  <a:pt x="637" y="6510"/>
                </a:cubicBezTo>
                <a:cubicBezTo>
                  <a:pt x="651" y="6512"/>
                  <a:pt x="660" y="6526"/>
                  <a:pt x="657" y="6539"/>
                </a:cubicBezTo>
                <a:close/>
                <a:moveTo>
                  <a:pt x="640" y="6638"/>
                </a:moveTo>
                <a:lnTo>
                  <a:pt x="640" y="6638"/>
                </a:lnTo>
                <a:cubicBezTo>
                  <a:pt x="638" y="6651"/>
                  <a:pt x="625" y="6660"/>
                  <a:pt x="611" y="6658"/>
                </a:cubicBezTo>
                <a:cubicBezTo>
                  <a:pt x="597" y="6655"/>
                  <a:pt x="589" y="6642"/>
                  <a:pt x="591" y="6628"/>
                </a:cubicBezTo>
                <a:cubicBezTo>
                  <a:pt x="594" y="6615"/>
                  <a:pt x="607" y="6606"/>
                  <a:pt x="621" y="6608"/>
                </a:cubicBezTo>
                <a:cubicBezTo>
                  <a:pt x="634" y="6611"/>
                  <a:pt x="643" y="6624"/>
                  <a:pt x="640" y="6638"/>
                </a:cubicBezTo>
                <a:close/>
                <a:moveTo>
                  <a:pt x="624" y="6737"/>
                </a:moveTo>
                <a:lnTo>
                  <a:pt x="624" y="6737"/>
                </a:lnTo>
                <a:cubicBezTo>
                  <a:pt x="621" y="6750"/>
                  <a:pt x="608" y="6759"/>
                  <a:pt x="594" y="6756"/>
                </a:cubicBezTo>
                <a:cubicBezTo>
                  <a:pt x="581" y="6753"/>
                  <a:pt x="572" y="6740"/>
                  <a:pt x="575" y="6727"/>
                </a:cubicBezTo>
                <a:cubicBezTo>
                  <a:pt x="578" y="6713"/>
                  <a:pt x="591" y="6704"/>
                  <a:pt x="604" y="6707"/>
                </a:cubicBezTo>
                <a:cubicBezTo>
                  <a:pt x="618" y="6710"/>
                  <a:pt x="627" y="6723"/>
                  <a:pt x="624" y="6737"/>
                </a:cubicBezTo>
                <a:close/>
                <a:moveTo>
                  <a:pt x="606" y="6835"/>
                </a:moveTo>
                <a:lnTo>
                  <a:pt x="606" y="6835"/>
                </a:lnTo>
                <a:cubicBezTo>
                  <a:pt x="603" y="6849"/>
                  <a:pt x="590" y="6857"/>
                  <a:pt x="577" y="6855"/>
                </a:cubicBezTo>
                <a:cubicBezTo>
                  <a:pt x="563" y="6852"/>
                  <a:pt x="554" y="6839"/>
                  <a:pt x="557" y="6825"/>
                </a:cubicBezTo>
                <a:cubicBezTo>
                  <a:pt x="560" y="6812"/>
                  <a:pt x="573" y="6803"/>
                  <a:pt x="586" y="6806"/>
                </a:cubicBezTo>
                <a:cubicBezTo>
                  <a:pt x="600" y="6808"/>
                  <a:pt x="609" y="6821"/>
                  <a:pt x="606" y="6835"/>
                </a:cubicBezTo>
                <a:close/>
                <a:moveTo>
                  <a:pt x="587" y="6933"/>
                </a:moveTo>
                <a:lnTo>
                  <a:pt x="587" y="6933"/>
                </a:lnTo>
                <a:cubicBezTo>
                  <a:pt x="585" y="6947"/>
                  <a:pt x="572" y="6956"/>
                  <a:pt x="558" y="6953"/>
                </a:cubicBezTo>
                <a:cubicBezTo>
                  <a:pt x="544" y="6950"/>
                  <a:pt x="536" y="6937"/>
                  <a:pt x="538" y="6924"/>
                </a:cubicBezTo>
                <a:lnTo>
                  <a:pt x="538" y="6923"/>
                </a:lnTo>
                <a:cubicBezTo>
                  <a:pt x="541" y="6910"/>
                  <a:pt x="554" y="6901"/>
                  <a:pt x="568" y="6904"/>
                </a:cubicBezTo>
                <a:cubicBezTo>
                  <a:pt x="581" y="6907"/>
                  <a:pt x="590" y="6920"/>
                  <a:pt x="587" y="6933"/>
                </a:cubicBezTo>
                <a:close/>
                <a:moveTo>
                  <a:pt x="569" y="7032"/>
                </a:moveTo>
                <a:lnTo>
                  <a:pt x="568" y="7033"/>
                </a:lnTo>
                <a:cubicBezTo>
                  <a:pt x="565" y="7046"/>
                  <a:pt x="552" y="7054"/>
                  <a:pt x="538" y="7051"/>
                </a:cubicBezTo>
                <a:cubicBezTo>
                  <a:pt x="525" y="7048"/>
                  <a:pt x="517" y="7034"/>
                  <a:pt x="520" y="7021"/>
                </a:cubicBezTo>
                <a:cubicBezTo>
                  <a:pt x="523" y="7007"/>
                  <a:pt x="537" y="6999"/>
                  <a:pt x="550" y="7002"/>
                </a:cubicBezTo>
                <a:cubicBezTo>
                  <a:pt x="563" y="7006"/>
                  <a:pt x="572" y="7019"/>
                  <a:pt x="569" y="7032"/>
                </a:cubicBezTo>
                <a:close/>
                <a:moveTo>
                  <a:pt x="548" y="7130"/>
                </a:moveTo>
                <a:lnTo>
                  <a:pt x="548" y="7131"/>
                </a:lnTo>
                <a:cubicBezTo>
                  <a:pt x="545" y="7144"/>
                  <a:pt x="531" y="7152"/>
                  <a:pt x="518" y="7149"/>
                </a:cubicBezTo>
                <a:cubicBezTo>
                  <a:pt x="505" y="7146"/>
                  <a:pt x="496" y="7132"/>
                  <a:pt x="500" y="7119"/>
                </a:cubicBezTo>
                <a:cubicBezTo>
                  <a:pt x="503" y="7105"/>
                  <a:pt x="516" y="7097"/>
                  <a:pt x="530" y="7100"/>
                </a:cubicBezTo>
                <a:cubicBezTo>
                  <a:pt x="543" y="7104"/>
                  <a:pt x="551" y="7117"/>
                  <a:pt x="548" y="7130"/>
                </a:cubicBezTo>
                <a:close/>
                <a:moveTo>
                  <a:pt x="528" y="7228"/>
                </a:moveTo>
                <a:lnTo>
                  <a:pt x="528" y="7228"/>
                </a:lnTo>
                <a:cubicBezTo>
                  <a:pt x="525" y="7242"/>
                  <a:pt x="511" y="7250"/>
                  <a:pt x="498" y="7247"/>
                </a:cubicBezTo>
                <a:cubicBezTo>
                  <a:pt x="484" y="7244"/>
                  <a:pt x="476" y="7230"/>
                  <a:pt x="479" y="7217"/>
                </a:cubicBezTo>
                <a:cubicBezTo>
                  <a:pt x="482" y="7203"/>
                  <a:pt x="496" y="7195"/>
                  <a:pt x="509" y="7198"/>
                </a:cubicBezTo>
                <a:cubicBezTo>
                  <a:pt x="523" y="7201"/>
                  <a:pt x="531" y="7215"/>
                  <a:pt x="528" y="7228"/>
                </a:cubicBezTo>
                <a:close/>
                <a:moveTo>
                  <a:pt x="506" y="7326"/>
                </a:moveTo>
                <a:lnTo>
                  <a:pt x="506" y="7326"/>
                </a:lnTo>
                <a:cubicBezTo>
                  <a:pt x="503" y="7340"/>
                  <a:pt x="490" y="7348"/>
                  <a:pt x="476" y="7345"/>
                </a:cubicBezTo>
                <a:cubicBezTo>
                  <a:pt x="463" y="7341"/>
                  <a:pt x="455" y="7328"/>
                  <a:pt x="458" y="7314"/>
                </a:cubicBezTo>
                <a:cubicBezTo>
                  <a:pt x="461" y="7301"/>
                  <a:pt x="475" y="7293"/>
                  <a:pt x="488" y="7296"/>
                </a:cubicBezTo>
                <a:cubicBezTo>
                  <a:pt x="502" y="7299"/>
                  <a:pt x="510" y="7313"/>
                  <a:pt x="506" y="7326"/>
                </a:cubicBezTo>
                <a:close/>
                <a:moveTo>
                  <a:pt x="484" y="7424"/>
                </a:moveTo>
                <a:lnTo>
                  <a:pt x="484" y="7424"/>
                </a:lnTo>
                <a:cubicBezTo>
                  <a:pt x="481" y="7437"/>
                  <a:pt x="467" y="7446"/>
                  <a:pt x="454" y="7442"/>
                </a:cubicBezTo>
                <a:cubicBezTo>
                  <a:pt x="440" y="7439"/>
                  <a:pt x="432" y="7425"/>
                  <a:pt x="436" y="7412"/>
                </a:cubicBezTo>
                <a:cubicBezTo>
                  <a:pt x="439" y="7398"/>
                  <a:pt x="453" y="7390"/>
                  <a:pt x="466" y="7394"/>
                </a:cubicBezTo>
                <a:cubicBezTo>
                  <a:pt x="479" y="7397"/>
                  <a:pt x="487" y="7411"/>
                  <a:pt x="484" y="7424"/>
                </a:cubicBezTo>
                <a:close/>
                <a:moveTo>
                  <a:pt x="462" y="7521"/>
                </a:moveTo>
                <a:lnTo>
                  <a:pt x="462" y="7521"/>
                </a:lnTo>
                <a:cubicBezTo>
                  <a:pt x="458" y="7535"/>
                  <a:pt x="445" y="7543"/>
                  <a:pt x="431" y="7540"/>
                </a:cubicBezTo>
                <a:cubicBezTo>
                  <a:pt x="418" y="7536"/>
                  <a:pt x="410" y="7523"/>
                  <a:pt x="413" y="7509"/>
                </a:cubicBezTo>
                <a:cubicBezTo>
                  <a:pt x="417" y="7496"/>
                  <a:pt x="430" y="7488"/>
                  <a:pt x="444" y="7491"/>
                </a:cubicBezTo>
                <a:cubicBezTo>
                  <a:pt x="457" y="7494"/>
                  <a:pt x="465" y="7508"/>
                  <a:pt x="462" y="7521"/>
                </a:cubicBezTo>
                <a:close/>
                <a:moveTo>
                  <a:pt x="437" y="7619"/>
                </a:moveTo>
                <a:lnTo>
                  <a:pt x="437" y="7620"/>
                </a:lnTo>
                <a:cubicBezTo>
                  <a:pt x="434" y="7633"/>
                  <a:pt x="420" y="7640"/>
                  <a:pt x="406" y="7637"/>
                </a:cubicBezTo>
                <a:cubicBezTo>
                  <a:pt x="393" y="7633"/>
                  <a:pt x="386" y="7619"/>
                  <a:pt x="389" y="7606"/>
                </a:cubicBezTo>
                <a:lnTo>
                  <a:pt x="389" y="7605"/>
                </a:lnTo>
                <a:cubicBezTo>
                  <a:pt x="393" y="7592"/>
                  <a:pt x="407" y="7585"/>
                  <a:pt x="420" y="7588"/>
                </a:cubicBezTo>
                <a:cubicBezTo>
                  <a:pt x="434" y="7592"/>
                  <a:pt x="441" y="7606"/>
                  <a:pt x="437" y="7619"/>
                </a:cubicBezTo>
                <a:close/>
                <a:moveTo>
                  <a:pt x="413" y="7717"/>
                </a:moveTo>
                <a:lnTo>
                  <a:pt x="413" y="7717"/>
                </a:lnTo>
                <a:cubicBezTo>
                  <a:pt x="409" y="7730"/>
                  <a:pt x="395" y="7737"/>
                  <a:pt x="382" y="7734"/>
                </a:cubicBezTo>
                <a:cubicBezTo>
                  <a:pt x="369" y="7730"/>
                  <a:pt x="361" y="7716"/>
                  <a:pt x="365" y="7703"/>
                </a:cubicBezTo>
                <a:cubicBezTo>
                  <a:pt x="369" y="7689"/>
                  <a:pt x="383" y="7682"/>
                  <a:pt x="396" y="7686"/>
                </a:cubicBezTo>
                <a:cubicBezTo>
                  <a:pt x="409" y="7689"/>
                  <a:pt x="417" y="7703"/>
                  <a:pt x="413" y="7717"/>
                </a:cubicBezTo>
                <a:close/>
                <a:moveTo>
                  <a:pt x="388" y="7813"/>
                </a:moveTo>
                <a:lnTo>
                  <a:pt x="388" y="7814"/>
                </a:lnTo>
                <a:cubicBezTo>
                  <a:pt x="384" y="7827"/>
                  <a:pt x="371" y="7834"/>
                  <a:pt x="357" y="7831"/>
                </a:cubicBezTo>
                <a:cubicBezTo>
                  <a:pt x="344" y="7827"/>
                  <a:pt x="336" y="7813"/>
                  <a:pt x="340" y="7800"/>
                </a:cubicBezTo>
                <a:lnTo>
                  <a:pt x="340" y="7799"/>
                </a:lnTo>
                <a:cubicBezTo>
                  <a:pt x="344" y="7786"/>
                  <a:pt x="358" y="7779"/>
                  <a:pt x="371" y="7782"/>
                </a:cubicBezTo>
                <a:cubicBezTo>
                  <a:pt x="385" y="7786"/>
                  <a:pt x="392" y="7800"/>
                  <a:pt x="388" y="7813"/>
                </a:cubicBezTo>
                <a:close/>
                <a:moveTo>
                  <a:pt x="362" y="7910"/>
                </a:moveTo>
                <a:lnTo>
                  <a:pt x="362" y="7910"/>
                </a:lnTo>
                <a:cubicBezTo>
                  <a:pt x="358" y="7923"/>
                  <a:pt x="344" y="7931"/>
                  <a:pt x="331" y="7927"/>
                </a:cubicBezTo>
                <a:cubicBezTo>
                  <a:pt x="318" y="7923"/>
                  <a:pt x="310" y="7909"/>
                  <a:pt x="314" y="7896"/>
                </a:cubicBezTo>
                <a:cubicBezTo>
                  <a:pt x="318" y="7883"/>
                  <a:pt x="332" y="7875"/>
                  <a:pt x="345" y="7879"/>
                </a:cubicBezTo>
                <a:cubicBezTo>
                  <a:pt x="358" y="7883"/>
                  <a:pt x="366" y="7897"/>
                  <a:pt x="362" y="7910"/>
                </a:cubicBezTo>
                <a:close/>
                <a:moveTo>
                  <a:pt x="336" y="8007"/>
                </a:moveTo>
                <a:lnTo>
                  <a:pt x="336" y="8007"/>
                </a:lnTo>
                <a:cubicBezTo>
                  <a:pt x="332" y="8020"/>
                  <a:pt x="318" y="8028"/>
                  <a:pt x="305" y="8024"/>
                </a:cubicBezTo>
                <a:cubicBezTo>
                  <a:pt x="292" y="8020"/>
                  <a:pt x="284" y="8006"/>
                  <a:pt x="288" y="7993"/>
                </a:cubicBezTo>
                <a:cubicBezTo>
                  <a:pt x="292" y="7979"/>
                  <a:pt x="306" y="7972"/>
                  <a:pt x="319" y="7976"/>
                </a:cubicBezTo>
                <a:cubicBezTo>
                  <a:pt x="332" y="7979"/>
                  <a:pt x="340" y="7993"/>
                  <a:pt x="336" y="8007"/>
                </a:cubicBezTo>
                <a:close/>
                <a:moveTo>
                  <a:pt x="308" y="8104"/>
                </a:moveTo>
                <a:lnTo>
                  <a:pt x="308" y="8104"/>
                </a:lnTo>
                <a:cubicBezTo>
                  <a:pt x="304" y="8117"/>
                  <a:pt x="290" y="8124"/>
                  <a:pt x="276" y="8120"/>
                </a:cubicBezTo>
                <a:cubicBezTo>
                  <a:pt x="263" y="8115"/>
                  <a:pt x="256" y="8101"/>
                  <a:pt x="261" y="8088"/>
                </a:cubicBezTo>
                <a:cubicBezTo>
                  <a:pt x="265" y="8075"/>
                  <a:pt x="279" y="8068"/>
                  <a:pt x="292" y="8072"/>
                </a:cubicBezTo>
                <a:cubicBezTo>
                  <a:pt x="305" y="8076"/>
                  <a:pt x="312" y="8091"/>
                  <a:pt x="308" y="8104"/>
                </a:cubicBezTo>
                <a:close/>
                <a:moveTo>
                  <a:pt x="280" y="8200"/>
                </a:moveTo>
                <a:lnTo>
                  <a:pt x="280" y="8200"/>
                </a:lnTo>
                <a:cubicBezTo>
                  <a:pt x="276" y="8213"/>
                  <a:pt x="262" y="8220"/>
                  <a:pt x="248" y="8216"/>
                </a:cubicBezTo>
                <a:cubicBezTo>
                  <a:pt x="235" y="8211"/>
                  <a:pt x="228" y="8197"/>
                  <a:pt x="233" y="8184"/>
                </a:cubicBezTo>
                <a:cubicBezTo>
                  <a:pt x="237" y="8171"/>
                  <a:pt x="251" y="8164"/>
                  <a:pt x="264" y="8168"/>
                </a:cubicBezTo>
                <a:cubicBezTo>
                  <a:pt x="277" y="8172"/>
                  <a:pt x="284" y="8187"/>
                  <a:pt x="280" y="8200"/>
                </a:cubicBezTo>
                <a:close/>
                <a:moveTo>
                  <a:pt x="252" y="8296"/>
                </a:moveTo>
                <a:lnTo>
                  <a:pt x="252" y="8296"/>
                </a:lnTo>
                <a:cubicBezTo>
                  <a:pt x="247" y="8309"/>
                  <a:pt x="233" y="8316"/>
                  <a:pt x="220" y="8312"/>
                </a:cubicBezTo>
                <a:cubicBezTo>
                  <a:pt x="207" y="8307"/>
                  <a:pt x="200" y="8293"/>
                  <a:pt x="204" y="8280"/>
                </a:cubicBezTo>
                <a:cubicBezTo>
                  <a:pt x="209" y="8267"/>
                  <a:pt x="223" y="8260"/>
                  <a:pt x="236" y="8264"/>
                </a:cubicBezTo>
                <a:cubicBezTo>
                  <a:pt x="249" y="8268"/>
                  <a:pt x="256" y="8283"/>
                  <a:pt x="252" y="8296"/>
                </a:cubicBezTo>
                <a:close/>
                <a:moveTo>
                  <a:pt x="222" y="8391"/>
                </a:moveTo>
                <a:lnTo>
                  <a:pt x="222" y="8391"/>
                </a:lnTo>
                <a:cubicBezTo>
                  <a:pt x="218" y="8404"/>
                  <a:pt x="203" y="8411"/>
                  <a:pt x="190" y="8407"/>
                </a:cubicBezTo>
                <a:cubicBezTo>
                  <a:pt x="177" y="8403"/>
                  <a:pt x="170" y="8388"/>
                  <a:pt x="174" y="8375"/>
                </a:cubicBezTo>
                <a:cubicBezTo>
                  <a:pt x="179" y="8362"/>
                  <a:pt x="193" y="8355"/>
                  <a:pt x="206" y="8360"/>
                </a:cubicBezTo>
                <a:cubicBezTo>
                  <a:pt x="219" y="8364"/>
                  <a:pt x="226" y="8378"/>
                  <a:pt x="222" y="8391"/>
                </a:cubicBezTo>
                <a:close/>
                <a:moveTo>
                  <a:pt x="192" y="8487"/>
                </a:moveTo>
                <a:lnTo>
                  <a:pt x="192" y="8487"/>
                </a:lnTo>
                <a:cubicBezTo>
                  <a:pt x="188" y="8500"/>
                  <a:pt x="174" y="8507"/>
                  <a:pt x="160" y="8503"/>
                </a:cubicBezTo>
                <a:cubicBezTo>
                  <a:pt x="147" y="8498"/>
                  <a:pt x="140" y="8484"/>
                  <a:pt x="145" y="8471"/>
                </a:cubicBezTo>
                <a:cubicBezTo>
                  <a:pt x="149" y="8458"/>
                  <a:pt x="163" y="8451"/>
                  <a:pt x="176" y="8455"/>
                </a:cubicBezTo>
                <a:cubicBezTo>
                  <a:pt x="189" y="8459"/>
                  <a:pt x="196" y="8474"/>
                  <a:pt x="192" y="8487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3" name="Freeform 56"/>
          <p:cNvSpPr>
            <a:spLocks noEditPoints="1"/>
          </p:cNvSpPr>
          <p:nvPr/>
        </p:nvSpPr>
        <p:spPr bwMode="auto">
          <a:xfrm rot="16200000">
            <a:off x="2740831" y="1555750"/>
            <a:ext cx="103188" cy="2198688"/>
          </a:xfrm>
          <a:custGeom>
            <a:avLst/>
            <a:gdLst>
              <a:gd name="T0" fmla="*/ 2147483647 w 910"/>
              <a:gd name="T1" fmla="*/ 2147483647 h 9489"/>
              <a:gd name="T2" fmla="*/ 2147483647 w 910"/>
              <a:gd name="T3" fmla="*/ 2147483647 h 9489"/>
              <a:gd name="T4" fmla="*/ 2147483647 w 910"/>
              <a:gd name="T5" fmla="*/ 2147483647 h 9489"/>
              <a:gd name="T6" fmla="*/ 2147483647 w 910"/>
              <a:gd name="T7" fmla="*/ 2147483647 h 9489"/>
              <a:gd name="T8" fmla="*/ 2147483647 w 910"/>
              <a:gd name="T9" fmla="*/ 2147483647 h 9489"/>
              <a:gd name="T10" fmla="*/ 2147483647 w 910"/>
              <a:gd name="T11" fmla="*/ 2147483647 h 9489"/>
              <a:gd name="T12" fmla="*/ 2147483647 w 910"/>
              <a:gd name="T13" fmla="*/ 2147483647 h 9489"/>
              <a:gd name="T14" fmla="*/ 2147483647 w 910"/>
              <a:gd name="T15" fmla="*/ 2147483647 h 9489"/>
              <a:gd name="T16" fmla="*/ 2147483647 w 910"/>
              <a:gd name="T17" fmla="*/ 2147483647 h 9489"/>
              <a:gd name="T18" fmla="*/ 2147483647 w 910"/>
              <a:gd name="T19" fmla="*/ 2147483647 h 9489"/>
              <a:gd name="T20" fmla="*/ 2147483647 w 910"/>
              <a:gd name="T21" fmla="*/ 2147483647 h 9489"/>
              <a:gd name="T22" fmla="*/ 2147483647 w 910"/>
              <a:gd name="T23" fmla="*/ 2147483647 h 9489"/>
              <a:gd name="T24" fmla="*/ 2147483647 w 910"/>
              <a:gd name="T25" fmla="*/ 2147483647 h 9489"/>
              <a:gd name="T26" fmla="*/ 2147483647 w 910"/>
              <a:gd name="T27" fmla="*/ 2147483647 h 9489"/>
              <a:gd name="T28" fmla="*/ 2147483647 w 910"/>
              <a:gd name="T29" fmla="*/ 2147483647 h 9489"/>
              <a:gd name="T30" fmla="*/ 2147483647 w 910"/>
              <a:gd name="T31" fmla="*/ 2147483647 h 9489"/>
              <a:gd name="T32" fmla="*/ 2147483647 w 910"/>
              <a:gd name="T33" fmla="*/ 2147483647 h 9489"/>
              <a:gd name="T34" fmla="*/ 2147483647 w 910"/>
              <a:gd name="T35" fmla="*/ 2147483647 h 9489"/>
              <a:gd name="T36" fmla="*/ 2147483647 w 910"/>
              <a:gd name="T37" fmla="*/ 2147483647 h 9489"/>
              <a:gd name="T38" fmla="*/ 2147483647 w 910"/>
              <a:gd name="T39" fmla="*/ 2147483647 h 9489"/>
              <a:gd name="T40" fmla="*/ 2147483647 w 910"/>
              <a:gd name="T41" fmla="*/ 2147483647 h 9489"/>
              <a:gd name="T42" fmla="*/ 2147483647 w 910"/>
              <a:gd name="T43" fmla="*/ 2147483647 h 9489"/>
              <a:gd name="T44" fmla="*/ 2147483647 w 910"/>
              <a:gd name="T45" fmla="*/ 2147483647 h 9489"/>
              <a:gd name="T46" fmla="*/ 2147483647 w 910"/>
              <a:gd name="T47" fmla="*/ 2147483647 h 9489"/>
              <a:gd name="T48" fmla="*/ 2147483647 w 910"/>
              <a:gd name="T49" fmla="*/ 2147483647 h 9489"/>
              <a:gd name="T50" fmla="*/ 2147483647 w 910"/>
              <a:gd name="T51" fmla="*/ 2147483647 h 9489"/>
              <a:gd name="T52" fmla="*/ 2147483647 w 910"/>
              <a:gd name="T53" fmla="*/ 2147483647 h 9489"/>
              <a:gd name="T54" fmla="*/ 2147483647 w 910"/>
              <a:gd name="T55" fmla="*/ 2147483647 h 9489"/>
              <a:gd name="T56" fmla="*/ 2147483647 w 910"/>
              <a:gd name="T57" fmla="*/ 2147483647 h 9489"/>
              <a:gd name="T58" fmla="*/ 2147483647 w 910"/>
              <a:gd name="T59" fmla="*/ 2147483647 h 9489"/>
              <a:gd name="T60" fmla="*/ 2147483647 w 910"/>
              <a:gd name="T61" fmla="*/ 2147483647 h 9489"/>
              <a:gd name="T62" fmla="*/ 2147483647 w 910"/>
              <a:gd name="T63" fmla="*/ 2147483647 h 9489"/>
              <a:gd name="T64" fmla="*/ 2147483647 w 910"/>
              <a:gd name="T65" fmla="*/ 2147483647 h 9489"/>
              <a:gd name="T66" fmla="*/ 2147483647 w 910"/>
              <a:gd name="T67" fmla="*/ 2147483647 h 9489"/>
              <a:gd name="T68" fmla="*/ 2147483647 w 910"/>
              <a:gd name="T69" fmla="*/ 2147483647 h 9489"/>
              <a:gd name="T70" fmla="*/ 2147483647 w 910"/>
              <a:gd name="T71" fmla="*/ 2147483647 h 9489"/>
              <a:gd name="T72" fmla="*/ 2147483647 w 910"/>
              <a:gd name="T73" fmla="*/ 2147483647 h 9489"/>
              <a:gd name="T74" fmla="*/ 2147483647 w 910"/>
              <a:gd name="T75" fmla="*/ 2147483647 h 9489"/>
              <a:gd name="T76" fmla="*/ 2147483647 w 910"/>
              <a:gd name="T77" fmla="*/ 2147483647 h 9489"/>
              <a:gd name="T78" fmla="*/ 2147483647 w 910"/>
              <a:gd name="T79" fmla="*/ 2147483647 h 9489"/>
              <a:gd name="T80" fmla="*/ 2147483647 w 910"/>
              <a:gd name="T81" fmla="*/ 2147483647 h 9489"/>
              <a:gd name="T82" fmla="*/ 2147483647 w 910"/>
              <a:gd name="T83" fmla="*/ 2147483647 h 9489"/>
              <a:gd name="T84" fmla="*/ 2147483647 w 910"/>
              <a:gd name="T85" fmla="*/ 2147483647 h 9489"/>
              <a:gd name="T86" fmla="*/ 2147483647 w 910"/>
              <a:gd name="T87" fmla="*/ 2147483647 h 9489"/>
              <a:gd name="T88" fmla="*/ 2147483647 w 910"/>
              <a:gd name="T89" fmla="*/ 2147483647 h 9489"/>
              <a:gd name="T90" fmla="*/ 2147483647 w 910"/>
              <a:gd name="T91" fmla="*/ 2147483647 h 9489"/>
              <a:gd name="T92" fmla="*/ 2147483647 w 910"/>
              <a:gd name="T93" fmla="*/ 2147483647 h 9489"/>
              <a:gd name="T94" fmla="*/ 2147483647 w 910"/>
              <a:gd name="T95" fmla="*/ 2147483647 h 9489"/>
              <a:gd name="T96" fmla="*/ 2147483647 w 910"/>
              <a:gd name="T97" fmla="*/ 2147483647 h 9489"/>
              <a:gd name="T98" fmla="*/ 2147483647 w 910"/>
              <a:gd name="T99" fmla="*/ 2147483647 h 9489"/>
              <a:gd name="T100" fmla="*/ 2147483647 w 910"/>
              <a:gd name="T101" fmla="*/ 2147483647 h 9489"/>
              <a:gd name="T102" fmla="*/ 2147483647 w 910"/>
              <a:gd name="T103" fmla="*/ 2147483647 h 9489"/>
              <a:gd name="T104" fmla="*/ 2147483647 w 910"/>
              <a:gd name="T105" fmla="*/ 2147483647 h 9489"/>
              <a:gd name="T106" fmla="*/ 2147483647 w 910"/>
              <a:gd name="T107" fmla="*/ 2147483647 h 9489"/>
              <a:gd name="T108" fmla="*/ 2147483647 w 910"/>
              <a:gd name="T109" fmla="*/ 2147483647 h 9489"/>
              <a:gd name="T110" fmla="*/ 2147483647 w 910"/>
              <a:gd name="T111" fmla="*/ 2147483647 h 9489"/>
              <a:gd name="T112" fmla="*/ 2147483647 w 910"/>
              <a:gd name="T113" fmla="*/ 2147483647 h 9489"/>
              <a:gd name="T114" fmla="*/ 2147483647 w 910"/>
              <a:gd name="T115" fmla="*/ 2147483647 h 9489"/>
              <a:gd name="T116" fmla="*/ 2147483647 w 910"/>
              <a:gd name="T117" fmla="*/ 2147483647 h 9489"/>
              <a:gd name="T118" fmla="*/ 2147483647 w 910"/>
              <a:gd name="T119" fmla="*/ 2147483647 h 9489"/>
              <a:gd name="T120" fmla="*/ 2147483647 w 910"/>
              <a:gd name="T121" fmla="*/ 2147483647 h 948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910"/>
              <a:gd name="T184" fmla="*/ 0 h 9489"/>
              <a:gd name="T185" fmla="*/ 910 w 910"/>
              <a:gd name="T186" fmla="*/ 9489 h 9489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910" h="9489">
                <a:moveTo>
                  <a:pt x="52" y="21"/>
                </a:moveTo>
                <a:lnTo>
                  <a:pt x="52" y="21"/>
                </a:lnTo>
                <a:cubicBezTo>
                  <a:pt x="57" y="34"/>
                  <a:pt x="49" y="48"/>
                  <a:pt x="36" y="52"/>
                </a:cubicBezTo>
                <a:cubicBezTo>
                  <a:pt x="23" y="57"/>
                  <a:pt x="9" y="50"/>
                  <a:pt x="5" y="36"/>
                </a:cubicBezTo>
                <a:cubicBezTo>
                  <a:pt x="0" y="23"/>
                  <a:pt x="7" y="9"/>
                  <a:pt x="21" y="5"/>
                </a:cubicBezTo>
                <a:cubicBezTo>
                  <a:pt x="34" y="0"/>
                  <a:pt x="48" y="7"/>
                  <a:pt x="52" y="21"/>
                </a:cubicBezTo>
                <a:close/>
                <a:moveTo>
                  <a:pt x="85" y="115"/>
                </a:moveTo>
                <a:lnTo>
                  <a:pt x="85" y="115"/>
                </a:lnTo>
                <a:cubicBezTo>
                  <a:pt x="89" y="128"/>
                  <a:pt x="82" y="142"/>
                  <a:pt x="69" y="147"/>
                </a:cubicBezTo>
                <a:cubicBezTo>
                  <a:pt x="56" y="151"/>
                  <a:pt x="42" y="144"/>
                  <a:pt x="37" y="131"/>
                </a:cubicBezTo>
                <a:cubicBezTo>
                  <a:pt x="33" y="118"/>
                  <a:pt x="40" y="104"/>
                  <a:pt x="53" y="99"/>
                </a:cubicBezTo>
                <a:cubicBezTo>
                  <a:pt x="66" y="95"/>
                  <a:pt x="81" y="102"/>
                  <a:pt x="85" y="115"/>
                </a:cubicBezTo>
                <a:close/>
                <a:moveTo>
                  <a:pt x="118" y="210"/>
                </a:moveTo>
                <a:lnTo>
                  <a:pt x="118" y="210"/>
                </a:lnTo>
                <a:cubicBezTo>
                  <a:pt x="122" y="223"/>
                  <a:pt x="115" y="237"/>
                  <a:pt x="102" y="241"/>
                </a:cubicBezTo>
                <a:cubicBezTo>
                  <a:pt x="89" y="246"/>
                  <a:pt x="74" y="239"/>
                  <a:pt x="70" y="226"/>
                </a:cubicBezTo>
                <a:lnTo>
                  <a:pt x="70" y="225"/>
                </a:lnTo>
                <a:cubicBezTo>
                  <a:pt x="66" y="212"/>
                  <a:pt x="73" y="198"/>
                  <a:pt x="86" y="194"/>
                </a:cubicBezTo>
                <a:cubicBezTo>
                  <a:pt x="99" y="190"/>
                  <a:pt x="113" y="197"/>
                  <a:pt x="118" y="210"/>
                </a:cubicBezTo>
                <a:close/>
                <a:moveTo>
                  <a:pt x="150" y="304"/>
                </a:moveTo>
                <a:lnTo>
                  <a:pt x="150" y="304"/>
                </a:lnTo>
                <a:cubicBezTo>
                  <a:pt x="155" y="317"/>
                  <a:pt x="148" y="332"/>
                  <a:pt x="134" y="336"/>
                </a:cubicBezTo>
                <a:cubicBezTo>
                  <a:pt x="121" y="340"/>
                  <a:pt x="107" y="333"/>
                  <a:pt x="103" y="320"/>
                </a:cubicBezTo>
                <a:cubicBezTo>
                  <a:pt x="98" y="307"/>
                  <a:pt x="106" y="293"/>
                  <a:pt x="119" y="288"/>
                </a:cubicBezTo>
                <a:cubicBezTo>
                  <a:pt x="132" y="284"/>
                  <a:pt x="146" y="291"/>
                  <a:pt x="150" y="304"/>
                </a:cubicBezTo>
                <a:close/>
                <a:moveTo>
                  <a:pt x="181" y="400"/>
                </a:moveTo>
                <a:lnTo>
                  <a:pt x="181" y="400"/>
                </a:lnTo>
                <a:cubicBezTo>
                  <a:pt x="185" y="414"/>
                  <a:pt x="178" y="427"/>
                  <a:pt x="164" y="431"/>
                </a:cubicBezTo>
                <a:cubicBezTo>
                  <a:pt x="151" y="435"/>
                  <a:pt x="137" y="428"/>
                  <a:pt x="133" y="414"/>
                </a:cubicBezTo>
                <a:cubicBezTo>
                  <a:pt x="130" y="401"/>
                  <a:pt x="137" y="387"/>
                  <a:pt x="150" y="383"/>
                </a:cubicBezTo>
                <a:cubicBezTo>
                  <a:pt x="164" y="379"/>
                  <a:pt x="178" y="387"/>
                  <a:pt x="181" y="400"/>
                </a:cubicBezTo>
                <a:close/>
                <a:moveTo>
                  <a:pt x="212" y="496"/>
                </a:moveTo>
                <a:lnTo>
                  <a:pt x="212" y="496"/>
                </a:lnTo>
                <a:cubicBezTo>
                  <a:pt x="216" y="509"/>
                  <a:pt x="208" y="523"/>
                  <a:pt x="195" y="527"/>
                </a:cubicBezTo>
                <a:cubicBezTo>
                  <a:pt x="182" y="530"/>
                  <a:pt x="168" y="523"/>
                  <a:pt x="164" y="510"/>
                </a:cubicBezTo>
                <a:cubicBezTo>
                  <a:pt x="160" y="496"/>
                  <a:pt x="168" y="482"/>
                  <a:pt x="181" y="479"/>
                </a:cubicBezTo>
                <a:cubicBezTo>
                  <a:pt x="194" y="475"/>
                  <a:pt x="208" y="482"/>
                  <a:pt x="212" y="496"/>
                </a:cubicBezTo>
                <a:close/>
                <a:moveTo>
                  <a:pt x="243" y="591"/>
                </a:moveTo>
                <a:lnTo>
                  <a:pt x="243" y="591"/>
                </a:lnTo>
                <a:cubicBezTo>
                  <a:pt x="247" y="604"/>
                  <a:pt x="239" y="618"/>
                  <a:pt x="226" y="622"/>
                </a:cubicBezTo>
                <a:cubicBezTo>
                  <a:pt x="212" y="626"/>
                  <a:pt x="199" y="618"/>
                  <a:pt x="195" y="605"/>
                </a:cubicBezTo>
                <a:cubicBezTo>
                  <a:pt x="191" y="592"/>
                  <a:pt x="198" y="578"/>
                  <a:pt x="212" y="574"/>
                </a:cubicBezTo>
                <a:cubicBezTo>
                  <a:pt x="225" y="570"/>
                  <a:pt x="239" y="578"/>
                  <a:pt x="243" y="591"/>
                </a:cubicBezTo>
                <a:close/>
                <a:moveTo>
                  <a:pt x="272" y="686"/>
                </a:moveTo>
                <a:lnTo>
                  <a:pt x="272" y="687"/>
                </a:lnTo>
                <a:cubicBezTo>
                  <a:pt x="276" y="700"/>
                  <a:pt x="268" y="714"/>
                  <a:pt x="255" y="718"/>
                </a:cubicBezTo>
                <a:cubicBezTo>
                  <a:pt x="242" y="721"/>
                  <a:pt x="228" y="714"/>
                  <a:pt x="224" y="701"/>
                </a:cubicBezTo>
                <a:lnTo>
                  <a:pt x="224" y="700"/>
                </a:lnTo>
                <a:cubicBezTo>
                  <a:pt x="220" y="687"/>
                  <a:pt x="228" y="673"/>
                  <a:pt x="241" y="669"/>
                </a:cubicBezTo>
                <a:cubicBezTo>
                  <a:pt x="254" y="666"/>
                  <a:pt x="268" y="673"/>
                  <a:pt x="272" y="686"/>
                </a:cubicBezTo>
                <a:close/>
                <a:moveTo>
                  <a:pt x="301" y="782"/>
                </a:moveTo>
                <a:lnTo>
                  <a:pt x="301" y="782"/>
                </a:lnTo>
                <a:cubicBezTo>
                  <a:pt x="304" y="796"/>
                  <a:pt x="297" y="810"/>
                  <a:pt x="284" y="813"/>
                </a:cubicBezTo>
                <a:cubicBezTo>
                  <a:pt x="270" y="817"/>
                  <a:pt x="256" y="810"/>
                  <a:pt x="253" y="796"/>
                </a:cubicBezTo>
                <a:cubicBezTo>
                  <a:pt x="249" y="783"/>
                  <a:pt x="256" y="769"/>
                  <a:pt x="270" y="765"/>
                </a:cubicBezTo>
                <a:cubicBezTo>
                  <a:pt x="283" y="761"/>
                  <a:pt x="297" y="769"/>
                  <a:pt x="301" y="782"/>
                </a:cubicBezTo>
                <a:close/>
                <a:moveTo>
                  <a:pt x="329" y="878"/>
                </a:moveTo>
                <a:lnTo>
                  <a:pt x="329" y="878"/>
                </a:lnTo>
                <a:cubicBezTo>
                  <a:pt x="333" y="892"/>
                  <a:pt x="325" y="905"/>
                  <a:pt x="312" y="909"/>
                </a:cubicBezTo>
                <a:cubicBezTo>
                  <a:pt x="299" y="913"/>
                  <a:pt x="285" y="906"/>
                  <a:pt x="281" y="892"/>
                </a:cubicBezTo>
                <a:cubicBezTo>
                  <a:pt x="277" y="879"/>
                  <a:pt x="285" y="865"/>
                  <a:pt x="298" y="861"/>
                </a:cubicBezTo>
                <a:cubicBezTo>
                  <a:pt x="311" y="857"/>
                  <a:pt x="325" y="865"/>
                  <a:pt x="329" y="878"/>
                </a:cubicBezTo>
                <a:close/>
                <a:moveTo>
                  <a:pt x="357" y="975"/>
                </a:moveTo>
                <a:lnTo>
                  <a:pt x="357" y="975"/>
                </a:lnTo>
                <a:cubicBezTo>
                  <a:pt x="360" y="989"/>
                  <a:pt x="352" y="1002"/>
                  <a:pt x="339" y="1006"/>
                </a:cubicBezTo>
                <a:cubicBezTo>
                  <a:pt x="325" y="1009"/>
                  <a:pt x="312" y="1001"/>
                  <a:pt x="308" y="988"/>
                </a:cubicBezTo>
                <a:cubicBezTo>
                  <a:pt x="305" y="974"/>
                  <a:pt x="313" y="961"/>
                  <a:pt x="326" y="957"/>
                </a:cubicBezTo>
                <a:cubicBezTo>
                  <a:pt x="340" y="954"/>
                  <a:pt x="353" y="962"/>
                  <a:pt x="357" y="975"/>
                </a:cubicBezTo>
                <a:close/>
                <a:moveTo>
                  <a:pt x="383" y="1072"/>
                </a:moveTo>
                <a:lnTo>
                  <a:pt x="383" y="1072"/>
                </a:lnTo>
                <a:cubicBezTo>
                  <a:pt x="387" y="1085"/>
                  <a:pt x="379" y="1099"/>
                  <a:pt x="365" y="1102"/>
                </a:cubicBezTo>
                <a:cubicBezTo>
                  <a:pt x="352" y="1106"/>
                  <a:pt x="338" y="1097"/>
                  <a:pt x="335" y="1084"/>
                </a:cubicBezTo>
                <a:cubicBezTo>
                  <a:pt x="331" y="1071"/>
                  <a:pt x="340" y="1057"/>
                  <a:pt x="353" y="1054"/>
                </a:cubicBezTo>
                <a:cubicBezTo>
                  <a:pt x="366" y="1050"/>
                  <a:pt x="380" y="1058"/>
                  <a:pt x="383" y="1072"/>
                </a:cubicBezTo>
                <a:close/>
                <a:moveTo>
                  <a:pt x="410" y="1168"/>
                </a:moveTo>
                <a:lnTo>
                  <a:pt x="410" y="1168"/>
                </a:lnTo>
                <a:cubicBezTo>
                  <a:pt x="413" y="1182"/>
                  <a:pt x="405" y="1195"/>
                  <a:pt x="392" y="1199"/>
                </a:cubicBezTo>
                <a:cubicBezTo>
                  <a:pt x="378" y="1202"/>
                  <a:pt x="365" y="1194"/>
                  <a:pt x="361" y="1180"/>
                </a:cubicBezTo>
                <a:cubicBezTo>
                  <a:pt x="358" y="1167"/>
                  <a:pt x="366" y="1153"/>
                  <a:pt x="380" y="1150"/>
                </a:cubicBezTo>
                <a:cubicBezTo>
                  <a:pt x="393" y="1147"/>
                  <a:pt x="407" y="1155"/>
                  <a:pt x="410" y="1168"/>
                </a:cubicBezTo>
                <a:close/>
                <a:moveTo>
                  <a:pt x="436" y="1265"/>
                </a:moveTo>
                <a:lnTo>
                  <a:pt x="436" y="1265"/>
                </a:lnTo>
                <a:cubicBezTo>
                  <a:pt x="439" y="1278"/>
                  <a:pt x="431" y="1292"/>
                  <a:pt x="417" y="1295"/>
                </a:cubicBezTo>
                <a:cubicBezTo>
                  <a:pt x="404" y="1299"/>
                  <a:pt x="390" y="1291"/>
                  <a:pt x="387" y="1277"/>
                </a:cubicBezTo>
                <a:cubicBezTo>
                  <a:pt x="384" y="1264"/>
                  <a:pt x="392" y="1250"/>
                  <a:pt x="405" y="1247"/>
                </a:cubicBezTo>
                <a:cubicBezTo>
                  <a:pt x="419" y="1243"/>
                  <a:pt x="432" y="1252"/>
                  <a:pt x="436" y="1265"/>
                </a:cubicBezTo>
                <a:close/>
                <a:moveTo>
                  <a:pt x="460" y="1362"/>
                </a:moveTo>
                <a:lnTo>
                  <a:pt x="460" y="1362"/>
                </a:lnTo>
                <a:cubicBezTo>
                  <a:pt x="463" y="1375"/>
                  <a:pt x="455" y="1389"/>
                  <a:pt x="442" y="1392"/>
                </a:cubicBezTo>
                <a:cubicBezTo>
                  <a:pt x="429" y="1396"/>
                  <a:pt x="415" y="1388"/>
                  <a:pt x="412" y="1374"/>
                </a:cubicBezTo>
                <a:cubicBezTo>
                  <a:pt x="408" y="1361"/>
                  <a:pt x="416" y="1347"/>
                  <a:pt x="430" y="1344"/>
                </a:cubicBezTo>
                <a:cubicBezTo>
                  <a:pt x="443" y="1340"/>
                  <a:pt x="457" y="1349"/>
                  <a:pt x="460" y="1362"/>
                </a:cubicBezTo>
                <a:close/>
                <a:moveTo>
                  <a:pt x="485" y="1459"/>
                </a:moveTo>
                <a:lnTo>
                  <a:pt x="485" y="1459"/>
                </a:lnTo>
                <a:cubicBezTo>
                  <a:pt x="488" y="1472"/>
                  <a:pt x="480" y="1486"/>
                  <a:pt x="466" y="1489"/>
                </a:cubicBezTo>
                <a:cubicBezTo>
                  <a:pt x="453" y="1493"/>
                  <a:pt x="439" y="1485"/>
                  <a:pt x="436" y="1471"/>
                </a:cubicBezTo>
                <a:cubicBezTo>
                  <a:pt x="433" y="1458"/>
                  <a:pt x="441" y="1444"/>
                  <a:pt x="454" y="1441"/>
                </a:cubicBezTo>
                <a:cubicBezTo>
                  <a:pt x="468" y="1437"/>
                  <a:pt x="481" y="1446"/>
                  <a:pt x="485" y="1459"/>
                </a:cubicBezTo>
                <a:close/>
                <a:moveTo>
                  <a:pt x="509" y="1557"/>
                </a:moveTo>
                <a:lnTo>
                  <a:pt x="509" y="1557"/>
                </a:lnTo>
                <a:cubicBezTo>
                  <a:pt x="512" y="1571"/>
                  <a:pt x="503" y="1584"/>
                  <a:pt x="489" y="1587"/>
                </a:cubicBezTo>
                <a:cubicBezTo>
                  <a:pt x="476" y="1590"/>
                  <a:pt x="463" y="1581"/>
                  <a:pt x="460" y="1567"/>
                </a:cubicBezTo>
                <a:cubicBezTo>
                  <a:pt x="457" y="1554"/>
                  <a:pt x="466" y="1541"/>
                  <a:pt x="479" y="1538"/>
                </a:cubicBezTo>
                <a:cubicBezTo>
                  <a:pt x="493" y="1535"/>
                  <a:pt x="506" y="1544"/>
                  <a:pt x="509" y="1557"/>
                </a:cubicBezTo>
                <a:close/>
                <a:moveTo>
                  <a:pt x="531" y="1655"/>
                </a:moveTo>
                <a:lnTo>
                  <a:pt x="531" y="1655"/>
                </a:lnTo>
                <a:cubicBezTo>
                  <a:pt x="534" y="1668"/>
                  <a:pt x="525" y="1681"/>
                  <a:pt x="512" y="1684"/>
                </a:cubicBezTo>
                <a:cubicBezTo>
                  <a:pt x="498" y="1687"/>
                  <a:pt x="485" y="1678"/>
                  <a:pt x="482" y="1665"/>
                </a:cubicBezTo>
                <a:cubicBezTo>
                  <a:pt x="479" y="1651"/>
                  <a:pt x="488" y="1638"/>
                  <a:pt x="502" y="1635"/>
                </a:cubicBezTo>
                <a:cubicBezTo>
                  <a:pt x="515" y="1632"/>
                  <a:pt x="528" y="1641"/>
                  <a:pt x="531" y="1655"/>
                </a:cubicBezTo>
                <a:close/>
                <a:moveTo>
                  <a:pt x="554" y="1752"/>
                </a:moveTo>
                <a:lnTo>
                  <a:pt x="554" y="1752"/>
                </a:lnTo>
                <a:cubicBezTo>
                  <a:pt x="556" y="1766"/>
                  <a:pt x="548" y="1779"/>
                  <a:pt x="534" y="1782"/>
                </a:cubicBezTo>
                <a:cubicBezTo>
                  <a:pt x="521" y="1785"/>
                  <a:pt x="507" y="1776"/>
                  <a:pt x="505" y="1762"/>
                </a:cubicBezTo>
                <a:cubicBezTo>
                  <a:pt x="502" y="1749"/>
                  <a:pt x="511" y="1736"/>
                  <a:pt x="524" y="1733"/>
                </a:cubicBezTo>
                <a:cubicBezTo>
                  <a:pt x="538" y="1730"/>
                  <a:pt x="551" y="1739"/>
                  <a:pt x="554" y="1752"/>
                </a:cubicBezTo>
                <a:close/>
                <a:moveTo>
                  <a:pt x="576" y="1850"/>
                </a:moveTo>
                <a:lnTo>
                  <a:pt x="576" y="1850"/>
                </a:lnTo>
                <a:cubicBezTo>
                  <a:pt x="579" y="1863"/>
                  <a:pt x="570" y="1877"/>
                  <a:pt x="556" y="1879"/>
                </a:cubicBezTo>
                <a:cubicBezTo>
                  <a:pt x="543" y="1882"/>
                  <a:pt x="529" y="1873"/>
                  <a:pt x="527" y="1860"/>
                </a:cubicBezTo>
                <a:cubicBezTo>
                  <a:pt x="524" y="1846"/>
                  <a:pt x="533" y="1833"/>
                  <a:pt x="546" y="1830"/>
                </a:cubicBezTo>
                <a:cubicBezTo>
                  <a:pt x="560" y="1828"/>
                  <a:pt x="573" y="1836"/>
                  <a:pt x="576" y="1850"/>
                </a:cubicBezTo>
                <a:close/>
                <a:moveTo>
                  <a:pt x="596" y="1948"/>
                </a:moveTo>
                <a:lnTo>
                  <a:pt x="596" y="1948"/>
                </a:lnTo>
                <a:cubicBezTo>
                  <a:pt x="599" y="1961"/>
                  <a:pt x="590" y="1975"/>
                  <a:pt x="576" y="1977"/>
                </a:cubicBezTo>
                <a:cubicBezTo>
                  <a:pt x="563" y="1980"/>
                  <a:pt x="550" y="1971"/>
                  <a:pt x="547" y="1958"/>
                </a:cubicBezTo>
                <a:cubicBezTo>
                  <a:pt x="544" y="1944"/>
                  <a:pt x="553" y="1931"/>
                  <a:pt x="567" y="1928"/>
                </a:cubicBezTo>
                <a:cubicBezTo>
                  <a:pt x="580" y="1926"/>
                  <a:pt x="593" y="1934"/>
                  <a:pt x="596" y="1948"/>
                </a:cubicBezTo>
                <a:close/>
                <a:moveTo>
                  <a:pt x="616" y="2046"/>
                </a:moveTo>
                <a:lnTo>
                  <a:pt x="616" y="2046"/>
                </a:lnTo>
                <a:cubicBezTo>
                  <a:pt x="619" y="2059"/>
                  <a:pt x="610" y="2073"/>
                  <a:pt x="597" y="2075"/>
                </a:cubicBezTo>
                <a:cubicBezTo>
                  <a:pt x="583" y="2078"/>
                  <a:pt x="570" y="2069"/>
                  <a:pt x="567" y="2056"/>
                </a:cubicBezTo>
                <a:cubicBezTo>
                  <a:pt x="564" y="2042"/>
                  <a:pt x="573" y="2029"/>
                  <a:pt x="587" y="2026"/>
                </a:cubicBezTo>
                <a:cubicBezTo>
                  <a:pt x="600" y="2024"/>
                  <a:pt x="614" y="2032"/>
                  <a:pt x="616" y="2046"/>
                </a:cubicBezTo>
                <a:close/>
                <a:moveTo>
                  <a:pt x="636" y="2144"/>
                </a:moveTo>
                <a:lnTo>
                  <a:pt x="636" y="2144"/>
                </a:lnTo>
                <a:cubicBezTo>
                  <a:pt x="639" y="2157"/>
                  <a:pt x="630" y="2171"/>
                  <a:pt x="617" y="2173"/>
                </a:cubicBezTo>
                <a:cubicBezTo>
                  <a:pt x="603" y="2176"/>
                  <a:pt x="590" y="2167"/>
                  <a:pt x="587" y="2154"/>
                </a:cubicBezTo>
                <a:cubicBezTo>
                  <a:pt x="585" y="2140"/>
                  <a:pt x="593" y="2127"/>
                  <a:pt x="607" y="2124"/>
                </a:cubicBezTo>
                <a:cubicBezTo>
                  <a:pt x="621" y="2122"/>
                  <a:pt x="634" y="2130"/>
                  <a:pt x="636" y="2144"/>
                </a:cubicBezTo>
                <a:close/>
                <a:moveTo>
                  <a:pt x="655" y="2243"/>
                </a:moveTo>
                <a:lnTo>
                  <a:pt x="655" y="2243"/>
                </a:lnTo>
                <a:cubicBezTo>
                  <a:pt x="657" y="2257"/>
                  <a:pt x="648" y="2270"/>
                  <a:pt x="634" y="2272"/>
                </a:cubicBezTo>
                <a:cubicBezTo>
                  <a:pt x="620" y="2274"/>
                  <a:pt x="608" y="2265"/>
                  <a:pt x="605" y="2251"/>
                </a:cubicBezTo>
                <a:cubicBezTo>
                  <a:pt x="603" y="2237"/>
                  <a:pt x="613" y="2225"/>
                  <a:pt x="626" y="2222"/>
                </a:cubicBezTo>
                <a:cubicBezTo>
                  <a:pt x="640" y="2220"/>
                  <a:pt x="653" y="2230"/>
                  <a:pt x="655" y="2243"/>
                </a:cubicBezTo>
                <a:close/>
                <a:moveTo>
                  <a:pt x="673" y="2342"/>
                </a:moveTo>
                <a:lnTo>
                  <a:pt x="673" y="2342"/>
                </a:lnTo>
                <a:cubicBezTo>
                  <a:pt x="675" y="2355"/>
                  <a:pt x="666" y="2368"/>
                  <a:pt x="652" y="2370"/>
                </a:cubicBezTo>
                <a:cubicBezTo>
                  <a:pt x="639" y="2372"/>
                  <a:pt x="626" y="2363"/>
                  <a:pt x="624" y="2350"/>
                </a:cubicBezTo>
                <a:lnTo>
                  <a:pt x="624" y="2349"/>
                </a:lnTo>
                <a:cubicBezTo>
                  <a:pt x="621" y="2336"/>
                  <a:pt x="631" y="2323"/>
                  <a:pt x="644" y="2321"/>
                </a:cubicBezTo>
                <a:cubicBezTo>
                  <a:pt x="658" y="2319"/>
                  <a:pt x="671" y="2328"/>
                  <a:pt x="673" y="2342"/>
                </a:cubicBezTo>
                <a:close/>
                <a:moveTo>
                  <a:pt x="691" y="2440"/>
                </a:moveTo>
                <a:lnTo>
                  <a:pt x="691" y="2440"/>
                </a:lnTo>
                <a:cubicBezTo>
                  <a:pt x="693" y="2454"/>
                  <a:pt x="684" y="2466"/>
                  <a:pt x="670" y="2469"/>
                </a:cubicBezTo>
                <a:cubicBezTo>
                  <a:pt x="657" y="2471"/>
                  <a:pt x="644" y="2462"/>
                  <a:pt x="642" y="2448"/>
                </a:cubicBezTo>
                <a:cubicBezTo>
                  <a:pt x="639" y="2434"/>
                  <a:pt x="649" y="2421"/>
                  <a:pt x="662" y="2419"/>
                </a:cubicBezTo>
                <a:cubicBezTo>
                  <a:pt x="676" y="2417"/>
                  <a:pt x="689" y="2426"/>
                  <a:pt x="691" y="2440"/>
                </a:cubicBezTo>
                <a:close/>
                <a:moveTo>
                  <a:pt x="707" y="2539"/>
                </a:moveTo>
                <a:lnTo>
                  <a:pt x="707" y="2539"/>
                </a:lnTo>
                <a:cubicBezTo>
                  <a:pt x="710" y="2552"/>
                  <a:pt x="700" y="2565"/>
                  <a:pt x="687" y="2567"/>
                </a:cubicBezTo>
                <a:cubicBezTo>
                  <a:pt x="673" y="2570"/>
                  <a:pt x="660" y="2560"/>
                  <a:pt x="658" y="2547"/>
                </a:cubicBezTo>
                <a:cubicBezTo>
                  <a:pt x="656" y="2533"/>
                  <a:pt x="665" y="2520"/>
                  <a:pt x="679" y="2518"/>
                </a:cubicBezTo>
                <a:cubicBezTo>
                  <a:pt x="692" y="2516"/>
                  <a:pt x="705" y="2525"/>
                  <a:pt x="707" y="2539"/>
                </a:cubicBezTo>
                <a:close/>
                <a:moveTo>
                  <a:pt x="724" y="2637"/>
                </a:moveTo>
                <a:lnTo>
                  <a:pt x="724" y="2637"/>
                </a:lnTo>
                <a:cubicBezTo>
                  <a:pt x="726" y="2651"/>
                  <a:pt x="716" y="2664"/>
                  <a:pt x="703" y="2666"/>
                </a:cubicBezTo>
                <a:cubicBezTo>
                  <a:pt x="689" y="2668"/>
                  <a:pt x="676" y="2659"/>
                  <a:pt x="674" y="2645"/>
                </a:cubicBezTo>
                <a:cubicBezTo>
                  <a:pt x="672" y="2632"/>
                  <a:pt x="681" y="2619"/>
                  <a:pt x="695" y="2617"/>
                </a:cubicBezTo>
                <a:cubicBezTo>
                  <a:pt x="709" y="2614"/>
                  <a:pt x="721" y="2624"/>
                  <a:pt x="724" y="2637"/>
                </a:cubicBezTo>
                <a:close/>
                <a:moveTo>
                  <a:pt x="740" y="2736"/>
                </a:moveTo>
                <a:lnTo>
                  <a:pt x="740" y="2736"/>
                </a:lnTo>
                <a:cubicBezTo>
                  <a:pt x="742" y="2750"/>
                  <a:pt x="733" y="2763"/>
                  <a:pt x="719" y="2765"/>
                </a:cubicBezTo>
                <a:cubicBezTo>
                  <a:pt x="705" y="2767"/>
                  <a:pt x="692" y="2758"/>
                  <a:pt x="690" y="2744"/>
                </a:cubicBezTo>
                <a:cubicBezTo>
                  <a:pt x="688" y="2730"/>
                  <a:pt x="697" y="2718"/>
                  <a:pt x="711" y="2715"/>
                </a:cubicBezTo>
                <a:cubicBezTo>
                  <a:pt x="725" y="2713"/>
                  <a:pt x="737" y="2723"/>
                  <a:pt x="740" y="2736"/>
                </a:cubicBezTo>
                <a:close/>
                <a:moveTo>
                  <a:pt x="754" y="2836"/>
                </a:moveTo>
                <a:lnTo>
                  <a:pt x="754" y="2836"/>
                </a:lnTo>
                <a:cubicBezTo>
                  <a:pt x="756" y="2850"/>
                  <a:pt x="746" y="2862"/>
                  <a:pt x="733" y="2864"/>
                </a:cubicBezTo>
                <a:cubicBezTo>
                  <a:pt x="719" y="2866"/>
                  <a:pt x="706" y="2856"/>
                  <a:pt x="705" y="2842"/>
                </a:cubicBezTo>
                <a:cubicBezTo>
                  <a:pt x="703" y="2828"/>
                  <a:pt x="713" y="2816"/>
                  <a:pt x="727" y="2814"/>
                </a:cubicBezTo>
                <a:cubicBezTo>
                  <a:pt x="740" y="2813"/>
                  <a:pt x="753" y="2822"/>
                  <a:pt x="754" y="2836"/>
                </a:cubicBezTo>
                <a:close/>
                <a:moveTo>
                  <a:pt x="768" y="2935"/>
                </a:moveTo>
                <a:lnTo>
                  <a:pt x="768" y="2935"/>
                </a:lnTo>
                <a:cubicBezTo>
                  <a:pt x="770" y="2949"/>
                  <a:pt x="760" y="2961"/>
                  <a:pt x="747" y="2963"/>
                </a:cubicBezTo>
                <a:cubicBezTo>
                  <a:pt x="733" y="2965"/>
                  <a:pt x="720" y="2955"/>
                  <a:pt x="719" y="2941"/>
                </a:cubicBezTo>
                <a:cubicBezTo>
                  <a:pt x="717" y="2927"/>
                  <a:pt x="727" y="2915"/>
                  <a:pt x="741" y="2913"/>
                </a:cubicBezTo>
                <a:cubicBezTo>
                  <a:pt x="754" y="2912"/>
                  <a:pt x="767" y="2921"/>
                  <a:pt x="768" y="2935"/>
                </a:cubicBezTo>
                <a:close/>
                <a:moveTo>
                  <a:pt x="782" y="3034"/>
                </a:moveTo>
                <a:lnTo>
                  <a:pt x="782" y="3034"/>
                </a:lnTo>
                <a:cubicBezTo>
                  <a:pt x="784" y="3048"/>
                  <a:pt x="774" y="3060"/>
                  <a:pt x="761" y="3062"/>
                </a:cubicBezTo>
                <a:cubicBezTo>
                  <a:pt x="747" y="3064"/>
                  <a:pt x="734" y="3054"/>
                  <a:pt x="733" y="3040"/>
                </a:cubicBezTo>
                <a:cubicBezTo>
                  <a:pt x="731" y="3026"/>
                  <a:pt x="741" y="3014"/>
                  <a:pt x="755" y="3012"/>
                </a:cubicBezTo>
                <a:cubicBezTo>
                  <a:pt x="768" y="3011"/>
                  <a:pt x="781" y="3021"/>
                  <a:pt x="782" y="3034"/>
                </a:cubicBezTo>
                <a:close/>
                <a:moveTo>
                  <a:pt x="795" y="3133"/>
                </a:moveTo>
                <a:lnTo>
                  <a:pt x="795" y="3133"/>
                </a:lnTo>
                <a:cubicBezTo>
                  <a:pt x="797" y="3147"/>
                  <a:pt x="787" y="3160"/>
                  <a:pt x="773" y="3161"/>
                </a:cubicBezTo>
                <a:cubicBezTo>
                  <a:pt x="760" y="3163"/>
                  <a:pt x="747" y="3153"/>
                  <a:pt x="746" y="3139"/>
                </a:cubicBezTo>
                <a:cubicBezTo>
                  <a:pt x="744" y="3126"/>
                  <a:pt x="754" y="3113"/>
                  <a:pt x="767" y="3112"/>
                </a:cubicBezTo>
                <a:cubicBezTo>
                  <a:pt x="781" y="3110"/>
                  <a:pt x="794" y="3120"/>
                  <a:pt x="795" y="3133"/>
                </a:cubicBezTo>
                <a:close/>
                <a:moveTo>
                  <a:pt x="807" y="3233"/>
                </a:moveTo>
                <a:lnTo>
                  <a:pt x="807" y="3233"/>
                </a:lnTo>
                <a:cubicBezTo>
                  <a:pt x="809" y="3247"/>
                  <a:pt x="799" y="3259"/>
                  <a:pt x="785" y="3261"/>
                </a:cubicBezTo>
                <a:cubicBezTo>
                  <a:pt x="771" y="3262"/>
                  <a:pt x="759" y="3253"/>
                  <a:pt x="757" y="3239"/>
                </a:cubicBezTo>
                <a:cubicBezTo>
                  <a:pt x="756" y="3225"/>
                  <a:pt x="765" y="3213"/>
                  <a:pt x="779" y="3211"/>
                </a:cubicBezTo>
                <a:cubicBezTo>
                  <a:pt x="793" y="3209"/>
                  <a:pt x="805" y="3219"/>
                  <a:pt x="807" y="3233"/>
                </a:cubicBezTo>
                <a:close/>
                <a:moveTo>
                  <a:pt x="819" y="3332"/>
                </a:moveTo>
                <a:lnTo>
                  <a:pt x="819" y="3332"/>
                </a:lnTo>
                <a:cubicBezTo>
                  <a:pt x="820" y="3346"/>
                  <a:pt x="811" y="3358"/>
                  <a:pt x="797" y="3360"/>
                </a:cubicBezTo>
                <a:cubicBezTo>
                  <a:pt x="783" y="3362"/>
                  <a:pt x="771" y="3352"/>
                  <a:pt x="769" y="3338"/>
                </a:cubicBezTo>
                <a:cubicBezTo>
                  <a:pt x="767" y="3324"/>
                  <a:pt x="777" y="3312"/>
                  <a:pt x="791" y="3310"/>
                </a:cubicBezTo>
                <a:cubicBezTo>
                  <a:pt x="805" y="3309"/>
                  <a:pt x="817" y="3318"/>
                  <a:pt x="819" y="3332"/>
                </a:cubicBezTo>
                <a:close/>
                <a:moveTo>
                  <a:pt x="830" y="3433"/>
                </a:moveTo>
                <a:lnTo>
                  <a:pt x="830" y="3433"/>
                </a:lnTo>
                <a:cubicBezTo>
                  <a:pt x="831" y="3446"/>
                  <a:pt x="821" y="3458"/>
                  <a:pt x="807" y="3460"/>
                </a:cubicBezTo>
                <a:cubicBezTo>
                  <a:pt x="793" y="3461"/>
                  <a:pt x="781" y="3450"/>
                  <a:pt x="780" y="3437"/>
                </a:cubicBezTo>
                <a:cubicBezTo>
                  <a:pt x="779" y="3423"/>
                  <a:pt x="789" y="3411"/>
                  <a:pt x="803" y="3410"/>
                </a:cubicBezTo>
                <a:cubicBezTo>
                  <a:pt x="817" y="3409"/>
                  <a:pt x="829" y="3419"/>
                  <a:pt x="830" y="3433"/>
                </a:cubicBezTo>
                <a:close/>
                <a:moveTo>
                  <a:pt x="839" y="3532"/>
                </a:moveTo>
                <a:lnTo>
                  <a:pt x="839" y="3532"/>
                </a:lnTo>
                <a:cubicBezTo>
                  <a:pt x="841" y="3546"/>
                  <a:pt x="830" y="3558"/>
                  <a:pt x="817" y="3559"/>
                </a:cubicBezTo>
                <a:cubicBezTo>
                  <a:pt x="803" y="3560"/>
                  <a:pt x="791" y="3550"/>
                  <a:pt x="790" y="3536"/>
                </a:cubicBezTo>
                <a:cubicBezTo>
                  <a:pt x="789" y="3522"/>
                  <a:pt x="799" y="3510"/>
                  <a:pt x="813" y="3509"/>
                </a:cubicBezTo>
                <a:cubicBezTo>
                  <a:pt x="826" y="3508"/>
                  <a:pt x="838" y="3518"/>
                  <a:pt x="839" y="3532"/>
                </a:cubicBezTo>
                <a:close/>
                <a:moveTo>
                  <a:pt x="849" y="3632"/>
                </a:moveTo>
                <a:lnTo>
                  <a:pt x="849" y="3632"/>
                </a:lnTo>
                <a:cubicBezTo>
                  <a:pt x="850" y="3646"/>
                  <a:pt x="840" y="3658"/>
                  <a:pt x="826" y="3659"/>
                </a:cubicBezTo>
                <a:cubicBezTo>
                  <a:pt x="812" y="3660"/>
                  <a:pt x="800" y="3650"/>
                  <a:pt x="799" y="3636"/>
                </a:cubicBezTo>
                <a:cubicBezTo>
                  <a:pt x="798" y="3622"/>
                  <a:pt x="808" y="3610"/>
                  <a:pt x="822" y="3609"/>
                </a:cubicBezTo>
                <a:cubicBezTo>
                  <a:pt x="836" y="3608"/>
                  <a:pt x="848" y="3618"/>
                  <a:pt x="849" y="3632"/>
                </a:cubicBezTo>
                <a:close/>
                <a:moveTo>
                  <a:pt x="858" y="3732"/>
                </a:moveTo>
                <a:lnTo>
                  <a:pt x="858" y="3732"/>
                </a:lnTo>
                <a:cubicBezTo>
                  <a:pt x="859" y="3746"/>
                  <a:pt x="848" y="3758"/>
                  <a:pt x="834" y="3758"/>
                </a:cubicBezTo>
                <a:cubicBezTo>
                  <a:pt x="821" y="3759"/>
                  <a:pt x="809" y="3748"/>
                  <a:pt x="808" y="3734"/>
                </a:cubicBezTo>
                <a:cubicBezTo>
                  <a:pt x="808" y="3721"/>
                  <a:pt x="819" y="3709"/>
                  <a:pt x="832" y="3708"/>
                </a:cubicBezTo>
                <a:cubicBezTo>
                  <a:pt x="846" y="3708"/>
                  <a:pt x="858" y="3719"/>
                  <a:pt x="858" y="3732"/>
                </a:cubicBezTo>
                <a:close/>
                <a:moveTo>
                  <a:pt x="866" y="3832"/>
                </a:moveTo>
                <a:lnTo>
                  <a:pt x="866" y="3832"/>
                </a:lnTo>
                <a:cubicBezTo>
                  <a:pt x="866" y="3846"/>
                  <a:pt x="856" y="3858"/>
                  <a:pt x="842" y="3858"/>
                </a:cubicBezTo>
                <a:cubicBezTo>
                  <a:pt x="828" y="3859"/>
                  <a:pt x="816" y="3848"/>
                  <a:pt x="816" y="3834"/>
                </a:cubicBezTo>
                <a:cubicBezTo>
                  <a:pt x="815" y="3820"/>
                  <a:pt x="826" y="3809"/>
                  <a:pt x="840" y="3808"/>
                </a:cubicBezTo>
                <a:cubicBezTo>
                  <a:pt x="854" y="3808"/>
                  <a:pt x="865" y="3818"/>
                  <a:pt x="866" y="3832"/>
                </a:cubicBezTo>
                <a:close/>
                <a:moveTo>
                  <a:pt x="873" y="3932"/>
                </a:moveTo>
                <a:lnTo>
                  <a:pt x="873" y="3932"/>
                </a:lnTo>
                <a:cubicBezTo>
                  <a:pt x="874" y="3946"/>
                  <a:pt x="863" y="3957"/>
                  <a:pt x="849" y="3958"/>
                </a:cubicBezTo>
                <a:cubicBezTo>
                  <a:pt x="836" y="3958"/>
                  <a:pt x="824" y="3948"/>
                  <a:pt x="823" y="3934"/>
                </a:cubicBezTo>
                <a:cubicBezTo>
                  <a:pt x="823" y="3920"/>
                  <a:pt x="834" y="3908"/>
                  <a:pt x="847" y="3908"/>
                </a:cubicBezTo>
                <a:cubicBezTo>
                  <a:pt x="861" y="3907"/>
                  <a:pt x="873" y="3918"/>
                  <a:pt x="873" y="3932"/>
                </a:cubicBezTo>
                <a:close/>
                <a:moveTo>
                  <a:pt x="881" y="4032"/>
                </a:moveTo>
                <a:lnTo>
                  <a:pt x="881" y="4032"/>
                </a:lnTo>
                <a:cubicBezTo>
                  <a:pt x="881" y="4046"/>
                  <a:pt x="870" y="4057"/>
                  <a:pt x="857" y="4058"/>
                </a:cubicBezTo>
                <a:cubicBezTo>
                  <a:pt x="843" y="4058"/>
                  <a:pt x="831" y="4048"/>
                  <a:pt x="831" y="4034"/>
                </a:cubicBezTo>
                <a:cubicBezTo>
                  <a:pt x="830" y="4020"/>
                  <a:pt x="841" y="4008"/>
                  <a:pt x="855" y="4008"/>
                </a:cubicBezTo>
                <a:cubicBezTo>
                  <a:pt x="868" y="4007"/>
                  <a:pt x="880" y="4018"/>
                  <a:pt x="881" y="4032"/>
                </a:cubicBezTo>
                <a:close/>
                <a:moveTo>
                  <a:pt x="886" y="4132"/>
                </a:moveTo>
                <a:lnTo>
                  <a:pt x="886" y="4132"/>
                </a:lnTo>
                <a:cubicBezTo>
                  <a:pt x="886" y="4145"/>
                  <a:pt x="876" y="4157"/>
                  <a:pt x="862" y="4158"/>
                </a:cubicBezTo>
                <a:cubicBezTo>
                  <a:pt x="848" y="4158"/>
                  <a:pt x="837" y="4147"/>
                  <a:pt x="836" y="4134"/>
                </a:cubicBezTo>
                <a:cubicBezTo>
                  <a:pt x="835" y="4120"/>
                  <a:pt x="846" y="4108"/>
                  <a:pt x="860" y="4108"/>
                </a:cubicBezTo>
                <a:cubicBezTo>
                  <a:pt x="874" y="4107"/>
                  <a:pt x="885" y="4118"/>
                  <a:pt x="886" y="4132"/>
                </a:cubicBezTo>
                <a:close/>
                <a:moveTo>
                  <a:pt x="891" y="4231"/>
                </a:moveTo>
                <a:lnTo>
                  <a:pt x="891" y="4232"/>
                </a:lnTo>
                <a:cubicBezTo>
                  <a:pt x="892" y="4245"/>
                  <a:pt x="881" y="4257"/>
                  <a:pt x="867" y="4258"/>
                </a:cubicBezTo>
                <a:cubicBezTo>
                  <a:pt x="854" y="4258"/>
                  <a:pt x="842" y="4247"/>
                  <a:pt x="841" y="4234"/>
                </a:cubicBezTo>
                <a:lnTo>
                  <a:pt x="841" y="4233"/>
                </a:lnTo>
                <a:cubicBezTo>
                  <a:pt x="841" y="4220"/>
                  <a:pt x="852" y="4208"/>
                  <a:pt x="865" y="4208"/>
                </a:cubicBezTo>
                <a:cubicBezTo>
                  <a:pt x="879" y="4207"/>
                  <a:pt x="891" y="4218"/>
                  <a:pt x="891" y="4231"/>
                </a:cubicBezTo>
                <a:close/>
                <a:moveTo>
                  <a:pt x="897" y="4331"/>
                </a:moveTo>
                <a:lnTo>
                  <a:pt x="897" y="4331"/>
                </a:lnTo>
                <a:cubicBezTo>
                  <a:pt x="897" y="4345"/>
                  <a:pt x="887" y="4357"/>
                  <a:pt x="873" y="4357"/>
                </a:cubicBezTo>
                <a:cubicBezTo>
                  <a:pt x="859" y="4358"/>
                  <a:pt x="847" y="4347"/>
                  <a:pt x="847" y="4333"/>
                </a:cubicBezTo>
                <a:cubicBezTo>
                  <a:pt x="846" y="4320"/>
                  <a:pt x="857" y="4308"/>
                  <a:pt x="871" y="4307"/>
                </a:cubicBezTo>
                <a:cubicBezTo>
                  <a:pt x="885" y="4307"/>
                  <a:pt x="896" y="4318"/>
                  <a:pt x="897" y="4331"/>
                </a:cubicBezTo>
                <a:close/>
                <a:moveTo>
                  <a:pt x="900" y="4432"/>
                </a:moveTo>
                <a:lnTo>
                  <a:pt x="900" y="4432"/>
                </a:lnTo>
                <a:cubicBezTo>
                  <a:pt x="900" y="4446"/>
                  <a:pt x="889" y="4457"/>
                  <a:pt x="875" y="4457"/>
                </a:cubicBezTo>
                <a:cubicBezTo>
                  <a:pt x="861" y="4457"/>
                  <a:pt x="850" y="4446"/>
                  <a:pt x="850" y="4432"/>
                </a:cubicBezTo>
                <a:cubicBezTo>
                  <a:pt x="850" y="4419"/>
                  <a:pt x="861" y="4407"/>
                  <a:pt x="875" y="4407"/>
                </a:cubicBezTo>
                <a:cubicBezTo>
                  <a:pt x="889" y="4407"/>
                  <a:pt x="900" y="4419"/>
                  <a:pt x="900" y="4432"/>
                </a:cubicBezTo>
                <a:close/>
                <a:moveTo>
                  <a:pt x="903" y="4532"/>
                </a:moveTo>
                <a:lnTo>
                  <a:pt x="903" y="4532"/>
                </a:lnTo>
                <a:cubicBezTo>
                  <a:pt x="903" y="4546"/>
                  <a:pt x="892" y="4557"/>
                  <a:pt x="878" y="4557"/>
                </a:cubicBezTo>
                <a:cubicBezTo>
                  <a:pt x="864" y="4557"/>
                  <a:pt x="853" y="4546"/>
                  <a:pt x="853" y="4532"/>
                </a:cubicBezTo>
                <a:cubicBezTo>
                  <a:pt x="853" y="4519"/>
                  <a:pt x="864" y="4507"/>
                  <a:pt x="878" y="4507"/>
                </a:cubicBezTo>
                <a:cubicBezTo>
                  <a:pt x="892" y="4507"/>
                  <a:pt x="903" y="4519"/>
                  <a:pt x="903" y="4532"/>
                </a:cubicBezTo>
                <a:close/>
                <a:moveTo>
                  <a:pt x="906" y="4632"/>
                </a:moveTo>
                <a:lnTo>
                  <a:pt x="906" y="4632"/>
                </a:lnTo>
                <a:cubicBezTo>
                  <a:pt x="906" y="4646"/>
                  <a:pt x="895" y="4657"/>
                  <a:pt x="881" y="4657"/>
                </a:cubicBezTo>
                <a:cubicBezTo>
                  <a:pt x="868" y="4657"/>
                  <a:pt x="856" y="4646"/>
                  <a:pt x="856" y="4632"/>
                </a:cubicBezTo>
                <a:cubicBezTo>
                  <a:pt x="856" y="4619"/>
                  <a:pt x="868" y="4607"/>
                  <a:pt x="881" y="4607"/>
                </a:cubicBezTo>
                <a:cubicBezTo>
                  <a:pt x="895" y="4607"/>
                  <a:pt x="906" y="4619"/>
                  <a:pt x="906" y="4632"/>
                </a:cubicBezTo>
                <a:close/>
                <a:moveTo>
                  <a:pt x="908" y="4732"/>
                </a:moveTo>
                <a:lnTo>
                  <a:pt x="908" y="4732"/>
                </a:lnTo>
                <a:cubicBezTo>
                  <a:pt x="908" y="4746"/>
                  <a:pt x="897" y="4757"/>
                  <a:pt x="883" y="4757"/>
                </a:cubicBezTo>
                <a:cubicBezTo>
                  <a:pt x="869" y="4757"/>
                  <a:pt x="858" y="4746"/>
                  <a:pt x="858" y="4732"/>
                </a:cubicBezTo>
                <a:cubicBezTo>
                  <a:pt x="858" y="4719"/>
                  <a:pt x="869" y="4707"/>
                  <a:pt x="883" y="4707"/>
                </a:cubicBezTo>
                <a:cubicBezTo>
                  <a:pt x="897" y="4707"/>
                  <a:pt x="908" y="4719"/>
                  <a:pt x="908" y="4732"/>
                </a:cubicBezTo>
                <a:close/>
                <a:moveTo>
                  <a:pt x="909" y="4832"/>
                </a:moveTo>
                <a:lnTo>
                  <a:pt x="909" y="4833"/>
                </a:lnTo>
                <a:cubicBezTo>
                  <a:pt x="909" y="4846"/>
                  <a:pt x="898" y="4858"/>
                  <a:pt x="884" y="4858"/>
                </a:cubicBezTo>
                <a:cubicBezTo>
                  <a:pt x="870" y="4858"/>
                  <a:pt x="859" y="4846"/>
                  <a:pt x="859" y="4833"/>
                </a:cubicBezTo>
                <a:lnTo>
                  <a:pt x="859" y="4832"/>
                </a:lnTo>
                <a:cubicBezTo>
                  <a:pt x="859" y="4819"/>
                  <a:pt x="870" y="4807"/>
                  <a:pt x="884" y="4807"/>
                </a:cubicBezTo>
                <a:cubicBezTo>
                  <a:pt x="898" y="4807"/>
                  <a:pt x="909" y="4819"/>
                  <a:pt x="909" y="4832"/>
                </a:cubicBezTo>
                <a:close/>
                <a:moveTo>
                  <a:pt x="910" y="4933"/>
                </a:moveTo>
                <a:lnTo>
                  <a:pt x="910" y="4933"/>
                </a:lnTo>
                <a:cubicBezTo>
                  <a:pt x="910" y="4946"/>
                  <a:pt x="899" y="4958"/>
                  <a:pt x="885" y="4958"/>
                </a:cubicBezTo>
                <a:cubicBezTo>
                  <a:pt x="871" y="4958"/>
                  <a:pt x="860" y="4946"/>
                  <a:pt x="860" y="4933"/>
                </a:cubicBezTo>
                <a:cubicBezTo>
                  <a:pt x="860" y="4919"/>
                  <a:pt x="871" y="4908"/>
                  <a:pt x="885" y="4908"/>
                </a:cubicBezTo>
                <a:cubicBezTo>
                  <a:pt x="899" y="4908"/>
                  <a:pt x="910" y="4919"/>
                  <a:pt x="910" y="4933"/>
                </a:cubicBezTo>
                <a:close/>
                <a:moveTo>
                  <a:pt x="910" y="5034"/>
                </a:moveTo>
                <a:lnTo>
                  <a:pt x="910" y="5034"/>
                </a:lnTo>
                <a:cubicBezTo>
                  <a:pt x="909" y="5047"/>
                  <a:pt x="898" y="5058"/>
                  <a:pt x="884" y="5058"/>
                </a:cubicBezTo>
                <a:cubicBezTo>
                  <a:pt x="870" y="5057"/>
                  <a:pt x="859" y="5045"/>
                  <a:pt x="860" y="5032"/>
                </a:cubicBezTo>
                <a:cubicBezTo>
                  <a:pt x="860" y="5018"/>
                  <a:pt x="872" y="5007"/>
                  <a:pt x="886" y="5008"/>
                </a:cubicBezTo>
                <a:cubicBezTo>
                  <a:pt x="900" y="5008"/>
                  <a:pt x="910" y="5020"/>
                  <a:pt x="910" y="5034"/>
                </a:cubicBezTo>
                <a:close/>
                <a:moveTo>
                  <a:pt x="909" y="5134"/>
                </a:moveTo>
                <a:lnTo>
                  <a:pt x="909" y="5134"/>
                </a:lnTo>
                <a:cubicBezTo>
                  <a:pt x="908" y="5147"/>
                  <a:pt x="897" y="5158"/>
                  <a:pt x="883" y="5158"/>
                </a:cubicBezTo>
                <a:cubicBezTo>
                  <a:pt x="869" y="5157"/>
                  <a:pt x="858" y="5145"/>
                  <a:pt x="859" y="5132"/>
                </a:cubicBezTo>
                <a:cubicBezTo>
                  <a:pt x="859" y="5118"/>
                  <a:pt x="871" y="5107"/>
                  <a:pt x="885" y="5108"/>
                </a:cubicBezTo>
                <a:cubicBezTo>
                  <a:pt x="899" y="5108"/>
                  <a:pt x="909" y="5120"/>
                  <a:pt x="909" y="5134"/>
                </a:cubicBezTo>
                <a:close/>
                <a:moveTo>
                  <a:pt x="908" y="5234"/>
                </a:moveTo>
                <a:lnTo>
                  <a:pt x="908" y="5234"/>
                </a:lnTo>
                <a:cubicBezTo>
                  <a:pt x="907" y="5247"/>
                  <a:pt x="895" y="5258"/>
                  <a:pt x="882" y="5258"/>
                </a:cubicBezTo>
                <a:cubicBezTo>
                  <a:pt x="868" y="5257"/>
                  <a:pt x="857" y="5245"/>
                  <a:pt x="858" y="5232"/>
                </a:cubicBezTo>
                <a:cubicBezTo>
                  <a:pt x="858" y="5218"/>
                  <a:pt x="870" y="5207"/>
                  <a:pt x="884" y="5208"/>
                </a:cubicBezTo>
                <a:cubicBezTo>
                  <a:pt x="897" y="5208"/>
                  <a:pt x="908" y="5220"/>
                  <a:pt x="908" y="5234"/>
                </a:cubicBezTo>
                <a:close/>
                <a:moveTo>
                  <a:pt x="905" y="5334"/>
                </a:moveTo>
                <a:lnTo>
                  <a:pt x="905" y="5334"/>
                </a:lnTo>
                <a:cubicBezTo>
                  <a:pt x="905" y="5348"/>
                  <a:pt x="893" y="5358"/>
                  <a:pt x="879" y="5358"/>
                </a:cubicBezTo>
                <a:cubicBezTo>
                  <a:pt x="865" y="5357"/>
                  <a:pt x="855" y="5346"/>
                  <a:pt x="855" y="5332"/>
                </a:cubicBezTo>
                <a:cubicBezTo>
                  <a:pt x="856" y="5318"/>
                  <a:pt x="867" y="5307"/>
                  <a:pt x="881" y="5308"/>
                </a:cubicBezTo>
                <a:cubicBezTo>
                  <a:pt x="895" y="5308"/>
                  <a:pt x="906" y="5320"/>
                  <a:pt x="905" y="5334"/>
                </a:cubicBezTo>
                <a:close/>
                <a:moveTo>
                  <a:pt x="902" y="5434"/>
                </a:moveTo>
                <a:lnTo>
                  <a:pt x="902" y="5434"/>
                </a:lnTo>
                <a:cubicBezTo>
                  <a:pt x="902" y="5448"/>
                  <a:pt x="890" y="5458"/>
                  <a:pt x="876" y="5458"/>
                </a:cubicBezTo>
                <a:cubicBezTo>
                  <a:pt x="862" y="5457"/>
                  <a:pt x="852" y="5446"/>
                  <a:pt x="852" y="5432"/>
                </a:cubicBezTo>
                <a:cubicBezTo>
                  <a:pt x="853" y="5418"/>
                  <a:pt x="864" y="5407"/>
                  <a:pt x="878" y="5408"/>
                </a:cubicBezTo>
                <a:cubicBezTo>
                  <a:pt x="892" y="5408"/>
                  <a:pt x="903" y="5420"/>
                  <a:pt x="902" y="5434"/>
                </a:cubicBezTo>
                <a:close/>
                <a:moveTo>
                  <a:pt x="899" y="5534"/>
                </a:moveTo>
                <a:lnTo>
                  <a:pt x="899" y="5534"/>
                </a:lnTo>
                <a:cubicBezTo>
                  <a:pt x="899" y="5548"/>
                  <a:pt x="887" y="5558"/>
                  <a:pt x="873" y="5558"/>
                </a:cubicBezTo>
                <a:cubicBezTo>
                  <a:pt x="859" y="5557"/>
                  <a:pt x="849" y="5546"/>
                  <a:pt x="849" y="5532"/>
                </a:cubicBezTo>
                <a:cubicBezTo>
                  <a:pt x="850" y="5518"/>
                  <a:pt x="861" y="5507"/>
                  <a:pt x="875" y="5508"/>
                </a:cubicBezTo>
                <a:cubicBezTo>
                  <a:pt x="889" y="5508"/>
                  <a:pt x="900" y="5520"/>
                  <a:pt x="899" y="5534"/>
                </a:cubicBezTo>
                <a:close/>
                <a:moveTo>
                  <a:pt x="894" y="5635"/>
                </a:moveTo>
                <a:lnTo>
                  <a:pt x="894" y="5635"/>
                </a:lnTo>
                <a:cubicBezTo>
                  <a:pt x="893" y="5648"/>
                  <a:pt x="881" y="5659"/>
                  <a:pt x="868" y="5658"/>
                </a:cubicBezTo>
                <a:cubicBezTo>
                  <a:pt x="854" y="5656"/>
                  <a:pt x="843" y="5644"/>
                  <a:pt x="845" y="5631"/>
                </a:cubicBezTo>
                <a:cubicBezTo>
                  <a:pt x="846" y="5617"/>
                  <a:pt x="858" y="5607"/>
                  <a:pt x="872" y="5608"/>
                </a:cubicBezTo>
                <a:cubicBezTo>
                  <a:pt x="885" y="5609"/>
                  <a:pt x="896" y="5621"/>
                  <a:pt x="894" y="5635"/>
                </a:cubicBezTo>
                <a:close/>
                <a:moveTo>
                  <a:pt x="890" y="5735"/>
                </a:moveTo>
                <a:lnTo>
                  <a:pt x="890" y="5735"/>
                </a:lnTo>
                <a:cubicBezTo>
                  <a:pt x="888" y="5748"/>
                  <a:pt x="876" y="5759"/>
                  <a:pt x="863" y="5758"/>
                </a:cubicBezTo>
                <a:cubicBezTo>
                  <a:pt x="849" y="5756"/>
                  <a:pt x="839" y="5744"/>
                  <a:pt x="840" y="5731"/>
                </a:cubicBezTo>
                <a:cubicBezTo>
                  <a:pt x="841" y="5717"/>
                  <a:pt x="853" y="5707"/>
                  <a:pt x="867" y="5708"/>
                </a:cubicBezTo>
                <a:cubicBezTo>
                  <a:pt x="880" y="5709"/>
                  <a:pt x="891" y="5721"/>
                  <a:pt x="890" y="5735"/>
                </a:cubicBezTo>
                <a:close/>
                <a:moveTo>
                  <a:pt x="885" y="5834"/>
                </a:moveTo>
                <a:lnTo>
                  <a:pt x="885" y="5835"/>
                </a:lnTo>
                <a:cubicBezTo>
                  <a:pt x="884" y="5848"/>
                  <a:pt x="871" y="5859"/>
                  <a:pt x="858" y="5857"/>
                </a:cubicBezTo>
                <a:cubicBezTo>
                  <a:pt x="844" y="5856"/>
                  <a:pt x="834" y="5844"/>
                  <a:pt x="835" y="5831"/>
                </a:cubicBezTo>
                <a:lnTo>
                  <a:pt x="835" y="5830"/>
                </a:lnTo>
                <a:cubicBezTo>
                  <a:pt x="836" y="5817"/>
                  <a:pt x="848" y="5806"/>
                  <a:pt x="862" y="5808"/>
                </a:cubicBezTo>
                <a:cubicBezTo>
                  <a:pt x="875" y="5809"/>
                  <a:pt x="886" y="5821"/>
                  <a:pt x="885" y="5834"/>
                </a:cubicBezTo>
                <a:close/>
                <a:moveTo>
                  <a:pt x="878" y="5934"/>
                </a:moveTo>
                <a:lnTo>
                  <a:pt x="878" y="5934"/>
                </a:lnTo>
                <a:cubicBezTo>
                  <a:pt x="877" y="5948"/>
                  <a:pt x="865" y="5958"/>
                  <a:pt x="851" y="5957"/>
                </a:cubicBezTo>
                <a:cubicBezTo>
                  <a:pt x="837" y="5956"/>
                  <a:pt x="827" y="5944"/>
                  <a:pt x="828" y="5930"/>
                </a:cubicBezTo>
                <a:cubicBezTo>
                  <a:pt x="829" y="5917"/>
                  <a:pt x="841" y="5906"/>
                  <a:pt x="855" y="5907"/>
                </a:cubicBezTo>
                <a:cubicBezTo>
                  <a:pt x="869" y="5908"/>
                  <a:pt x="879" y="5921"/>
                  <a:pt x="878" y="5934"/>
                </a:cubicBezTo>
                <a:close/>
                <a:moveTo>
                  <a:pt x="871" y="6034"/>
                </a:moveTo>
                <a:lnTo>
                  <a:pt x="871" y="6034"/>
                </a:lnTo>
                <a:cubicBezTo>
                  <a:pt x="870" y="6048"/>
                  <a:pt x="858" y="6058"/>
                  <a:pt x="844" y="6057"/>
                </a:cubicBezTo>
                <a:cubicBezTo>
                  <a:pt x="830" y="6056"/>
                  <a:pt x="820" y="6044"/>
                  <a:pt x="821" y="6030"/>
                </a:cubicBezTo>
                <a:cubicBezTo>
                  <a:pt x="822" y="6016"/>
                  <a:pt x="834" y="6006"/>
                  <a:pt x="848" y="6007"/>
                </a:cubicBezTo>
                <a:cubicBezTo>
                  <a:pt x="862" y="6008"/>
                  <a:pt x="872" y="6020"/>
                  <a:pt x="871" y="6034"/>
                </a:cubicBezTo>
                <a:close/>
                <a:moveTo>
                  <a:pt x="864" y="6135"/>
                </a:moveTo>
                <a:lnTo>
                  <a:pt x="864" y="6135"/>
                </a:lnTo>
                <a:cubicBezTo>
                  <a:pt x="862" y="6149"/>
                  <a:pt x="850" y="6158"/>
                  <a:pt x="836" y="6157"/>
                </a:cubicBezTo>
                <a:cubicBezTo>
                  <a:pt x="822" y="6155"/>
                  <a:pt x="812" y="6143"/>
                  <a:pt x="814" y="6129"/>
                </a:cubicBezTo>
                <a:cubicBezTo>
                  <a:pt x="816" y="6115"/>
                  <a:pt x="828" y="6105"/>
                  <a:pt x="842" y="6107"/>
                </a:cubicBezTo>
                <a:cubicBezTo>
                  <a:pt x="856" y="6109"/>
                  <a:pt x="865" y="6121"/>
                  <a:pt x="864" y="6135"/>
                </a:cubicBezTo>
                <a:close/>
                <a:moveTo>
                  <a:pt x="855" y="6235"/>
                </a:moveTo>
                <a:lnTo>
                  <a:pt x="855" y="6235"/>
                </a:lnTo>
                <a:cubicBezTo>
                  <a:pt x="853" y="6248"/>
                  <a:pt x="841" y="6258"/>
                  <a:pt x="827" y="6256"/>
                </a:cubicBezTo>
                <a:cubicBezTo>
                  <a:pt x="813" y="6255"/>
                  <a:pt x="804" y="6242"/>
                  <a:pt x="805" y="6229"/>
                </a:cubicBezTo>
                <a:cubicBezTo>
                  <a:pt x="807" y="6215"/>
                  <a:pt x="819" y="6205"/>
                  <a:pt x="833" y="6207"/>
                </a:cubicBezTo>
                <a:cubicBezTo>
                  <a:pt x="847" y="6208"/>
                  <a:pt x="857" y="6221"/>
                  <a:pt x="855" y="6235"/>
                </a:cubicBezTo>
                <a:close/>
                <a:moveTo>
                  <a:pt x="846" y="6334"/>
                </a:moveTo>
                <a:lnTo>
                  <a:pt x="846" y="6334"/>
                </a:lnTo>
                <a:cubicBezTo>
                  <a:pt x="844" y="6348"/>
                  <a:pt x="832" y="6358"/>
                  <a:pt x="818" y="6356"/>
                </a:cubicBezTo>
                <a:cubicBezTo>
                  <a:pt x="804" y="6354"/>
                  <a:pt x="795" y="6342"/>
                  <a:pt x="796" y="6328"/>
                </a:cubicBezTo>
                <a:cubicBezTo>
                  <a:pt x="798" y="6315"/>
                  <a:pt x="810" y="6305"/>
                  <a:pt x="824" y="6306"/>
                </a:cubicBezTo>
                <a:cubicBezTo>
                  <a:pt x="838" y="6308"/>
                  <a:pt x="848" y="6320"/>
                  <a:pt x="846" y="6334"/>
                </a:cubicBezTo>
                <a:close/>
                <a:moveTo>
                  <a:pt x="837" y="6434"/>
                </a:moveTo>
                <a:lnTo>
                  <a:pt x="837" y="6434"/>
                </a:lnTo>
                <a:cubicBezTo>
                  <a:pt x="835" y="6448"/>
                  <a:pt x="822" y="6457"/>
                  <a:pt x="809" y="6456"/>
                </a:cubicBezTo>
                <a:cubicBezTo>
                  <a:pt x="795" y="6454"/>
                  <a:pt x="785" y="6442"/>
                  <a:pt x="787" y="6428"/>
                </a:cubicBezTo>
                <a:cubicBezTo>
                  <a:pt x="789" y="6414"/>
                  <a:pt x="801" y="6404"/>
                  <a:pt x="815" y="6406"/>
                </a:cubicBezTo>
                <a:cubicBezTo>
                  <a:pt x="828" y="6408"/>
                  <a:pt x="838" y="6420"/>
                  <a:pt x="837" y="6434"/>
                </a:cubicBezTo>
                <a:close/>
                <a:moveTo>
                  <a:pt x="826" y="6533"/>
                </a:moveTo>
                <a:lnTo>
                  <a:pt x="826" y="6533"/>
                </a:lnTo>
                <a:cubicBezTo>
                  <a:pt x="824" y="6547"/>
                  <a:pt x="812" y="6557"/>
                  <a:pt x="798" y="6555"/>
                </a:cubicBezTo>
                <a:cubicBezTo>
                  <a:pt x="784" y="6553"/>
                  <a:pt x="774" y="6541"/>
                  <a:pt x="776" y="6527"/>
                </a:cubicBezTo>
                <a:cubicBezTo>
                  <a:pt x="778" y="6514"/>
                  <a:pt x="790" y="6504"/>
                  <a:pt x="804" y="6505"/>
                </a:cubicBezTo>
                <a:cubicBezTo>
                  <a:pt x="818" y="6507"/>
                  <a:pt x="827" y="6520"/>
                  <a:pt x="826" y="6533"/>
                </a:cubicBezTo>
                <a:close/>
                <a:moveTo>
                  <a:pt x="815" y="6633"/>
                </a:moveTo>
                <a:lnTo>
                  <a:pt x="815" y="6633"/>
                </a:lnTo>
                <a:cubicBezTo>
                  <a:pt x="813" y="6646"/>
                  <a:pt x="801" y="6656"/>
                  <a:pt x="787" y="6655"/>
                </a:cubicBezTo>
                <a:cubicBezTo>
                  <a:pt x="773" y="6653"/>
                  <a:pt x="764" y="6641"/>
                  <a:pt x="765" y="6627"/>
                </a:cubicBezTo>
                <a:cubicBezTo>
                  <a:pt x="767" y="6613"/>
                  <a:pt x="779" y="6603"/>
                  <a:pt x="793" y="6605"/>
                </a:cubicBezTo>
                <a:cubicBezTo>
                  <a:pt x="807" y="6607"/>
                  <a:pt x="817" y="6619"/>
                  <a:pt x="815" y="6633"/>
                </a:cubicBezTo>
                <a:close/>
                <a:moveTo>
                  <a:pt x="803" y="6733"/>
                </a:moveTo>
                <a:lnTo>
                  <a:pt x="803" y="6733"/>
                </a:lnTo>
                <a:cubicBezTo>
                  <a:pt x="801" y="6747"/>
                  <a:pt x="788" y="6756"/>
                  <a:pt x="774" y="6754"/>
                </a:cubicBezTo>
                <a:cubicBezTo>
                  <a:pt x="761" y="6752"/>
                  <a:pt x="752" y="6739"/>
                  <a:pt x="754" y="6725"/>
                </a:cubicBezTo>
                <a:cubicBezTo>
                  <a:pt x="756" y="6712"/>
                  <a:pt x="769" y="6702"/>
                  <a:pt x="782" y="6704"/>
                </a:cubicBezTo>
                <a:cubicBezTo>
                  <a:pt x="796" y="6707"/>
                  <a:pt x="805" y="6719"/>
                  <a:pt x="803" y="6733"/>
                </a:cubicBezTo>
                <a:close/>
                <a:moveTo>
                  <a:pt x="790" y="6832"/>
                </a:moveTo>
                <a:lnTo>
                  <a:pt x="790" y="6832"/>
                </a:lnTo>
                <a:cubicBezTo>
                  <a:pt x="788" y="6846"/>
                  <a:pt x="775" y="6855"/>
                  <a:pt x="762" y="6853"/>
                </a:cubicBezTo>
                <a:cubicBezTo>
                  <a:pt x="748" y="6851"/>
                  <a:pt x="739" y="6838"/>
                  <a:pt x="741" y="6824"/>
                </a:cubicBezTo>
                <a:cubicBezTo>
                  <a:pt x="743" y="6811"/>
                  <a:pt x="756" y="6801"/>
                  <a:pt x="770" y="6804"/>
                </a:cubicBezTo>
                <a:cubicBezTo>
                  <a:pt x="783" y="6806"/>
                  <a:pt x="793" y="6819"/>
                  <a:pt x="790" y="6832"/>
                </a:cubicBezTo>
                <a:close/>
                <a:moveTo>
                  <a:pt x="778" y="6932"/>
                </a:moveTo>
                <a:lnTo>
                  <a:pt x="778" y="6932"/>
                </a:lnTo>
                <a:cubicBezTo>
                  <a:pt x="775" y="6945"/>
                  <a:pt x="763" y="6954"/>
                  <a:pt x="749" y="6952"/>
                </a:cubicBezTo>
                <a:cubicBezTo>
                  <a:pt x="735" y="6950"/>
                  <a:pt x="726" y="6937"/>
                  <a:pt x="728" y="6924"/>
                </a:cubicBezTo>
                <a:cubicBezTo>
                  <a:pt x="730" y="6910"/>
                  <a:pt x="743" y="6901"/>
                  <a:pt x="757" y="6903"/>
                </a:cubicBezTo>
                <a:cubicBezTo>
                  <a:pt x="771" y="6905"/>
                  <a:pt x="780" y="6918"/>
                  <a:pt x="778" y="6932"/>
                </a:cubicBezTo>
                <a:close/>
                <a:moveTo>
                  <a:pt x="764" y="7031"/>
                </a:moveTo>
                <a:lnTo>
                  <a:pt x="764" y="7031"/>
                </a:lnTo>
                <a:cubicBezTo>
                  <a:pt x="762" y="7044"/>
                  <a:pt x="749" y="7054"/>
                  <a:pt x="735" y="7051"/>
                </a:cubicBezTo>
                <a:cubicBezTo>
                  <a:pt x="722" y="7049"/>
                  <a:pt x="712" y="7036"/>
                  <a:pt x="714" y="7023"/>
                </a:cubicBezTo>
                <a:cubicBezTo>
                  <a:pt x="717" y="7009"/>
                  <a:pt x="729" y="7000"/>
                  <a:pt x="743" y="7002"/>
                </a:cubicBezTo>
                <a:cubicBezTo>
                  <a:pt x="757" y="7004"/>
                  <a:pt x="766" y="7017"/>
                  <a:pt x="764" y="7031"/>
                </a:cubicBezTo>
                <a:close/>
                <a:moveTo>
                  <a:pt x="749" y="7130"/>
                </a:moveTo>
                <a:lnTo>
                  <a:pt x="749" y="7130"/>
                </a:lnTo>
                <a:cubicBezTo>
                  <a:pt x="747" y="7143"/>
                  <a:pt x="734" y="7153"/>
                  <a:pt x="721" y="7150"/>
                </a:cubicBezTo>
                <a:cubicBezTo>
                  <a:pt x="707" y="7148"/>
                  <a:pt x="698" y="7135"/>
                  <a:pt x="700" y="7122"/>
                </a:cubicBezTo>
                <a:cubicBezTo>
                  <a:pt x="702" y="7108"/>
                  <a:pt x="715" y="7099"/>
                  <a:pt x="728" y="7101"/>
                </a:cubicBezTo>
                <a:cubicBezTo>
                  <a:pt x="742" y="7103"/>
                  <a:pt x="751" y="7116"/>
                  <a:pt x="749" y="7130"/>
                </a:cubicBezTo>
                <a:close/>
                <a:moveTo>
                  <a:pt x="735" y="7229"/>
                </a:moveTo>
                <a:lnTo>
                  <a:pt x="735" y="7229"/>
                </a:lnTo>
                <a:cubicBezTo>
                  <a:pt x="732" y="7242"/>
                  <a:pt x="720" y="7252"/>
                  <a:pt x="706" y="7249"/>
                </a:cubicBezTo>
                <a:cubicBezTo>
                  <a:pt x="692" y="7247"/>
                  <a:pt x="683" y="7234"/>
                  <a:pt x="685" y="7221"/>
                </a:cubicBezTo>
                <a:cubicBezTo>
                  <a:pt x="687" y="7207"/>
                  <a:pt x="700" y="7198"/>
                  <a:pt x="714" y="7200"/>
                </a:cubicBezTo>
                <a:cubicBezTo>
                  <a:pt x="727" y="7202"/>
                  <a:pt x="737" y="7215"/>
                  <a:pt x="735" y="7229"/>
                </a:cubicBezTo>
                <a:close/>
                <a:moveTo>
                  <a:pt x="718" y="7328"/>
                </a:moveTo>
                <a:lnTo>
                  <a:pt x="718" y="7328"/>
                </a:lnTo>
                <a:cubicBezTo>
                  <a:pt x="716" y="7342"/>
                  <a:pt x="703" y="7351"/>
                  <a:pt x="689" y="7348"/>
                </a:cubicBezTo>
                <a:cubicBezTo>
                  <a:pt x="675" y="7345"/>
                  <a:pt x="667" y="7332"/>
                  <a:pt x="669" y="7319"/>
                </a:cubicBezTo>
                <a:lnTo>
                  <a:pt x="669" y="7318"/>
                </a:lnTo>
                <a:cubicBezTo>
                  <a:pt x="672" y="7305"/>
                  <a:pt x="685" y="7296"/>
                  <a:pt x="699" y="7299"/>
                </a:cubicBezTo>
                <a:cubicBezTo>
                  <a:pt x="712" y="7302"/>
                  <a:pt x="721" y="7315"/>
                  <a:pt x="718" y="7328"/>
                </a:cubicBezTo>
                <a:close/>
                <a:moveTo>
                  <a:pt x="702" y="7427"/>
                </a:moveTo>
                <a:lnTo>
                  <a:pt x="702" y="7427"/>
                </a:lnTo>
                <a:cubicBezTo>
                  <a:pt x="699" y="7441"/>
                  <a:pt x="686" y="7449"/>
                  <a:pt x="672" y="7447"/>
                </a:cubicBezTo>
                <a:cubicBezTo>
                  <a:pt x="659" y="7444"/>
                  <a:pt x="650" y="7431"/>
                  <a:pt x="653" y="7417"/>
                </a:cubicBezTo>
                <a:cubicBezTo>
                  <a:pt x="656" y="7404"/>
                  <a:pt x="669" y="7395"/>
                  <a:pt x="682" y="7398"/>
                </a:cubicBezTo>
                <a:cubicBezTo>
                  <a:pt x="696" y="7400"/>
                  <a:pt x="705" y="7413"/>
                  <a:pt x="702" y="7427"/>
                </a:cubicBezTo>
                <a:close/>
                <a:moveTo>
                  <a:pt x="685" y="7526"/>
                </a:moveTo>
                <a:lnTo>
                  <a:pt x="685" y="7526"/>
                </a:lnTo>
                <a:cubicBezTo>
                  <a:pt x="683" y="7539"/>
                  <a:pt x="669" y="7548"/>
                  <a:pt x="656" y="7545"/>
                </a:cubicBezTo>
                <a:cubicBezTo>
                  <a:pt x="642" y="7543"/>
                  <a:pt x="634" y="7529"/>
                  <a:pt x="636" y="7516"/>
                </a:cubicBezTo>
                <a:cubicBezTo>
                  <a:pt x="639" y="7502"/>
                  <a:pt x="652" y="7493"/>
                  <a:pt x="666" y="7496"/>
                </a:cubicBezTo>
                <a:cubicBezTo>
                  <a:pt x="679" y="7499"/>
                  <a:pt x="688" y="7512"/>
                  <a:pt x="685" y="7526"/>
                </a:cubicBezTo>
                <a:close/>
                <a:moveTo>
                  <a:pt x="667" y="7624"/>
                </a:moveTo>
                <a:lnTo>
                  <a:pt x="667" y="7624"/>
                </a:lnTo>
                <a:cubicBezTo>
                  <a:pt x="664" y="7638"/>
                  <a:pt x="651" y="7646"/>
                  <a:pt x="638" y="7644"/>
                </a:cubicBezTo>
                <a:cubicBezTo>
                  <a:pt x="624" y="7641"/>
                  <a:pt x="615" y="7628"/>
                  <a:pt x="618" y="7614"/>
                </a:cubicBezTo>
                <a:cubicBezTo>
                  <a:pt x="621" y="7601"/>
                  <a:pt x="634" y="7592"/>
                  <a:pt x="648" y="7595"/>
                </a:cubicBezTo>
                <a:cubicBezTo>
                  <a:pt x="661" y="7597"/>
                  <a:pt x="670" y="7610"/>
                  <a:pt x="667" y="7624"/>
                </a:cubicBezTo>
                <a:close/>
                <a:moveTo>
                  <a:pt x="649" y="7722"/>
                </a:moveTo>
                <a:lnTo>
                  <a:pt x="649" y="7722"/>
                </a:lnTo>
                <a:cubicBezTo>
                  <a:pt x="646" y="7736"/>
                  <a:pt x="633" y="7745"/>
                  <a:pt x="619" y="7742"/>
                </a:cubicBezTo>
                <a:cubicBezTo>
                  <a:pt x="606" y="7739"/>
                  <a:pt x="597" y="7726"/>
                  <a:pt x="600" y="7713"/>
                </a:cubicBezTo>
                <a:cubicBezTo>
                  <a:pt x="602" y="7699"/>
                  <a:pt x="616" y="7690"/>
                  <a:pt x="629" y="7693"/>
                </a:cubicBezTo>
                <a:cubicBezTo>
                  <a:pt x="643" y="7696"/>
                  <a:pt x="651" y="7709"/>
                  <a:pt x="649" y="7722"/>
                </a:cubicBezTo>
                <a:close/>
                <a:moveTo>
                  <a:pt x="630" y="7821"/>
                </a:moveTo>
                <a:lnTo>
                  <a:pt x="630" y="7821"/>
                </a:lnTo>
                <a:cubicBezTo>
                  <a:pt x="627" y="7834"/>
                  <a:pt x="614" y="7843"/>
                  <a:pt x="601" y="7840"/>
                </a:cubicBezTo>
                <a:cubicBezTo>
                  <a:pt x="587" y="7838"/>
                  <a:pt x="578" y="7824"/>
                  <a:pt x="581" y="7811"/>
                </a:cubicBezTo>
                <a:cubicBezTo>
                  <a:pt x="584" y="7797"/>
                  <a:pt x="597" y="7789"/>
                  <a:pt x="611" y="7791"/>
                </a:cubicBezTo>
                <a:cubicBezTo>
                  <a:pt x="624" y="7794"/>
                  <a:pt x="633" y="7807"/>
                  <a:pt x="630" y="7821"/>
                </a:cubicBezTo>
                <a:close/>
                <a:moveTo>
                  <a:pt x="609" y="7920"/>
                </a:moveTo>
                <a:lnTo>
                  <a:pt x="609" y="7920"/>
                </a:lnTo>
                <a:cubicBezTo>
                  <a:pt x="606" y="7933"/>
                  <a:pt x="593" y="7941"/>
                  <a:pt x="579" y="7938"/>
                </a:cubicBezTo>
                <a:cubicBezTo>
                  <a:pt x="566" y="7935"/>
                  <a:pt x="558" y="7921"/>
                  <a:pt x="561" y="7908"/>
                </a:cubicBezTo>
                <a:cubicBezTo>
                  <a:pt x="564" y="7894"/>
                  <a:pt x="578" y="7886"/>
                  <a:pt x="591" y="7889"/>
                </a:cubicBezTo>
                <a:cubicBezTo>
                  <a:pt x="604" y="7893"/>
                  <a:pt x="613" y="7906"/>
                  <a:pt x="609" y="7920"/>
                </a:cubicBezTo>
                <a:close/>
                <a:moveTo>
                  <a:pt x="589" y="8017"/>
                </a:moveTo>
                <a:lnTo>
                  <a:pt x="589" y="8017"/>
                </a:lnTo>
                <a:cubicBezTo>
                  <a:pt x="586" y="8031"/>
                  <a:pt x="572" y="8039"/>
                  <a:pt x="559" y="8036"/>
                </a:cubicBezTo>
                <a:cubicBezTo>
                  <a:pt x="545" y="8033"/>
                  <a:pt x="537" y="8019"/>
                  <a:pt x="540" y="8006"/>
                </a:cubicBezTo>
                <a:cubicBezTo>
                  <a:pt x="544" y="7992"/>
                  <a:pt x="557" y="7984"/>
                  <a:pt x="570" y="7987"/>
                </a:cubicBezTo>
                <a:cubicBezTo>
                  <a:pt x="584" y="7991"/>
                  <a:pt x="592" y="8004"/>
                  <a:pt x="589" y="8017"/>
                </a:cubicBezTo>
                <a:close/>
                <a:moveTo>
                  <a:pt x="568" y="8116"/>
                </a:moveTo>
                <a:lnTo>
                  <a:pt x="568" y="8116"/>
                </a:lnTo>
                <a:cubicBezTo>
                  <a:pt x="565" y="8129"/>
                  <a:pt x="551" y="8137"/>
                  <a:pt x="538" y="8134"/>
                </a:cubicBezTo>
                <a:cubicBezTo>
                  <a:pt x="524" y="8130"/>
                  <a:pt x="516" y="8117"/>
                  <a:pt x="520" y="8103"/>
                </a:cubicBezTo>
                <a:cubicBezTo>
                  <a:pt x="523" y="8090"/>
                  <a:pt x="537" y="8082"/>
                  <a:pt x="550" y="8085"/>
                </a:cubicBezTo>
                <a:cubicBezTo>
                  <a:pt x="563" y="8089"/>
                  <a:pt x="572" y="8102"/>
                  <a:pt x="568" y="8116"/>
                </a:cubicBezTo>
                <a:close/>
                <a:moveTo>
                  <a:pt x="546" y="8213"/>
                </a:moveTo>
                <a:lnTo>
                  <a:pt x="546" y="8213"/>
                </a:lnTo>
                <a:cubicBezTo>
                  <a:pt x="542" y="8227"/>
                  <a:pt x="529" y="8235"/>
                  <a:pt x="515" y="8231"/>
                </a:cubicBezTo>
                <a:cubicBezTo>
                  <a:pt x="502" y="8228"/>
                  <a:pt x="494" y="8214"/>
                  <a:pt x="497" y="8201"/>
                </a:cubicBezTo>
                <a:cubicBezTo>
                  <a:pt x="501" y="8188"/>
                  <a:pt x="514" y="8179"/>
                  <a:pt x="528" y="8183"/>
                </a:cubicBezTo>
                <a:cubicBezTo>
                  <a:pt x="541" y="8186"/>
                  <a:pt x="549" y="8200"/>
                  <a:pt x="546" y="8213"/>
                </a:cubicBezTo>
                <a:close/>
                <a:moveTo>
                  <a:pt x="523" y="8311"/>
                </a:moveTo>
                <a:lnTo>
                  <a:pt x="523" y="8311"/>
                </a:lnTo>
                <a:cubicBezTo>
                  <a:pt x="520" y="8324"/>
                  <a:pt x="507" y="8332"/>
                  <a:pt x="493" y="8329"/>
                </a:cubicBezTo>
                <a:cubicBezTo>
                  <a:pt x="480" y="8325"/>
                  <a:pt x="472" y="8312"/>
                  <a:pt x="475" y="8299"/>
                </a:cubicBezTo>
                <a:lnTo>
                  <a:pt x="475" y="8298"/>
                </a:lnTo>
                <a:cubicBezTo>
                  <a:pt x="478" y="8285"/>
                  <a:pt x="492" y="8277"/>
                  <a:pt x="505" y="8280"/>
                </a:cubicBezTo>
                <a:cubicBezTo>
                  <a:pt x="519" y="8284"/>
                  <a:pt x="527" y="8297"/>
                  <a:pt x="523" y="8311"/>
                </a:cubicBezTo>
                <a:close/>
                <a:moveTo>
                  <a:pt x="500" y="8409"/>
                </a:moveTo>
                <a:lnTo>
                  <a:pt x="500" y="8409"/>
                </a:lnTo>
                <a:cubicBezTo>
                  <a:pt x="497" y="8422"/>
                  <a:pt x="483" y="8430"/>
                  <a:pt x="469" y="8426"/>
                </a:cubicBezTo>
                <a:cubicBezTo>
                  <a:pt x="456" y="8422"/>
                  <a:pt x="449" y="8408"/>
                  <a:pt x="452" y="8395"/>
                </a:cubicBezTo>
                <a:cubicBezTo>
                  <a:pt x="456" y="8382"/>
                  <a:pt x="470" y="8374"/>
                  <a:pt x="483" y="8378"/>
                </a:cubicBezTo>
                <a:cubicBezTo>
                  <a:pt x="497" y="8382"/>
                  <a:pt x="504" y="8396"/>
                  <a:pt x="500" y="8409"/>
                </a:cubicBezTo>
                <a:close/>
                <a:moveTo>
                  <a:pt x="476" y="8506"/>
                </a:moveTo>
                <a:lnTo>
                  <a:pt x="476" y="8506"/>
                </a:lnTo>
                <a:cubicBezTo>
                  <a:pt x="472" y="8519"/>
                  <a:pt x="458" y="8527"/>
                  <a:pt x="445" y="8523"/>
                </a:cubicBezTo>
                <a:cubicBezTo>
                  <a:pt x="432" y="8519"/>
                  <a:pt x="424" y="8505"/>
                  <a:pt x="428" y="8492"/>
                </a:cubicBezTo>
                <a:cubicBezTo>
                  <a:pt x="432" y="8479"/>
                  <a:pt x="446" y="8471"/>
                  <a:pt x="459" y="8475"/>
                </a:cubicBezTo>
                <a:cubicBezTo>
                  <a:pt x="473" y="8479"/>
                  <a:pt x="480" y="8493"/>
                  <a:pt x="476" y="8506"/>
                </a:cubicBezTo>
                <a:close/>
                <a:moveTo>
                  <a:pt x="452" y="8603"/>
                </a:moveTo>
                <a:lnTo>
                  <a:pt x="452" y="8603"/>
                </a:lnTo>
                <a:cubicBezTo>
                  <a:pt x="448" y="8616"/>
                  <a:pt x="434" y="8624"/>
                  <a:pt x="421" y="8620"/>
                </a:cubicBezTo>
                <a:cubicBezTo>
                  <a:pt x="408" y="8616"/>
                  <a:pt x="400" y="8602"/>
                  <a:pt x="404" y="8589"/>
                </a:cubicBezTo>
                <a:cubicBezTo>
                  <a:pt x="408" y="8576"/>
                  <a:pt x="422" y="8568"/>
                  <a:pt x="435" y="8572"/>
                </a:cubicBezTo>
                <a:cubicBezTo>
                  <a:pt x="448" y="8576"/>
                  <a:pt x="456" y="8590"/>
                  <a:pt x="452" y="8603"/>
                </a:cubicBezTo>
                <a:close/>
                <a:moveTo>
                  <a:pt x="427" y="8700"/>
                </a:moveTo>
                <a:lnTo>
                  <a:pt x="427" y="8700"/>
                </a:lnTo>
                <a:cubicBezTo>
                  <a:pt x="423" y="8713"/>
                  <a:pt x="409" y="8721"/>
                  <a:pt x="396" y="8717"/>
                </a:cubicBezTo>
                <a:cubicBezTo>
                  <a:pt x="383" y="8713"/>
                  <a:pt x="375" y="8699"/>
                  <a:pt x="379" y="8686"/>
                </a:cubicBezTo>
                <a:cubicBezTo>
                  <a:pt x="383" y="8673"/>
                  <a:pt x="397" y="8665"/>
                  <a:pt x="410" y="8669"/>
                </a:cubicBezTo>
                <a:cubicBezTo>
                  <a:pt x="423" y="8673"/>
                  <a:pt x="431" y="8687"/>
                  <a:pt x="427" y="8700"/>
                </a:cubicBezTo>
                <a:close/>
                <a:moveTo>
                  <a:pt x="401" y="8797"/>
                </a:moveTo>
                <a:lnTo>
                  <a:pt x="401" y="8797"/>
                </a:lnTo>
                <a:cubicBezTo>
                  <a:pt x="397" y="8810"/>
                  <a:pt x="383" y="8817"/>
                  <a:pt x="370" y="8814"/>
                </a:cubicBezTo>
                <a:cubicBezTo>
                  <a:pt x="357" y="8810"/>
                  <a:pt x="349" y="8796"/>
                  <a:pt x="353" y="8783"/>
                </a:cubicBezTo>
                <a:cubicBezTo>
                  <a:pt x="357" y="8769"/>
                  <a:pt x="371" y="8762"/>
                  <a:pt x="384" y="8766"/>
                </a:cubicBezTo>
                <a:cubicBezTo>
                  <a:pt x="397" y="8769"/>
                  <a:pt x="405" y="8783"/>
                  <a:pt x="401" y="8797"/>
                </a:cubicBezTo>
                <a:close/>
                <a:moveTo>
                  <a:pt x="375" y="8893"/>
                </a:moveTo>
                <a:lnTo>
                  <a:pt x="375" y="8893"/>
                </a:lnTo>
                <a:cubicBezTo>
                  <a:pt x="371" y="8906"/>
                  <a:pt x="357" y="8914"/>
                  <a:pt x="344" y="8910"/>
                </a:cubicBezTo>
                <a:cubicBezTo>
                  <a:pt x="330" y="8906"/>
                  <a:pt x="323" y="8892"/>
                  <a:pt x="327" y="8879"/>
                </a:cubicBezTo>
                <a:cubicBezTo>
                  <a:pt x="330" y="8866"/>
                  <a:pt x="344" y="8858"/>
                  <a:pt x="358" y="8862"/>
                </a:cubicBezTo>
                <a:cubicBezTo>
                  <a:pt x="371" y="8866"/>
                  <a:pt x="378" y="8880"/>
                  <a:pt x="375" y="8893"/>
                </a:cubicBezTo>
                <a:close/>
                <a:moveTo>
                  <a:pt x="347" y="8990"/>
                </a:moveTo>
                <a:lnTo>
                  <a:pt x="347" y="8990"/>
                </a:lnTo>
                <a:cubicBezTo>
                  <a:pt x="343" y="9003"/>
                  <a:pt x="329" y="9010"/>
                  <a:pt x="316" y="9006"/>
                </a:cubicBezTo>
                <a:cubicBezTo>
                  <a:pt x="302" y="9002"/>
                  <a:pt x="295" y="8988"/>
                  <a:pt x="300" y="8975"/>
                </a:cubicBezTo>
                <a:lnTo>
                  <a:pt x="300" y="8974"/>
                </a:lnTo>
                <a:cubicBezTo>
                  <a:pt x="304" y="8961"/>
                  <a:pt x="318" y="8954"/>
                  <a:pt x="331" y="8959"/>
                </a:cubicBezTo>
                <a:cubicBezTo>
                  <a:pt x="344" y="8963"/>
                  <a:pt x="352" y="8977"/>
                  <a:pt x="347" y="8990"/>
                </a:cubicBezTo>
                <a:close/>
                <a:moveTo>
                  <a:pt x="319" y="9086"/>
                </a:moveTo>
                <a:lnTo>
                  <a:pt x="319" y="9086"/>
                </a:lnTo>
                <a:cubicBezTo>
                  <a:pt x="315" y="9099"/>
                  <a:pt x="301" y="9107"/>
                  <a:pt x="287" y="9102"/>
                </a:cubicBezTo>
                <a:cubicBezTo>
                  <a:pt x="274" y="9098"/>
                  <a:pt x="267" y="9084"/>
                  <a:pt x="272" y="9071"/>
                </a:cubicBezTo>
                <a:cubicBezTo>
                  <a:pt x="276" y="9057"/>
                  <a:pt x="290" y="9050"/>
                  <a:pt x="303" y="9055"/>
                </a:cubicBezTo>
                <a:cubicBezTo>
                  <a:pt x="316" y="9059"/>
                  <a:pt x="324" y="9073"/>
                  <a:pt x="319" y="9086"/>
                </a:cubicBezTo>
                <a:close/>
                <a:moveTo>
                  <a:pt x="291" y="9182"/>
                </a:moveTo>
                <a:lnTo>
                  <a:pt x="291" y="9182"/>
                </a:lnTo>
                <a:cubicBezTo>
                  <a:pt x="287" y="9196"/>
                  <a:pt x="273" y="9203"/>
                  <a:pt x="259" y="9198"/>
                </a:cubicBezTo>
                <a:cubicBezTo>
                  <a:pt x="246" y="9194"/>
                  <a:pt x="239" y="9180"/>
                  <a:pt x="244" y="9167"/>
                </a:cubicBezTo>
                <a:cubicBezTo>
                  <a:pt x="248" y="9153"/>
                  <a:pt x="262" y="9146"/>
                  <a:pt x="275" y="9151"/>
                </a:cubicBezTo>
                <a:cubicBezTo>
                  <a:pt x="288" y="9155"/>
                  <a:pt x="295" y="9169"/>
                  <a:pt x="291" y="9182"/>
                </a:cubicBezTo>
                <a:close/>
                <a:moveTo>
                  <a:pt x="262" y="9278"/>
                </a:moveTo>
                <a:lnTo>
                  <a:pt x="262" y="9278"/>
                </a:lnTo>
                <a:cubicBezTo>
                  <a:pt x="258" y="9291"/>
                  <a:pt x="243" y="9298"/>
                  <a:pt x="230" y="9294"/>
                </a:cubicBezTo>
                <a:cubicBezTo>
                  <a:pt x="217" y="9290"/>
                  <a:pt x="210" y="9275"/>
                  <a:pt x="215" y="9262"/>
                </a:cubicBezTo>
                <a:cubicBezTo>
                  <a:pt x="219" y="9249"/>
                  <a:pt x="233" y="9242"/>
                  <a:pt x="246" y="9246"/>
                </a:cubicBezTo>
                <a:cubicBezTo>
                  <a:pt x="259" y="9251"/>
                  <a:pt x="266" y="9265"/>
                  <a:pt x="262" y="9278"/>
                </a:cubicBezTo>
                <a:close/>
                <a:moveTo>
                  <a:pt x="232" y="9374"/>
                </a:moveTo>
                <a:lnTo>
                  <a:pt x="232" y="9374"/>
                </a:lnTo>
                <a:cubicBezTo>
                  <a:pt x="228" y="9387"/>
                  <a:pt x="214" y="9394"/>
                  <a:pt x="200" y="9389"/>
                </a:cubicBezTo>
                <a:cubicBezTo>
                  <a:pt x="187" y="9385"/>
                  <a:pt x="180" y="9371"/>
                  <a:pt x="185" y="9358"/>
                </a:cubicBezTo>
                <a:cubicBezTo>
                  <a:pt x="189" y="9345"/>
                  <a:pt x="203" y="9338"/>
                  <a:pt x="216" y="9342"/>
                </a:cubicBezTo>
                <a:cubicBezTo>
                  <a:pt x="229" y="9346"/>
                  <a:pt x="236" y="9360"/>
                  <a:pt x="232" y="9374"/>
                </a:cubicBezTo>
                <a:close/>
                <a:moveTo>
                  <a:pt x="202" y="9469"/>
                </a:moveTo>
                <a:lnTo>
                  <a:pt x="202" y="9469"/>
                </a:lnTo>
                <a:cubicBezTo>
                  <a:pt x="198" y="9482"/>
                  <a:pt x="184" y="9489"/>
                  <a:pt x="170" y="9485"/>
                </a:cubicBezTo>
                <a:cubicBezTo>
                  <a:pt x="157" y="9481"/>
                  <a:pt x="150" y="9466"/>
                  <a:pt x="155" y="9453"/>
                </a:cubicBezTo>
                <a:cubicBezTo>
                  <a:pt x="159" y="9440"/>
                  <a:pt x="173" y="9433"/>
                  <a:pt x="186" y="9437"/>
                </a:cubicBezTo>
                <a:cubicBezTo>
                  <a:pt x="199" y="9442"/>
                  <a:pt x="206" y="9456"/>
                  <a:pt x="202" y="9469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4" name="Freeform 57"/>
          <p:cNvSpPr>
            <a:spLocks noEditPoints="1"/>
          </p:cNvSpPr>
          <p:nvPr/>
        </p:nvSpPr>
        <p:spPr bwMode="auto">
          <a:xfrm rot="16200000">
            <a:off x="2738450" y="1275556"/>
            <a:ext cx="114300" cy="2427288"/>
          </a:xfrm>
          <a:custGeom>
            <a:avLst/>
            <a:gdLst>
              <a:gd name="T0" fmla="*/ 2147483647 w 998"/>
              <a:gd name="T1" fmla="*/ 2147483647 h 10471"/>
              <a:gd name="T2" fmla="*/ 2147483647 w 998"/>
              <a:gd name="T3" fmla="*/ 2147483647 h 10471"/>
              <a:gd name="T4" fmla="*/ 2147483647 w 998"/>
              <a:gd name="T5" fmla="*/ 2147483647 h 10471"/>
              <a:gd name="T6" fmla="*/ 2147483647 w 998"/>
              <a:gd name="T7" fmla="*/ 2147483647 h 10471"/>
              <a:gd name="T8" fmla="*/ 2147483647 w 998"/>
              <a:gd name="T9" fmla="*/ 2147483647 h 10471"/>
              <a:gd name="T10" fmla="*/ 2147483647 w 998"/>
              <a:gd name="T11" fmla="*/ 2147483647 h 10471"/>
              <a:gd name="T12" fmla="*/ 2147483647 w 998"/>
              <a:gd name="T13" fmla="*/ 2147483647 h 10471"/>
              <a:gd name="T14" fmla="*/ 2147483647 w 998"/>
              <a:gd name="T15" fmla="*/ 2147483647 h 10471"/>
              <a:gd name="T16" fmla="*/ 2147483647 w 998"/>
              <a:gd name="T17" fmla="*/ 2147483647 h 10471"/>
              <a:gd name="T18" fmla="*/ 2147483647 w 998"/>
              <a:gd name="T19" fmla="*/ 2147483647 h 10471"/>
              <a:gd name="T20" fmla="*/ 2147483647 w 998"/>
              <a:gd name="T21" fmla="*/ 2147483647 h 10471"/>
              <a:gd name="T22" fmla="*/ 2147483647 w 998"/>
              <a:gd name="T23" fmla="*/ 2147483647 h 10471"/>
              <a:gd name="T24" fmla="*/ 2147483647 w 998"/>
              <a:gd name="T25" fmla="*/ 2147483647 h 10471"/>
              <a:gd name="T26" fmla="*/ 2147483647 w 998"/>
              <a:gd name="T27" fmla="*/ 2147483647 h 10471"/>
              <a:gd name="T28" fmla="*/ 2147483647 w 998"/>
              <a:gd name="T29" fmla="*/ 2147483647 h 10471"/>
              <a:gd name="T30" fmla="*/ 2147483647 w 998"/>
              <a:gd name="T31" fmla="*/ 2147483647 h 10471"/>
              <a:gd name="T32" fmla="*/ 2147483647 w 998"/>
              <a:gd name="T33" fmla="*/ 2147483647 h 10471"/>
              <a:gd name="T34" fmla="*/ 2147483647 w 998"/>
              <a:gd name="T35" fmla="*/ 2147483647 h 10471"/>
              <a:gd name="T36" fmla="*/ 2147483647 w 998"/>
              <a:gd name="T37" fmla="*/ 2147483647 h 10471"/>
              <a:gd name="T38" fmla="*/ 2147483647 w 998"/>
              <a:gd name="T39" fmla="*/ 2147483647 h 10471"/>
              <a:gd name="T40" fmla="*/ 2147483647 w 998"/>
              <a:gd name="T41" fmla="*/ 2147483647 h 10471"/>
              <a:gd name="T42" fmla="*/ 2147483647 w 998"/>
              <a:gd name="T43" fmla="*/ 2147483647 h 10471"/>
              <a:gd name="T44" fmla="*/ 2147483647 w 998"/>
              <a:gd name="T45" fmla="*/ 2147483647 h 10471"/>
              <a:gd name="T46" fmla="*/ 2147483647 w 998"/>
              <a:gd name="T47" fmla="*/ 2147483647 h 10471"/>
              <a:gd name="T48" fmla="*/ 2147483647 w 998"/>
              <a:gd name="T49" fmla="*/ 2147483647 h 10471"/>
              <a:gd name="T50" fmla="*/ 2147483647 w 998"/>
              <a:gd name="T51" fmla="*/ 2147483647 h 10471"/>
              <a:gd name="T52" fmla="*/ 2147483647 w 998"/>
              <a:gd name="T53" fmla="*/ 2147483647 h 10471"/>
              <a:gd name="T54" fmla="*/ 2147483647 w 998"/>
              <a:gd name="T55" fmla="*/ 2147483647 h 10471"/>
              <a:gd name="T56" fmla="*/ 2147483647 w 998"/>
              <a:gd name="T57" fmla="*/ 2147483647 h 10471"/>
              <a:gd name="T58" fmla="*/ 2147483647 w 998"/>
              <a:gd name="T59" fmla="*/ 2147483647 h 10471"/>
              <a:gd name="T60" fmla="*/ 2147483647 w 998"/>
              <a:gd name="T61" fmla="*/ 2147483647 h 10471"/>
              <a:gd name="T62" fmla="*/ 2147483647 w 998"/>
              <a:gd name="T63" fmla="*/ 2147483647 h 10471"/>
              <a:gd name="T64" fmla="*/ 2147483647 w 998"/>
              <a:gd name="T65" fmla="*/ 2147483647 h 10471"/>
              <a:gd name="T66" fmla="*/ 2147483647 w 998"/>
              <a:gd name="T67" fmla="*/ 2147483647 h 10471"/>
              <a:gd name="T68" fmla="*/ 2147483647 w 998"/>
              <a:gd name="T69" fmla="*/ 2147483647 h 10471"/>
              <a:gd name="T70" fmla="*/ 2147483647 w 998"/>
              <a:gd name="T71" fmla="*/ 2147483647 h 10471"/>
              <a:gd name="T72" fmla="*/ 2147483647 w 998"/>
              <a:gd name="T73" fmla="*/ 2147483647 h 10471"/>
              <a:gd name="T74" fmla="*/ 2147483647 w 998"/>
              <a:gd name="T75" fmla="*/ 2147483647 h 10471"/>
              <a:gd name="T76" fmla="*/ 2147483647 w 998"/>
              <a:gd name="T77" fmla="*/ 2147483647 h 10471"/>
              <a:gd name="T78" fmla="*/ 2147483647 w 998"/>
              <a:gd name="T79" fmla="*/ 2147483647 h 10471"/>
              <a:gd name="T80" fmla="*/ 2147483647 w 998"/>
              <a:gd name="T81" fmla="*/ 2147483647 h 10471"/>
              <a:gd name="T82" fmla="*/ 2147483647 w 998"/>
              <a:gd name="T83" fmla="*/ 2147483647 h 10471"/>
              <a:gd name="T84" fmla="*/ 2147483647 w 998"/>
              <a:gd name="T85" fmla="*/ 2147483647 h 10471"/>
              <a:gd name="T86" fmla="*/ 2147483647 w 998"/>
              <a:gd name="T87" fmla="*/ 2147483647 h 10471"/>
              <a:gd name="T88" fmla="*/ 2147483647 w 998"/>
              <a:gd name="T89" fmla="*/ 2147483647 h 10471"/>
              <a:gd name="T90" fmla="*/ 2147483647 w 998"/>
              <a:gd name="T91" fmla="*/ 2147483647 h 10471"/>
              <a:gd name="T92" fmla="*/ 2147483647 w 998"/>
              <a:gd name="T93" fmla="*/ 2147483647 h 10471"/>
              <a:gd name="T94" fmla="*/ 2147483647 w 998"/>
              <a:gd name="T95" fmla="*/ 2147483647 h 10471"/>
              <a:gd name="T96" fmla="*/ 2147483647 w 998"/>
              <a:gd name="T97" fmla="*/ 2147483647 h 10471"/>
              <a:gd name="T98" fmla="*/ 2147483647 w 998"/>
              <a:gd name="T99" fmla="*/ 2147483647 h 10471"/>
              <a:gd name="T100" fmla="*/ 2147483647 w 998"/>
              <a:gd name="T101" fmla="*/ 2147483647 h 10471"/>
              <a:gd name="T102" fmla="*/ 2147483647 w 998"/>
              <a:gd name="T103" fmla="*/ 2147483647 h 10471"/>
              <a:gd name="T104" fmla="*/ 2147483647 w 998"/>
              <a:gd name="T105" fmla="*/ 2147483647 h 10471"/>
              <a:gd name="T106" fmla="*/ 2147483647 w 998"/>
              <a:gd name="T107" fmla="*/ 2147483647 h 10471"/>
              <a:gd name="T108" fmla="*/ 2147483647 w 998"/>
              <a:gd name="T109" fmla="*/ 2147483647 h 10471"/>
              <a:gd name="T110" fmla="*/ 2147483647 w 998"/>
              <a:gd name="T111" fmla="*/ 2147483647 h 10471"/>
              <a:gd name="T112" fmla="*/ 2147483647 w 998"/>
              <a:gd name="T113" fmla="*/ 2147483647 h 10471"/>
              <a:gd name="T114" fmla="*/ 2147483647 w 998"/>
              <a:gd name="T115" fmla="*/ 2147483647 h 10471"/>
              <a:gd name="T116" fmla="*/ 2147483647 w 998"/>
              <a:gd name="T117" fmla="*/ 2147483647 h 10471"/>
              <a:gd name="T118" fmla="*/ 2147483647 w 998"/>
              <a:gd name="T119" fmla="*/ 2147483647 h 10471"/>
              <a:gd name="T120" fmla="*/ 2147483647 w 998"/>
              <a:gd name="T121" fmla="*/ 2147483647 h 10471"/>
              <a:gd name="T122" fmla="*/ 2147483647 w 998"/>
              <a:gd name="T123" fmla="*/ 2147483647 h 1047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998"/>
              <a:gd name="T187" fmla="*/ 0 h 10471"/>
              <a:gd name="T188" fmla="*/ 998 w 998"/>
              <a:gd name="T189" fmla="*/ 10471 h 10471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998" h="10471">
                <a:moveTo>
                  <a:pt x="52" y="20"/>
                </a:moveTo>
                <a:lnTo>
                  <a:pt x="52" y="20"/>
                </a:lnTo>
                <a:cubicBezTo>
                  <a:pt x="56" y="33"/>
                  <a:pt x="49" y="47"/>
                  <a:pt x="36" y="52"/>
                </a:cubicBezTo>
                <a:cubicBezTo>
                  <a:pt x="23" y="56"/>
                  <a:pt x="9" y="49"/>
                  <a:pt x="4" y="36"/>
                </a:cubicBezTo>
                <a:cubicBezTo>
                  <a:pt x="0" y="23"/>
                  <a:pt x="7" y="9"/>
                  <a:pt x="20" y="4"/>
                </a:cubicBezTo>
                <a:cubicBezTo>
                  <a:pt x="33" y="0"/>
                  <a:pt x="47" y="7"/>
                  <a:pt x="52" y="20"/>
                </a:cubicBezTo>
                <a:close/>
                <a:moveTo>
                  <a:pt x="84" y="115"/>
                </a:moveTo>
                <a:lnTo>
                  <a:pt x="84" y="115"/>
                </a:lnTo>
                <a:cubicBezTo>
                  <a:pt x="89" y="128"/>
                  <a:pt x="82" y="142"/>
                  <a:pt x="69" y="146"/>
                </a:cubicBezTo>
                <a:cubicBezTo>
                  <a:pt x="55" y="151"/>
                  <a:pt x="41" y="144"/>
                  <a:pt x="37" y="131"/>
                </a:cubicBezTo>
                <a:lnTo>
                  <a:pt x="37" y="130"/>
                </a:lnTo>
                <a:cubicBezTo>
                  <a:pt x="33" y="117"/>
                  <a:pt x="40" y="103"/>
                  <a:pt x="53" y="99"/>
                </a:cubicBezTo>
                <a:cubicBezTo>
                  <a:pt x="66" y="94"/>
                  <a:pt x="80" y="102"/>
                  <a:pt x="84" y="115"/>
                </a:cubicBezTo>
                <a:close/>
                <a:moveTo>
                  <a:pt x="117" y="209"/>
                </a:moveTo>
                <a:lnTo>
                  <a:pt x="117" y="209"/>
                </a:lnTo>
                <a:cubicBezTo>
                  <a:pt x="121" y="222"/>
                  <a:pt x="114" y="237"/>
                  <a:pt x="101" y="241"/>
                </a:cubicBezTo>
                <a:cubicBezTo>
                  <a:pt x="88" y="245"/>
                  <a:pt x="74" y="238"/>
                  <a:pt x="70" y="225"/>
                </a:cubicBezTo>
                <a:cubicBezTo>
                  <a:pt x="65" y="212"/>
                  <a:pt x="72" y="198"/>
                  <a:pt x="85" y="193"/>
                </a:cubicBezTo>
                <a:cubicBezTo>
                  <a:pt x="98" y="189"/>
                  <a:pt x="113" y="196"/>
                  <a:pt x="117" y="209"/>
                </a:cubicBezTo>
                <a:close/>
                <a:moveTo>
                  <a:pt x="150" y="304"/>
                </a:moveTo>
                <a:lnTo>
                  <a:pt x="150" y="304"/>
                </a:lnTo>
                <a:cubicBezTo>
                  <a:pt x="154" y="317"/>
                  <a:pt x="147" y="331"/>
                  <a:pt x="134" y="335"/>
                </a:cubicBezTo>
                <a:cubicBezTo>
                  <a:pt x="121" y="340"/>
                  <a:pt x="107" y="333"/>
                  <a:pt x="102" y="320"/>
                </a:cubicBezTo>
                <a:cubicBezTo>
                  <a:pt x="98" y="307"/>
                  <a:pt x="105" y="292"/>
                  <a:pt x="118" y="288"/>
                </a:cubicBezTo>
                <a:cubicBezTo>
                  <a:pt x="131" y="284"/>
                  <a:pt x="145" y="291"/>
                  <a:pt x="150" y="304"/>
                </a:cubicBezTo>
                <a:close/>
                <a:moveTo>
                  <a:pt x="181" y="400"/>
                </a:moveTo>
                <a:lnTo>
                  <a:pt x="181" y="400"/>
                </a:lnTo>
                <a:cubicBezTo>
                  <a:pt x="185" y="413"/>
                  <a:pt x="178" y="427"/>
                  <a:pt x="164" y="431"/>
                </a:cubicBezTo>
                <a:cubicBezTo>
                  <a:pt x="151" y="435"/>
                  <a:pt x="137" y="427"/>
                  <a:pt x="133" y="414"/>
                </a:cubicBezTo>
                <a:cubicBezTo>
                  <a:pt x="130" y="400"/>
                  <a:pt x="137" y="386"/>
                  <a:pt x="150" y="383"/>
                </a:cubicBezTo>
                <a:cubicBezTo>
                  <a:pt x="164" y="379"/>
                  <a:pt x="178" y="386"/>
                  <a:pt x="181" y="400"/>
                </a:cubicBezTo>
                <a:close/>
                <a:moveTo>
                  <a:pt x="212" y="495"/>
                </a:moveTo>
                <a:lnTo>
                  <a:pt x="212" y="495"/>
                </a:lnTo>
                <a:cubicBezTo>
                  <a:pt x="216" y="508"/>
                  <a:pt x="208" y="522"/>
                  <a:pt x="195" y="526"/>
                </a:cubicBezTo>
                <a:cubicBezTo>
                  <a:pt x="182" y="530"/>
                  <a:pt x="168" y="522"/>
                  <a:pt x="164" y="509"/>
                </a:cubicBezTo>
                <a:cubicBezTo>
                  <a:pt x="160" y="496"/>
                  <a:pt x="168" y="482"/>
                  <a:pt x="181" y="478"/>
                </a:cubicBezTo>
                <a:cubicBezTo>
                  <a:pt x="194" y="474"/>
                  <a:pt x="208" y="482"/>
                  <a:pt x="212" y="495"/>
                </a:cubicBezTo>
                <a:close/>
                <a:moveTo>
                  <a:pt x="243" y="590"/>
                </a:moveTo>
                <a:lnTo>
                  <a:pt x="243" y="590"/>
                </a:lnTo>
                <a:cubicBezTo>
                  <a:pt x="247" y="603"/>
                  <a:pt x="239" y="617"/>
                  <a:pt x="226" y="621"/>
                </a:cubicBezTo>
                <a:cubicBezTo>
                  <a:pt x="212" y="625"/>
                  <a:pt x="199" y="617"/>
                  <a:pt x="195" y="604"/>
                </a:cubicBezTo>
                <a:cubicBezTo>
                  <a:pt x="191" y="591"/>
                  <a:pt x="198" y="577"/>
                  <a:pt x="212" y="573"/>
                </a:cubicBezTo>
                <a:cubicBezTo>
                  <a:pt x="225" y="569"/>
                  <a:pt x="239" y="577"/>
                  <a:pt x="243" y="590"/>
                </a:cubicBezTo>
                <a:close/>
                <a:moveTo>
                  <a:pt x="273" y="686"/>
                </a:moveTo>
                <a:lnTo>
                  <a:pt x="273" y="686"/>
                </a:lnTo>
                <a:cubicBezTo>
                  <a:pt x="277" y="699"/>
                  <a:pt x="269" y="713"/>
                  <a:pt x="256" y="716"/>
                </a:cubicBezTo>
                <a:cubicBezTo>
                  <a:pt x="243" y="720"/>
                  <a:pt x="229" y="713"/>
                  <a:pt x="225" y="699"/>
                </a:cubicBezTo>
                <a:cubicBezTo>
                  <a:pt x="221" y="686"/>
                  <a:pt x="229" y="672"/>
                  <a:pt x="242" y="668"/>
                </a:cubicBezTo>
                <a:cubicBezTo>
                  <a:pt x="256" y="665"/>
                  <a:pt x="270" y="672"/>
                  <a:pt x="273" y="686"/>
                </a:cubicBezTo>
                <a:close/>
                <a:moveTo>
                  <a:pt x="302" y="781"/>
                </a:moveTo>
                <a:lnTo>
                  <a:pt x="302" y="781"/>
                </a:lnTo>
                <a:cubicBezTo>
                  <a:pt x="306" y="795"/>
                  <a:pt x="298" y="809"/>
                  <a:pt x="285" y="812"/>
                </a:cubicBezTo>
                <a:cubicBezTo>
                  <a:pt x="272" y="816"/>
                  <a:pt x="258" y="808"/>
                  <a:pt x="254" y="795"/>
                </a:cubicBezTo>
                <a:cubicBezTo>
                  <a:pt x="250" y="782"/>
                  <a:pt x="258" y="768"/>
                  <a:pt x="271" y="764"/>
                </a:cubicBezTo>
                <a:cubicBezTo>
                  <a:pt x="284" y="760"/>
                  <a:pt x="298" y="768"/>
                  <a:pt x="302" y="781"/>
                </a:cubicBezTo>
                <a:close/>
                <a:moveTo>
                  <a:pt x="331" y="877"/>
                </a:moveTo>
                <a:lnTo>
                  <a:pt x="331" y="877"/>
                </a:lnTo>
                <a:cubicBezTo>
                  <a:pt x="334" y="890"/>
                  <a:pt x="327" y="904"/>
                  <a:pt x="314" y="908"/>
                </a:cubicBezTo>
                <a:cubicBezTo>
                  <a:pt x="300" y="912"/>
                  <a:pt x="286" y="904"/>
                  <a:pt x="283" y="891"/>
                </a:cubicBezTo>
                <a:cubicBezTo>
                  <a:pt x="279" y="878"/>
                  <a:pt x="286" y="864"/>
                  <a:pt x="300" y="860"/>
                </a:cubicBezTo>
                <a:cubicBezTo>
                  <a:pt x="313" y="856"/>
                  <a:pt x="327" y="864"/>
                  <a:pt x="331" y="877"/>
                </a:cubicBezTo>
                <a:close/>
                <a:moveTo>
                  <a:pt x="359" y="973"/>
                </a:moveTo>
                <a:lnTo>
                  <a:pt x="359" y="973"/>
                </a:lnTo>
                <a:cubicBezTo>
                  <a:pt x="363" y="986"/>
                  <a:pt x="355" y="1000"/>
                  <a:pt x="342" y="1004"/>
                </a:cubicBezTo>
                <a:cubicBezTo>
                  <a:pt x="329" y="1008"/>
                  <a:pt x="315" y="1000"/>
                  <a:pt x="311" y="987"/>
                </a:cubicBezTo>
                <a:cubicBezTo>
                  <a:pt x="307" y="974"/>
                  <a:pt x="315" y="960"/>
                  <a:pt x="328" y="956"/>
                </a:cubicBezTo>
                <a:cubicBezTo>
                  <a:pt x="341" y="952"/>
                  <a:pt x="355" y="960"/>
                  <a:pt x="359" y="973"/>
                </a:cubicBezTo>
                <a:close/>
                <a:moveTo>
                  <a:pt x="387" y="1070"/>
                </a:moveTo>
                <a:lnTo>
                  <a:pt x="387" y="1070"/>
                </a:lnTo>
                <a:cubicBezTo>
                  <a:pt x="390" y="1084"/>
                  <a:pt x="382" y="1097"/>
                  <a:pt x="369" y="1100"/>
                </a:cubicBezTo>
                <a:cubicBezTo>
                  <a:pt x="355" y="1104"/>
                  <a:pt x="342" y="1096"/>
                  <a:pt x="338" y="1082"/>
                </a:cubicBezTo>
                <a:cubicBezTo>
                  <a:pt x="335" y="1069"/>
                  <a:pt x="343" y="1055"/>
                  <a:pt x="357" y="1052"/>
                </a:cubicBezTo>
                <a:cubicBezTo>
                  <a:pt x="370" y="1049"/>
                  <a:pt x="384" y="1057"/>
                  <a:pt x="387" y="1070"/>
                </a:cubicBezTo>
                <a:close/>
                <a:moveTo>
                  <a:pt x="413" y="1167"/>
                </a:moveTo>
                <a:lnTo>
                  <a:pt x="413" y="1167"/>
                </a:lnTo>
                <a:cubicBezTo>
                  <a:pt x="417" y="1180"/>
                  <a:pt x="409" y="1194"/>
                  <a:pt x="395" y="1197"/>
                </a:cubicBezTo>
                <a:cubicBezTo>
                  <a:pt x="382" y="1200"/>
                  <a:pt x="368" y="1192"/>
                  <a:pt x="365" y="1179"/>
                </a:cubicBezTo>
                <a:cubicBezTo>
                  <a:pt x="362" y="1165"/>
                  <a:pt x="370" y="1152"/>
                  <a:pt x="383" y="1148"/>
                </a:cubicBezTo>
                <a:cubicBezTo>
                  <a:pt x="396" y="1145"/>
                  <a:pt x="410" y="1153"/>
                  <a:pt x="413" y="1167"/>
                </a:cubicBezTo>
                <a:close/>
                <a:moveTo>
                  <a:pt x="440" y="1263"/>
                </a:moveTo>
                <a:lnTo>
                  <a:pt x="440" y="1263"/>
                </a:lnTo>
                <a:cubicBezTo>
                  <a:pt x="443" y="1277"/>
                  <a:pt x="435" y="1290"/>
                  <a:pt x="422" y="1293"/>
                </a:cubicBezTo>
                <a:cubicBezTo>
                  <a:pt x="408" y="1297"/>
                  <a:pt x="395" y="1289"/>
                  <a:pt x="391" y="1275"/>
                </a:cubicBezTo>
                <a:cubicBezTo>
                  <a:pt x="388" y="1262"/>
                  <a:pt x="396" y="1248"/>
                  <a:pt x="410" y="1245"/>
                </a:cubicBezTo>
                <a:cubicBezTo>
                  <a:pt x="423" y="1242"/>
                  <a:pt x="437" y="1250"/>
                  <a:pt x="440" y="1263"/>
                </a:cubicBezTo>
                <a:close/>
                <a:moveTo>
                  <a:pt x="466" y="1360"/>
                </a:moveTo>
                <a:lnTo>
                  <a:pt x="466" y="1360"/>
                </a:lnTo>
                <a:cubicBezTo>
                  <a:pt x="470" y="1373"/>
                  <a:pt x="461" y="1387"/>
                  <a:pt x="448" y="1390"/>
                </a:cubicBezTo>
                <a:cubicBezTo>
                  <a:pt x="435" y="1393"/>
                  <a:pt x="421" y="1385"/>
                  <a:pt x="418" y="1372"/>
                </a:cubicBezTo>
                <a:cubicBezTo>
                  <a:pt x="414" y="1358"/>
                  <a:pt x="422" y="1345"/>
                  <a:pt x="436" y="1341"/>
                </a:cubicBezTo>
                <a:cubicBezTo>
                  <a:pt x="449" y="1338"/>
                  <a:pt x="463" y="1346"/>
                  <a:pt x="466" y="1360"/>
                </a:cubicBezTo>
                <a:close/>
                <a:moveTo>
                  <a:pt x="491" y="1457"/>
                </a:moveTo>
                <a:lnTo>
                  <a:pt x="491" y="1457"/>
                </a:lnTo>
                <a:cubicBezTo>
                  <a:pt x="494" y="1470"/>
                  <a:pt x="486" y="1484"/>
                  <a:pt x="472" y="1487"/>
                </a:cubicBezTo>
                <a:cubicBezTo>
                  <a:pt x="459" y="1490"/>
                  <a:pt x="446" y="1482"/>
                  <a:pt x="442" y="1469"/>
                </a:cubicBezTo>
                <a:cubicBezTo>
                  <a:pt x="439" y="1455"/>
                  <a:pt x="447" y="1442"/>
                  <a:pt x="460" y="1438"/>
                </a:cubicBezTo>
                <a:cubicBezTo>
                  <a:pt x="474" y="1435"/>
                  <a:pt x="487" y="1443"/>
                  <a:pt x="491" y="1457"/>
                </a:cubicBezTo>
                <a:close/>
                <a:moveTo>
                  <a:pt x="515" y="1554"/>
                </a:moveTo>
                <a:lnTo>
                  <a:pt x="515" y="1554"/>
                </a:lnTo>
                <a:cubicBezTo>
                  <a:pt x="519" y="1567"/>
                  <a:pt x="510" y="1581"/>
                  <a:pt x="497" y="1584"/>
                </a:cubicBezTo>
                <a:cubicBezTo>
                  <a:pt x="484" y="1587"/>
                  <a:pt x="470" y="1579"/>
                  <a:pt x="467" y="1566"/>
                </a:cubicBezTo>
                <a:cubicBezTo>
                  <a:pt x="463" y="1552"/>
                  <a:pt x="471" y="1539"/>
                  <a:pt x="485" y="1535"/>
                </a:cubicBezTo>
                <a:cubicBezTo>
                  <a:pt x="498" y="1532"/>
                  <a:pt x="512" y="1540"/>
                  <a:pt x="515" y="1554"/>
                </a:cubicBezTo>
                <a:close/>
                <a:moveTo>
                  <a:pt x="540" y="1651"/>
                </a:moveTo>
                <a:lnTo>
                  <a:pt x="540" y="1651"/>
                </a:lnTo>
                <a:cubicBezTo>
                  <a:pt x="543" y="1664"/>
                  <a:pt x="535" y="1678"/>
                  <a:pt x="522" y="1681"/>
                </a:cubicBezTo>
                <a:cubicBezTo>
                  <a:pt x="508" y="1684"/>
                  <a:pt x="495" y="1676"/>
                  <a:pt x="491" y="1663"/>
                </a:cubicBezTo>
                <a:cubicBezTo>
                  <a:pt x="488" y="1649"/>
                  <a:pt x="496" y="1636"/>
                  <a:pt x="509" y="1632"/>
                </a:cubicBezTo>
                <a:cubicBezTo>
                  <a:pt x="523" y="1629"/>
                  <a:pt x="536" y="1637"/>
                  <a:pt x="540" y="1651"/>
                </a:cubicBezTo>
                <a:close/>
                <a:moveTo>
                  <a:pt x="563" y="1749"/>
                </a:moveTo>
                <a:lnTo>
                  <a:pt x="563" y="1749"/>
                </a:lnTo>
                <a:cubicBezTo>
                  <a:pt x="566" y="1762"/>
                  <a:pt x="557" y="1776"/>
                  <a:pt x="544" y="1779"/>
                </a:cubicBezTo>
                <a:cubicBezTo>
                  <a:pt x="530" y="1781"/>
                  <a:pt x="517" y="1773"/>
                  <a:pt x="514" y="1759"/>
                </a:cubicBezTo>
                <a:cubicBezTo>
                  <a:pt x="511" y="1746"/>
                  <a:pt x="520" y="1732"/>
                  <a:pt x="533" y="1730"/>
                </a:cubicBezTo>
                <a:cubicBezTo>
                  <a:pt x="547" y="1727"/>
                  <a:pt x="560" y="1735"/>
                  <a:pt x="563" y="1749"/>
                </a:cubicBezTo>
                <a:close/>
                <a:moveTo>
                  <a:pt x="585" y="1846"/>
                </a:moveTo>
                <a:lnTo>
                  <a:pt x="585" y="1846"/>
                </a:lnTo>
                <a:cubicBezTo>
                  <a:pt x="588" y="1860"/>
                  <a:pt x="580" y="1873"/>
                  <a:pt x="566" y="1876"/>
                </a:cubicBezTo>
                <a:cubicBezTo>
                  <a:pt x="553" y="1879"/>
                  <a:pt x="539" y="1870"/>
                  <a:pt x="536" y="1857"/>
                </a:cubicBezTo>
                <a:cubicBezTo>
                  <a:pt x="534" y="1843"/>
                  <a:pt x="542" y="1830"/>
                  <a:pt x="556" y="1827"/>
                </a:cubicBezTo>
                <a:cubicBezTo>
                  <a:pt x="569" y="1824"/>
                  <a:pt x="583" y="1833"/>
                  <a:pt x="585" y="1846"/>
                </a:cubicBezTo>
                <a:close/>
                <a:moveTo>
                  <a:pt x="608" y="1944"/>
                </a:moveTo>
                <a:lnTo>
                  <a:pt x="608" y="1944"/>
                </a:lnTo>
                <a:cubicBezTo>
                  <a:pt x="611" y="1958"/>
                  <a:pt x="602" y="1971"/>
                  <a:pt x="588" y="1974"/>
                </a:cubicBezTo>
                <a:cubicBezTo>
                  <a:pt x="575" y="1976"/>
                  <a:pt x="562" y="1968"/>
                  <a:pt x="559" y="1954"/>
                </a:cubicBezTo>
                <a:cubicBezTo>
                  <a:pt x="556" y="1941"/>
                  <a:pt x="565" y="1927"/>
                  <a:pt x="578" y="1925"/>
                </a:cubicBezTo>
                <a:cubicBezTo>
                  <a:pt x="592" y="1922"/>
                  <a:pt x="605" y="1930"/>
                  <a:pt x="608" y="1944"/>
                </a:cubicBezTo>
                <a:close/>
                <a:moveTo>
                  <a:pt x="630" y="2042"/>
                </a:moveTo>
                <a:lnTo>
                  <a:pt x="630" y="2042"/>
                </a:lnTo>
                <a:cubicBezTo>
                  <a:pt x="633" y="2055"/>
                  <a:pt x="624" y="2069"/>
                  <a:pt x="610" y="2071"/>
                </a:cubicBezTo>
                <a:cubicBezTo>
                  <a:pt x="597" y="2074"/>
                  <a:pt x="584" y="2065"/>
                  <a:pt x="581" y="2052"/>
                </a:cubicBezTo>
                <a:cubicBezTo>
                  <a:pt x="578" y="2038"/>
                  <a:pt x="587" y="2025"/>
                  <a:pt x="600" y="2022"/>
                </a:cubicBezTo>
                <a:cubicBezTo>
                  <a:pt x="614" y="2019"/>
                  <a:pt x="627" y="2028"/>
                  <a:pt x="630" y="2042"/>
                </a:cubicBezTo>
                <a:close/>
                <a:moveTo>
                  <a:pt x="650" y="2140"/>
                </a:moveTo>
                <a:lnTo>
                  <a:pt x="650" y="2140"/>
                </a:lnTo>
                <a:cubicBezTo>
                  <a:pt x="653" y="2153"/>
                  <a:pt x="644" y="2166"/>
                  <a:pt x="630" y="2169"/>
                </a:cubicBezTo>
                <a:cubicBezTo>
                  <a:pt x="617" y="2172"/>
                  <a:pt x="604" y="2163"/>
                  <a:pt x="601" y="2150"/>
                </a:cubicBezTo>
                <a:cubicBezTo>
                  <a:pt x="598" y="2136"/>
                  <a:pt x="607" y="2123"/>
                  <a:pt x="621" y="2120"/>
                </a:cubicBezTo>
                <a:cubicBezTo>
                  <a:pt x="634" y="2117"/>
                  <a:pt x="647" y="2126"/>
                  <a:pt x="650" y="2140"/>
                </a:cubicBezTo>
                <a:close/>
                <a:moveTo>
                  <a:pt x="670" y="2238"/>
                </a:moveTo>
                <a:lnTo>
                  <a:pt x="670" y="2238"/>
                </a:lnTo>
                <a:cubicBezTo>
                  <a:pt x="673" y="2251"/>
                  <a:pt x="664" y="2264"/>
                  <a:pt x="651" y="2267"/>
                </a:cubicBezTo>
                <a:cubicBezTo>
                  <a:pt x="637" y="2270"/>
                  <a:pt x="624" y="2261"/>
                  <a:pt x="621" y="2248"/>
                </a:cubicBezTo>
                <a:cubicBezTo>
                  <a:pt x="618" y="2234"/>
                  <a:pt x="627" y="2221"/>
                  <a:pt x="641" y="2218"/>
                </a:cubicBezTo>
                <a:cubicBezTo>
                  <a:pt x="654" y="2215"/>
                  <a:pt x="668" y="2224"/>
                  <a:pt x="670" y="2238"/>
                </a:cubicBezTo>
                <a:close/>
                <a:moveTo>
                  <a:pt x="690" y="2336"/>
                </a:moveTo>
                <a:lnTo>
                  <a:pt x="690" y="2336"/>
                </a:lnTo>
                <a:cubicBezTo>
                  <a:pt x="693" y="2349"/>
                  <a:pt x="684" y="2362"/>
                  <a:pt x="671" y="2365"/>
                </a:cubicBezTo>
                <a:cubicBezTo>
                  <a:pt x="657" y="2368"/>
                  <a:pt x="644" y="2359"/>
                  <a:pt x="641" y="2346"/>
                </a:cubicBezTo>
                <a:cubicBezTo>
                  <a:pt x="639" y="2332"/>
                  <a:pt x="647" y="2319"/>
                  <a:pt x="661" y="2316"/>
                </a:cubicBezTo>
                <a:cubicBezTo>
                  <a:pt x="675" y="2313"/>
                  <a:pt x="688" y="2322"/>
                  <a:pt x="690" y="2336"/>
                </a:cubicBezTo>
                <a:close/>
                <a:moveTo>
                  <a:pt x="709" y="2435"/>
                </a:moveTo>
                <a:lnTo>
                  <a:pt x="709" y="2435"/>
                </a:lnTo>
                <a:cubicBezTo>
                  <a:pt x="712" y="2449"/>
                  <a:pt x="702" y="2461"/>
                  <a:pt x="689" y="2464"/>
                </a:cubicBezTo>
                <a:cubicBezTo>
                  <a:pt x="675" y="2466"/>
                  <a:pt x="662" y="2457"/>
                  <a:pt x="660" y="2443"/>
                </a:cubicBezTo>
                <a:cubicBezTo>
                  <a:pt x="658" y="2429"/>
                  <a:pt x="667" y="2416"/>
                  <a:pt x="681" y="2414"/>
                </a:cubicBezTo>
                <a:cubicBezTo>
                  <a:pt x="694" y="2412"/>
                  <a:pt x="707" y="2421"/>
                  <a:pt x="709" y="2435"/>
                </a:cubicBezTo>
                <a:close/>
                <a:moveTo>
                  <a:pt x="728" y="2533"/>
                </a:moveTo>
                <a:lnTo>
                  <a:pt x="728" y="2533"/>
                </a:lnTo>
                <a:cubicBezTo>
                  <a:pt x="730" y="2547"/>
                  <a:pt x="720" y="2560"/>
                  <a:pt x="707" y="2562"/>
                </a:cubicBezTo>
                <a:cubicBezTo>
                  <a:pt x="693" y="2564"/>
                  <a:pt x="680" y="2555"/>
                  <a:pt x="678" y="2541"/>
                </a:cubicBezTo>
                <a:cubicBezTo>
                  <a:pt x="676" y="2528"/>
                  <a:pt x="685" y="2515"/>
                  <a:pt x="699" y="2513"/>
                </a:cubicBezTo>
                <a:cubicBezTo>
                  <a:pt x="713" y="2510"/>
                  <a:pt x="725" y="2520"/>
                  <a:pt x="728" y="2533"/>
                </a:cubicBezTo>
                <a:close/>
                <a:moveTo>
                  <a:pt x="746" y="2632"/>
                </a:moveTo>
                <a:lnTo>
                  <a:pt x="746" y="2632"/>
                </a:lnTo>
                <a:cubicBezTo>
                  <a:pt x="748" y="2645"/>
                  <a:pt x="739" y="2658"/>
                  <a:pt x="725" y="2660"/>
                </a:cubicBezTo>
                <a:cubicBezTo>
                  <a:pt x="711" y="2663"/>
                  <a:pt x="699" y="2653"/>
                  <a:pt x="696" y="2640"/>
                </a:cubicBezTo>
                <a:cubicBezTo>
                  <a:pt x="694" y="2626"/>
                  <a:pt x="703" y="2613"/>
                  <a:pt x="717" y="2611"/>
                </a:cubicBezTo>
                <a:cubicBezTo>
                  <a:pt x="731" y="2609"/>
                  <a:pt x="744" y="2618"/>
                  <a:pt x="746" y="2632"/>
                </a:cubicBezTo>
                <a:close/>
                <a:moveTo>
                  <a:pt x="763" y="2730"/>
                </a:moveTo>
                <a:lnTo>
                  <a:pt x="763" y="2730"/>
                </a:lnTo>
                <a:cubicBezTo>
                  <a:pt x="766" y="2744"/>
                  <a:pt x="756" y="2757"/>
                  <a:pt x="743" y="2759"/>
                </a:cubicBezTo>
                <a:cubicBezTo>
                  <a:pt x="729" y="2761"/>
                  <a:pt x="716" y="2752"/>
                  <a:pt x="714" y="2738"/>
                </a:cubicBezTo>
                <a:cubicBezTo>
                  <a:pt x="712" y="2724"/>
                  <a:pt x="721" y="2712"/>
                  <a:pt x="735" y="2709"/>
                </a:cubicBezTo>
                <a:cubicBezTo>
                  <a:pt x="748" y="2707"/>
                  <a:pt x="761" y="2717"/>
                  <a:pt x="763" y="2730"/>
                </a:cubicBezTo>
                <a:close/>
                <a:moveTo>
                  <a:pt x="779" y="2829"/>
                </a:moveTo>
                <a:lnTo>
                  <a:pt x="779" y="2829"/>
                </a:lnTo>
                <a:cubicBezTo>
                  <a:pt x="782" y="2843"/>
                  <a:pt x="772" y="2855"/>
                  <a:pt x="759" y="2858"/>
                </a:cubicBezTo>
                <a:cubicBezTo>
                  <a:pt x="745" y="2860"/>
                  <a:pt x="732" y="2851"/>
                  <a:pt x="730" y="2837"/>
                </a:cubicBezTo>
                <a:cubicBezTo>
                  <a:pt x="728" y="2823"/>
                  <a:pt x="737" y="2810"/>
                  <a:pt x="751" y="2808"/>
                </a:cubicBezTo>
                <a:cubicBezTo>
                  <a:pt x="764" y="2806"/>
                  <a:pt x="777" y="2815"/>
                  <a:pt x="779" y="2829"/>
                </a:cubicBezTo>
                <a:close/>
                <a:moveTo>
                  <a:pt x="795" y="2928"/>
                </a:moveTo>
                <a:lnTo>
                  <a:pt x="795" y="2928"/>
                </a:lnTo>
                <a:cubicBezTo>
                  <a:pt x="798" y="2941"/>
                  <a:pt x="788" y="2954"/>
                  <a:pt x="775" y="2956"/>
                </a:cubicBezTo>
                <a:cubicBezTo>
                  <a:pt x="761" y="2959"/>
                  <a:pt x="748" y="2949"/>
                  <a:pt x="746" y="2936"/>
                </a:cubicBezTo>
                <a:cubicBezTo>
                  <a:pt x="744" y="2922"/>
                  <a:pt x="753" y="2909"/>
                  <a:pt x="767" y="2907"/>
                </a:cubicBezTo>
                <a:cubicBezTo>
                  <a:pt x="780" y="2905"/>
                  <a:pt x="793" y="2914"/>
                  <a:pt x="795" y="2928"/>
                </a:cubicBezTo>
                <a:close/>
                <a:moveTo>
                  <a:pt x="811" y="3026"/>
                </a:moveTo>
                <a:lnTo>
                  <a:pt x="811" y="3027"/>
                </a:lnTo>
                <a:cubicBezTo>
                  <a:pt x="814" y="3040"/>
                  <a:pt x="804" y="3053"/>
                  <a:pt x="791" y="3055"/>
                </a:cubicBezTo>
                <a:cubicBezTo>
                  <a:pt x="777" y="3057"/>
                  <a:pt x="764" y="3048"/>
                  <a:pt x="762" y="3034"/>
                </a:cubicBezTo>
                <a:cubicBezTo>
                  <a:pt x="760" y="3021"/>
                  <a:pt x="769" y="3008"/>
                  <a:pt x="783" y="3006"/>
                </a:cubicBezTo>
                <a:cubicBezTo>
                  <a:pt x="796" y="3004"/>
                  <a:pt x="809" y="3013"/>
                  <a:pt x="811" y="3026"/>
                </a:cubicBezTo>
                <a:close/>
                <a:moveTo>
                  <a:pt x="826" y="3126"/>
                </a:moveTo>
                <a:lnTo>
                  <a:pt x="826" y="3126"/>
                </a:lnTo>
                <a:cubicBezTo>
                  <a:pt x="828" y="3140"/>
                  <a:pt x="818" y="3153"/>
                  <a:pt x="804" y="3154"/>
                </a:cubicBezTo>
                <a:cubicBezTo>
                  <a:pt x="790" y="3156"/>
                  <a:pt x="778" y="3146"/>
                  <a:pt x="776" y="3132"/>
                </a:cubicBezTo>
                <a:cubicBezTo>
                  <a:pt x="775" y="3119"/>
                  <a:pt x="785" y="3106"/>
                  <a:pt x="798" y="3105"/>
                </a:cubicBezTo>
                <a:cubicBezTo>
                  <a:pt x="812" y="3103"/>
                  <a:pt x="824" y="3113"/>
                  <a:pt x="826" y="3126"/>
                </a:cubicBezTo>
                <a:close/>
                <a:moveTo>
                  <a:pt x="840" y="3225"/>
                </a:moveTo>
                <a:lnTo>
                  <a:pt x="840" y="3226"/>
                </a:lnTo>
                <a:cubicBezTo>
                  <a:pt x="842" y="3239"/>
                  <a:pt x="832" y="3252"/>
                  <a:pt x="818" y="3253"/>
                </a:cubicBezTo>
                <a:cubicBezTo>
                  <a:pt x="804" y="3255"/>
                  <a:pt x="792" y="3245"/>
                  <a:pt x="790" y="3231"/>
                </a:cubicBezTo>
                <a:cubicBezTo>
                  <a:pt x="789" y="3218"/>
                  <a:pt x="798" y="3205"/>
                  <a:pt x="812" y="3204"/>
                </a:cubicBezTo>
                <a:cubicBezTo>
                  <a:pt x="826" y="3202"/>
                  <a:pt x="838" y="3212"/>
                  <a:pt x="840" y="3225"/>
                </a:cubicBezTo>
                <a:close/>
                <a:moveTo>
                  <a:pt x="854" y="3325"/>
                </a:moveTo>
                <a:lnTo>
                  <a:pt x="854" y="3325"/>
                </a:lnTo>
                <a:cubicBezTo>
                  <a:pt x="856" y="3338"/>
                  <a:pt x="846" y="3351"/>
                  <a:pt x="832" y="3352"/>
                </a:cubicBezTo>
                <a:cubicBezTo>
                  <a:pt x="818" y="3354"/>
                  <a:pt x="806" y="3344"/>
                  <a:pt x="804" y="3331"/>
                </a:cubicBezTo>
                <a:cubicBezTo>
                  <a:pt x="803" y="3317"/>
                  <a:pt x="812" y="3304"/>
                  <a:pt x="826" y="3303"/>
                </a:cubicBezTo>
                <a:cubicBezTo>
                  <a:pt x="840" y="3301"/>
                  <a:pt x="852" y="3311"/>
                  <a:pt x="854" y="3325"/>
                </a:cubicBezTo>
                <a:close/>
                <a:moveTo>
                  <a:pt x="867" y="3424"/>
                </a:moveTo>
                <a:lnTo>
                  <a:pt x="867" y="3424"/>
                </a:lnTo>
                <a:cubicBezTo>
                  <a:pt x="869" y="3437"/>
                  <a:pt x="859" y="3450"/>
                  <a:pt x="845" y="3452"/>
                </a:cubicBezTo>
                <a:cubicBezTo>
                  <a:pt x="832" y="3453"/>
                  <a:pt x="819" y="3443"/>
                  <a:pt x="818" y="3430"/>
                </a:cubicBezTo>
                <a:cubicBezTo>
                  <a:pt x="816" y="3416"/>
                  <a:pt x="826" y="3404"/>
                  <a:pt x="840" y="3402"/>
                </a:cubicBezTo>
                <a:cubicBezTo>
                  <a:pt x="853" y="3400"/>
                  <a:pt x="866" y="3410"/>
                  <a:pt x="867" y="3424"/>
                </a:cubicBezTo>
                <a:close/>
                <a:moveTo>
                  <a:pt x="879" y="3523"/>
                </a:moveTo>
                <a:lnTo>
                  <a:pt x="879" y="3523"/>
                </a:lnTo>
                <a:cubicBezTo>
                  <a:pt x="881" y="3537"/>
                  <a:pt x="871" y="3549"/>
                  <a:pt x="857" y="3551"/>
                </a:cubicBezTo>
                <a:cubicBezTo>
                  <a:pt x="844" y="3553"/>
                  <a:pt x="831" y="3543"/>
                  <a:pt x="830" y="3529"/>
                </a:cubicBezTo>
                <a:cubicBezTo>
                  <a:pt x="828" y="3515"/>
                  <a:pt x="838" y="3503"/>
                  <a:pt x="851" y="3501"/>
                </a:cubicBezTo>
                <a:cubicBezTo>
                  <a:pt x="865" y="3500"/>
                  <a:pt x="878" y="3509"/>
                  <a:pt x="879" y="3523"/>
                </a:cubicBezTo>
                <a:close/>
                <a:moveTo>
                  <a:pt x="891" y="3622"/>
                </a:moveTo>
                <a:lnTo>
                  <a:pt x="891" y="3622"/>
                </a:lnTo>
                <a:cubicBezTo>
                  <a:pt x="893" y="3636"/>
                  <a:pt x="883" y="3649"/>
                  <a:pt x="869" y="3650"/>
                </a:cubicBezTo>
                <a:cubicBezTo>
                  <a:pt x="855" y="3652"/>
                  <a:pt x="843" y="3642"/>
                  <a:pt x="841" y="3628"/>
                </a:cubicBezTo>
                <a:cubicBezTo>
                  <a:pt x="840" y="3615"/>
                  <a:pt x="849" y="3602"/>
                  <a:pt x="863" y="3601"/>
                </a:cubicBezTo>
                <a:cubicBezTo>
                  <a:pt x="877" y="3599"/>
                  <a:pt x="889" y="3609"/>
                  <a:pt x="891" y="3622"/>
                </a:cubicBezTo>
                <a:close/>
                <a:moveTo>
                  <a:pt x="903" y="3722"/>
                </a:moveTo>
                <a:lnTo>
                  <a:pt x="903" y="3722"/>
                </a:lnTo>
                <a:cubicBezTo>
                  <a:pt x="904" y="3736"/>
                  <a:pt x="895" y="3748"/>
                  <a:pt x="881" y="3750"/>
                </a:cubicBezTo>
                <a:cubicBezTo>
                  <a:pt x="867" y="3751"/>
                  <a:pt x="855" y="3741"/>
                  <a:pt x="853" y="3728"/>
                </a:cubicBezTo>
                <a:cubicBezTo>
                  <a:pt x="852" y="3714"/>
                  <a:pt x="861" y="3702"/>
                  <a:pt x="875" y="3700"/>
                </a:cubicBezTo>
                <a:cubicBezTo>
                  <a:pt x="889" y="3698"/>
                  <a:pt x="901" y="3708"/>
                  <a:pt x="903" y="3722"/>
                </a:cubicBezTo>
                <a:close/>
                <a:moveTo>
                  <a:pt x="913" y="3822"/>
                </a:moveTo>
                <a:lnTo>
                  <a:pt x="913" y="3822"/>
                </a:lnTo>
                <a:cubicBezTo>
                  <a:pt x="914" y="3836"/>
                  <a:pt x="904" y="3848"/>
                  <a:pt x="890" y="3849"/>
                </a:cubicBezTo>
                <a:cubicBezTo>
                  <a:pt x="876" y="3850"/>
                  <a:pt x="864" y="3840"/>
                  <a:pt x="863" y="3826"/>
                </a:cubicBezTo>
                <a:cubicBezTo>
                  <a:pt x="862" y="3813"/>
                  <a:pt x="872" y="3800"/>
                  <a:pt x="886" y="3799"/>
                </a:cubicBezTo>
                <a:cubicBezTo>
                  <a:pt x="900" y="3798"/>
                  <a:pt x="912" y="3809"/>
                  <a:pt x="913" y="3822"/>
                </a:cubicBezTo>
                <a:close/>
                <a:moveTo>
                  <a:pt x="923" y="3922"/>
                </a:moveTo>
                <a:lnTo>
                  <a:pt x="923" y="3922"/>
                </a:lnTo>
                <a:cubicBezTo>
                  <a:pt x="924" y="3936"/>
                  <a:pt x="913" y="3948"/>
                  <a:pt x="900" y="3949"/>
                </a:cubicBezTo>
                <a:cubicBezTo>
                  <a:pt x="886" y="3950"/>
                  <a:pt x="874" y="3940"/>
                  <a:pt x="873" y="3926"/>
                </a:cubicBezTo>
                <a:cubicBezTo>
                  <a:pt x="872" y="3912"/>
                  <a:pt x="882" y="3900"/>
                  <a:pt x="896" y="3899"/>
                </a:cubicBezTo>
                <a:cubicBezTo>
                  <a:pt x="909" y="3898"/>
                  <a:pt x="921" y="3908"/>
                  <a:pt x="923" y="3922"/>
                </a:cubicBezTo>
                <a:close/>
                <a:moveTo>
                  <a:pt x="932" y="4021"/>
                </a:moveTo>
                <a:lnTo>
                  <a:pt x="932" y="4022"/>
                </a:lnTo>
                <a:cubicBezTo>
                  <a:pt x="933" y="4035"/>
                  <a:pt x="923" y="4047"/>
                  <a:pt x="909" y="4048"/>
                </a:cubicBezTo>
                <a:cubicBezTo>
                  <a:pt x="896" y="4050"/>
                  <a:pt x="883" y="4039"/>
                  <a:pt x="882" y="4025"/>
                </a:cubicBezTo>
                <a:cubicBezTo>
                  <a:pt x="881" y="4012"/>
                  <a:pt x="892" y="4000"/>
                  <a:pt x="905" y="3999"/>
                </a:cubicBezTo>
                <a:cubicBezTo>
                  <a:pt x="919" y="3997"/>
                  <a:pt x="931" y="4008"/>
                  <a:pt x="932" y="4021"/>
                </a:cubicBezTo>
                <a:close/>
                <a:moveTo>
                  <a:pt x="941" y="4122"/>
                </a:moveTo>
                <a:lnTo>
                  <a:pt x="941" y="4122"/>
                </a:lnTo>
                <a:cubicBezTo>
                  <a:pt x="942" y="4136"/>
                  <a:pt x="931" y="4148"/>
                  <a:pt x="917" y="4148"/>
                </a:cubicBezTo>
                <a:cubicBezTo>
                  <a:pt x="903" y="4149"/>
                  <a:pt x="892" y="4138"/>
                  <a:pt x="891" y="4124"/>
                </a:cubicBezTo>
                <a:cubicBezTo>
                  <a:pt x="891" y="4110"/>
                  <a:pt x="901" y="4099"/>
                  <a:pt x="915" y="4098"/>
                </a:cubicBezTo>
                <a:cubicBezTo>
                  <a:pt x="929" y="4098"/>
                  <a:pt x="941" y="4108"/>
                  <a:pt x="941" y="4122"/>
                </a:cubicBezTo>
                <a:close/>
                <a:moveTo>
                  <a:pt x="949" y="4222"/>
                </a:moveTo>
                <a:lnTo>
                  <a:pt x="949" y="4222"/>
                </a:lnTo>
                <a:cubicBezTo>
                  <a:pt x="949" y="4236"/>
                  <a:pt x="938" y="4247"/>
                  <a:pt x="925" y="4248"/>
                </a:cubicBezTo>
                <a:cubicBezTo>
                  <a:pt x="911" y="4248"/>
                  <a:pt x="899" y="4238"/>
                  <a:pt x="899" y="4224"/>
                </a:cubicBezTo>
                <a:cubicBezTo>
                  <a:pt x="898" y="4210"/>
                  <a:pt x="909" y="4198"/>
                  <a:pt x="923" y="4198"/>
                </a:cubicBezTo>
                <a:cubicBezTo>
                  <a:pt x="936" y="4197"/>
                  <a:pt x="948" y="4208"/>
                  <a:pt x="949" y="4222"/>
                </a:cubicBezTo>
                <a:close/>
                <a:moveTo>
                  <a:pt x="956" y="4322"/>
                </a:moveTo>
                <a:lnTo>
                  <a:pt x="956" y="4322"/>
                </a:lnTo>
                <a:cubicBezTo>
                  <a:pt x="957" y="4335"/>
                  <a:pt x="946" y="4347"/>
                  <a:pt x="932" y="4348"/>
                </a:cubicBezTo>
                <a:cubicBezTo>
                  <a:pt x="918" y="4348"/>
                  <a:pt x="907" y="4337"/>
                  <a:pt x="906" y="4324"/>
                </a:cubicBezTo>
                <a:cubicBezTo>
                  <a:pt x="906" y="4310"/>
                  <a:pt x="916" y="4298"/>
                  <a:pt x="930" y="4298"/>
                </a:cubicBezTo>
                <a:cubicBezTo>
                  <a:pt x="944" y="4297"/>
                  <a:pt x="956" y="4308"/>
                  <a:pt x="956" y="4322"/>
                </a:cubicBezTo>
                <a:close/>
                <a:moveTo>
                  <a:pt x="964" y="4421"/>
                </a:moveTo>
                <a:lnTo>
                  <a:pt x="964" y="4421"/>
                </a:lnTo>
                <a:cubicBezTo>
                  <a:pt x="964" y="4435"/>
                  <a:pt x="953" y="4447"/>
                  <a:pt x="940" y="4447"/>
                </a:cubicBezTo>
                <a:cubicBezTo>
                  <a:pt x="926" y="4448"/>
                  <a:pt x="914" y="4437"/>
                  <a:pt x="914" y="4423"/>
                </a:cubicBezTo>
                <a:cubicBezTo>
                  <a:pt x="913" y="4410"/>
                  <a:pt x="924" y="4398"/>
                  <a:pt x="938" y="4397"/>
                </a:cubicBezTo>
                <a:cubicBezTo>
                  <a:pt x="951" y="4397"/>
                  <a:pt x="963" y="4408"/>
                  <a:pt x="964" y="4421"/>
                </a:cubicBezTo>
                <a:close/>
                <a:moveTo>
                  <a:pt x="969" y="4521"/>
                </a:moveTo>
                <a:lnTo>
                  <a:pt x="969" y="4521"/>
                </a:lnTo>
                <a:cubicBezTo>
                  <a:pt x="970" y="4535"/>
                  <a:pt x="959" y="4547"/>
                  <a:pt x="945" y="4547"/>
                </a:cubicBezTo>
                <a:cubicBezTo>
                  <a:pt x="931" y="4548"/>
                  <a:pt x="920" y="4537"/>
                  <a:pt x="919" y="4523"/>
                </a:cubicBezTo>
                <a:cubicBezTo>
                  <a:pt x="919" y="4509"/>
                  <a:pt x="929" y="4498"/>
                  <a:pt x="943" y="4497"/>
                </a:cubicBezTo>
                <a:cubicBezTo>
                  <a:pt x="957" y="4497"/>
                  <a:pt x="969" y="4508"/>
                  <a:pt x="969" y="4521"/>
                </a:cubicBezTo>
                <a:close/>
                <a:moveTo>
                  <a:pt x="975" y="4621"/>
                </a:moveTo>
                <a:lnTo>
                  <a:pt x="975" y="4621"/>
                </a:lnTo>
                <a:cubicBezTo>
                  <a:pt x="975" y="4635"/>
                  <a:pt x="964" y="4647"/>
                  <a:pt x="951" y="4647"/>
                </a:cubicBezTo>
                <a:cubicBezTo>
                  <a:pt x="937" y="4648"/>
                  <a:pt x="925" y="4637"/>
                  <a:pt x="925" y="4623"/>
                </a:cubicBezTo>
                <a:cubicBezTo>
                  <a:pt x="924" y="4609"/>
                  <a:pt x="935" y="4598"/>
                  <a:pt x="949" y="4597"/>
                </a:cubicBezTo>
                <a:cubicBezTo>
                  <a:pt x="962" y="4597"/>
                  <a:pt x="974" y="4607"/>
                  <a:pt x="975" y="4621"/>
                </a:cubicBezTo>
                <a:close/>
                <a:moveTo>
                  <a:pt x="980" y="4721"/>
                </a:moveTo>
                <a:lnTo>
                  <a:pt x="980" y="4721"/>
                </a:lnTo>
                <a:cubicBezTo>
                  <a:pt x="980" y="4735"/>
                  <a:pt x="970" y="4747"/>
                  <a:pt x="956" y="4747"/>
                </a:cubicBezTo>
                <a:cubicBezTo>
                  <a:pt x="942" y="4748"/>
                  <a:pt x="930" y="4737"/>
                  <a:pt x="930" y="4723"/>
                </a:cubicBezTo>
                <a:cubicBezTo>
                  <a:pt x="929" y="4709"/>
                  <a:pt x="940" y="4698"/>
                  <a:pt x="954" y="4697"/>
                </a:cubicBezTo>
                <a:cubicBezTo>
                  <a:pt x="968" y="4697"/>
                  <a:pt x="979" y="4707"/>
                  <a:pt x="980" y="4721"/>
                </a:cubicBezTo>
                <a:close/>
                <a:moveTo>
                  <a:pt x="984" y="4822"/>
                </a:moveTo>
                <a:lnTo>
                  <a:pt x="984" y="4822"/>
                </a:lnTo>
                <a:cubicBezTo>
                  <a:pt x="984" y="4836"/>
                  <a:pt x="973" y="4847"/>
                  <a:pt x="959" y="4847"/>
                </a:cubicBezTo>
                <a:cubicBezTo>
                  <a:pt x="946" y="4847"/>
                  <a:pt x="934" y="4836"/>
                  <a:pt x="934" y="4822"/>
                </a:cubicBezTo>
                <a:cubicBezTo>
                  <a:pt x="934" y="4808"/>
                  <a:pt x="946" y="4797"/>
                  <a:pt x="959" y="4797"/>
                </a:cubicBezTo>
                <a:cubicBezTo>
                  <a:pt x="973" y="4797"/>
                  <a:pt x="984" y="4808"/>
                  <a:pt x="984" y="4822"/>
                </a:cubicBezTo>
                <a:close/>
                <a:moveTo>
                  <a:pt x="988" y="4922"/>
                </a:moveTo>
                <a:lnTo>
                  <a:pt x="988" y="4922"/>
                </a:lnTo>
                <a:cubicBezTo>
                  <a:pt x="988" y="4936"/>
                  <a:pt x="976" y="4947"/>
                  <a:pt x="963" y="4947"/>
                </a:cubicBezTo>
                <a:cubicBezTo>
                  <a:pt x="949" y="4947"/>
                  <a:pt x="938" y="4936"/>
                  <a:pt x="938" y="4922"/>
                </a:cubicBezTo>
                <a:cubicBezTo>
                  <a:pt x="938" y="4908"/>
                  <a:pt x="949" y="4897"/>
                  <a:pt x="963" y="4897"/>
                </a:cubicBezTo>
                <a:cubicBezTo>
                  <a:pt x="976" y="4897"/>
                  <a:pt x="988" y="4908"/>
                  <a:pt x="988" y="4922"/>
                </a:cubicBezTo>
                <a:close/>
                <a:moveTo>
                  <a:pt x="991" y="5022"/>
                </a:moveTo>
                <a:lnTo>
                  <a:pt x="991" y="5022"/>
                </a:lnTo>
                <a:cubicBezTo>
                  <a:pt x="991" y="5036"/>
                  <a:pt x="980" y="5047"/>
                  <a:pt x="966" y="5047"/>
                </a:cubicBezTo>
                <a:cubicBezTo>
                  <a:pt x="952" y="5047"/>
                  <a:pt x="941" y="5036"/>
                  <a:pt x="941" y="5022"/>
                </a:cubicBezTo>
                <a:cubicBezTo>
                  <a:pt x="941" y="5008"/>
                  <a:pt x="952" y="4997"/>
                  <a:pt x="966" y="4997"/>
                </a:cubicBezTo>
                <a:cubicBezTo>
                  <a:pt x="980" y="4997"/>
                  <a:pt x="991" y="5008"/>
                  <a:pt x="991" y="5022"/>
                </a:cubicBezTo>
                <a:close/>
                <a:moveTo>
                  <a:pt x="994" y="5122"/>
                </a:moveTo>
                <a:lnTo>
                  <a:pt x="994" y="5122"/>
                </a:lnTo>
                <a:cubicBezTo>
                  <a:pt x="994" y="5136"/>
                  <a:pt x="983" y="5147"/>
                  <a:pt x="969" y="5147"/>
                </a:cubicBezTo>
                <a:cubicBezTo>
                  <a:pt x="955" y="5147"/>
                  <a:pt x="944" y="5136"/>
                  <a:pt x="944" y="5122"/>
                </a:cubicBezTo>
                <a:cubicBezTo>
                  <a:pt x="944" y="5108"/>
                  <a:pt x="955" y="5097"/>
                  <a:pt x="969" y="5097"/>
                </a:cubicBezTo>
                <a:cubicBezTo>
                  <a:pt x="983" y="5097"/>
                  <a:pt x="994" y="5108"/>
                  <a:pt x="994" y="5122"/>
                </a:cubicBezTo>
                <a:close/>
                <a:moveTo>
                  <a:pt x="995" y="5222"/>
                </a:moveTo>
                <a:lnTo>
                  <a:pt x="995" y="5222"/>
                </a:lnTo>
                <a:cubicBezTo>
                  <a:pt x="995" y="5236"/>
                  <a:pt x="984" y="5247"/>
                  <a:pt x="970" y="5247"/>
                </a:cubicBezTo>
                <a:cubicBezTo>
                  <a:pt x="957" y="5247"/>
                  <a:pt x="945" y="5236"/>
                  <a:pt x="945" y="5222"/>
                </a:cubicBezTo>
                <a:cubicBezTo>
                  <a:pt x="945" y="5208"/>
                  <a:pt x="957" y="5197"/>
                  <a:pt x="970" y="5197"/>
                </a:cubicBezTo>
                <a:cubicBezTo>
                  <a:pt x="984" y="5197"/>
                  <a:pt x="995" y="5208"/>
                  <a:pt x="995" y="5222"/>
                </a:cubicBezTo>
                <a:close/>
                <a:moveTo>
                  <a:pt x="996" y="5322"/>
                </a:moveTo>
                <a:lnTo>
                  <a:pt x="996" y="5322"/>
                </a:lnTo>
                <a:cubicBezTo>
                  <a:pt x="996" y="5336"/>
                  <a:pt x="985" y="5347"/>
                  <a:pt x="971" y="5347"/>
                </a:cubicBezTo>
                <a:cubicBezTo>
                  <a:pt x="958" y="5347"/>
                  <a:pt x="946" y="5336"/>
                  <a:pt x="946" y="5322"/>
                </a:cubicBezTo>
                <a:cubicBezTo>
                  <a:pt x="946" y="5308"/>
                  <a:pt x="958" y="5297"/>
                  <a:pt x="971" y="5297"/>
                </a:cubicBezTo>
                <a:cubicBezTo>
                  <a:pt x="985" y="5297"/>
                  <a:pt x="996" y="5308"/>
                  <a:pt x="996" y="5322"/>
                </a:cubicBezTo>
                <a:close/>
                <a:moveTo>
                  <a:pt x="997" y="5422"/>
                </a:moveTo>
                <a:lnTo>
                  <a:pt x="997" y="5422"/>
                </a:lnTo>
                <a:cubicBezTo>
                  <a:pt x="997" y="5436"/>
                  <a:pt x="986" y="5447"/>
                  <a:pt x="972" y="5447"/>
                </a:cubicBezTo>
                <a:cubicBezTo>
                  <a:pt x="959" y="5447"/>
                  <a:pt x="947" y="5436"/>
                  <a:pt x="947" y="5422"/>
                </a:cubicBezTo>
                <a:cubicBezTo>
                  <a:pt x="947" y="5408"/>
                  <a:pt x="959" y="5397"/>
                  <a:pt x="972" y="5397"/>
                </a:cubicBezTo>
                <a:cubicBezTo>
                  <a:pt x="986" y="5397"/>
                  <a:pt x="997" y="5408"/>
                  <a:pt x="997" y="5422"/>
                </a:cubicBezTo>
                <a:close/>
                <a:moveTo>
                  <a:pt x="998" y="5523"/>
                </a:moveTo>
                <a:lnTo>
                  <a:pt x="998" y="5523"/>
                </a:lnTo>
                <a:cubicBezTo>
                  <a:pt x="997" y="5537"/>
                  <a:pt x="985" y="5548"/>
                  <a:pt x="972" y="5547"/>
                </a:cubicBezTo>
                <a:cubicBezTo>
                  <a:pt x="958" y="5547"/>
                  <a:pt x="947" y="5535"/>
                  <a:pt x="948" y="5521"/>
                </a:cubicBezTo>
                <a:cubicBezTo>
                  <a:pt x="948" y="5507"/>
                  <a:pt x="960" y="5497"/>
                  <a:pt x="974" y="5497"/>
                </a:cubicBezTo>
                <a:cubicBezTo>
                  <a:pt x="987" y="5498"/>
                  <a:pt x="998" y="5509"/>
                  <a:pt x="998" y="5523"/>
                </a:cubicBezTo>
                <a:close/>
                <a:moveTo>
                  <a:pt x="997" y="5623"/>
                </a:moveTo>
                <a:lnTo>
                  <a:pt x="997" y="5623"/>
                </a:lnTo>
                <a:cubicBezTo>
                  <a:pt x="996" y="5637"/>
                  <a:pt x="984" y="5648"/>
                  <a:pt x="971" y="5647"/>
                </a:cubicBezTo>
                <a:cubicBezTo>
                  <a:pt x="957" y="5647"/>
                  <a:pt x="946" y="5635"/>
                  <a:pt x="947" y="5621"/>
                </a:cubicBezTo>
                <a:cubicBezTo>
                  <a:pt x="947" y="5607"/>
                  <a:pt x="959" y="5597"/>
                  <a:pt x="973" y="5597"/>
                </a:cubicBezTo>
                <a:cubicBezTo>
                  <a:pt x="986" y="5598"/>
                  <a:pt x="997" y="5609"/>
                  <a:pt x="997" y="5623"/>
                </a:cubicBezTo>
                <a:close/>
                <a:moveTo>
                  <a:pt x="996" y="5723"/>
                </a:moveTo>
                <a:lnTo>
                  <a:pt x="996" y="5723"/>
                </a:lnTo>
                <a:cubicBezTo>
                  <a:pt x="995" y="5737"/>
                  <a:pt x="983" y="5748"/>
                  <a:pt x="970" y="5747"/>
                </a:cubicBezTo>
                <a:cubicBezTo>
                  <a:pt x="956" y="5747"/>
                  <a:pt x="945" y="5735"/>
                  <a:pt x="946" y="5721"/>
                </a:cubicBezTo>
                <a:cubicBezTo>
                  <a:pt x="946" y="5708"/>
                  <a:pt x="958" y="5697"/>
                  <a:pt x="972" y="5697"/>
                </a:cubicBezTo>
                <a:cubicBezTo>
                  <a:pt x="985" y="5698"/>
                  <a:pt x="996" y="5710"/>
                  <a:pt x="996" y="5723"/>
                </a:cubicBezTo>
                <a:close/>
                <a:moveTo>
                  <a:pt x="994" y="5823"/>
                </a:moveTo>
                <a:lnTo>
                  <a:pt x="994" y="5823"/>
                </a:lnTo>
                <a:cubicBezTo>
                  <a:pt x="993" y="5837"/>
                  <a:pt x="982" y="5848"/>
                  <a:pt x="968" y="5847"/>
                </a:cubicBezTo>
                <a:cubicBezTo>
                  <a:pt x="954" y="5847"/>
                  <a:pt x="944" y="5835"/>
                  <a:pt x="944" y="5821"/>
                </a:cubicBezTo>
                <a:cubicBezTo>
                  <a:pt x="945" y="5808"/>
                  <a:pt x="956" y="5797"/>
                  <a:pt x="970" y="5797"/>
                </a:cubicBezTo>
                <a:cubicBezTo>
                  <a:pt x="984" y="5798"/>
                  <a:pt x="995" y="5810"/>
                  <a:pt x="994" y="5823"/>
                </a:cubicBezTo>
                <a:close/>
                <a:moveTo>
                  <a:pt x="991" y="5923"/>
                </a:moveTo>
                <a:lnTo>
                  <a:pt x="991" y="5923"/>
                </a:lnTo>
                <a:cubicBezTo>
                  <a:pt x="991" y="5937"/>
                  <a:pt x="979" y="5948"/>
                  <a:pt x="965" y="5947"/>
                </a:cubicBezTo>
                <a:cubicBezTo>
                  <a:pt x="951" y="5947"/>
                  <a:pt x="941" y="5935"/>
                  <a:pt x="941" y="5921"/>
                </a:cubicBezTo>
                <a:cubicBezTo>
                  <a:pt x="942" y="5908"/>
                  <a:pt x="953" y="5897"/>
                  <a:pt x="967" y="5897"/>
                </a:cubicBezTo>
                <a:cubicBezTo>
                  <a:pt x="981" y="5898"/>
                  <a:pt x="992" y="5910"/>
                  <a:pt x="991" y="5923"/>
                </a:cubicBezTo>
                <a:close/>
                <a:moveTo>
                  <a:pt x="988" y="6023"/>
                </a:moveTo>
                <a:lnTo>
                  <a:pt x="988" y="6023"/>
                </a:lnTo>
                <a:cubicBezTo>
                  <a:pt x="988" y="6037"/>
                  <a:pt x="976" y="6048"/>
                  <a:pt x="962" y="6047"/>
                </a:cubicBezTo>
                <a:cubicBezTo>
                  <a:pt x="948" y="6047"/>
                  <a:pt x="938" y="6035"/>
                  <a:pt x="938" y="6021"/>
                </a:cubicBezTo>
                <a:cubicBezTo>
                  <a:pt x="939" y="6008"/>
                  <a:pt x="950" y="5997"/>
                  <a:pt x="964" y="5997"/>
                </a:cubicBezTo>
                <a:cubicBezTo>
                  <a:pt x="978" y="5998"/>
                  <a:pt x="989" y="6010"/>
                  <a:pt x="988" y="6023"/>
                </a:cubicBezTo>
                <a:close/>
                <a:moveTo>
                  <a:pt x="985" y="6124"/>
                </a:moveTo>
                <a:lnTo>
                  <a:pt x="985" y="6124"/>
                </a:lnTo>
                <a:cubicBezTo>
                  <a:pt x="984" y="6138"/>
                  <a:pt x="972" y="6148"/>
                  <a:pt x="958" y="6147"/>
                </a:cubicBezTo>
                <a:cubicBezTo>
                  <a:pt x="944" y="6146"/>
                  <a:pt x="934" y="6134"/>
                  <a:pt x="935" y="6120"/>
                </a:cubicBezTo>
                <a:cubicBezTo>
                  <a:pt x="936" y="6107"/>
                  <a:pt x="948" y="6096"/>
                  <a:pt x="962" y="6097"/>
                </a:cubicBezTo>
                <a:cubicBezTo>
                  <a:pt x="976" y="6099"/>
                  <a:pt x="986" y="6111"/>
                  <a:pt x="985" y="6124"/>
                </a:cubicBezTo>
                <a:close/>
                <a:moveTo>
                  <a:pt x="980" y="6224"/>
                </a:moveTo>
                <a:lnTo>
                  <a:pt x="980" y="6224"/>
                </a:lnTo>
                <a:cubicBezTo>
                  <a:pt x="979" y="6238"/>
                  <a:pt x="967" y="6248"/>
                  <a:pt x="953" y="6247"/>
                </a:cubicBezTo>
                <a:cubicBezTo>
                  <a:pt x="939" y="6246"/>
                  <a:pt x="929" y="6234"/>
                  <a:pt x="930" y="6220"/>
                </a:cubicBezTo>
                <a:cubicBezTo>
                  <a:pt x="931" y="6207"/>
                  <a:pt x="943" y="6196"/>
                  <a:pt x="957" y="6197"/>
                </a:cubicBezTo>
                <a:cubicBezTo>
                  <a:pt x="971" y="6198"/>
                  <a:pt x="981" y="6211"/>
                  <a:pt x="980" y="6224"/>
                </a:cubicBezTo>
                <a:close/>
                <a:moveTo>
                  <a:pt x="975" y="6324"/>
                </a:moveTo>
                <a:lnTo>
                  <a:pt x="975" y="6324"/>
                </a:lnTo>
                <a:cubicBezTo>
                  <a:pt x="974" y="6338"/>
                  <a:pt x="962" y="6348"/>
                  <a:pt x="948" y="6347"/>
                </a:cubicBezTo>
                <a:cubicBezTo>
                  <a:pt x="934" y="6346"/>
                  <a:pt x="924" y="6334"/>
                  <a:pt x="925" y="6320"/>
                </a:cubicBezTo>
                <a:cubicBezTo>
                  <a:pt x="926" y="6306"/>
                  <a:pt x="938" y="6296"/>
                  <a:pt x="952" y="6297"/>
                </a:cubicBezTo>
                <a:cubicBezTo>
                  <a:pt x="966" y="6298"/>
                  <a:pt x="976" y="6310"/>
                  <a:pt x="975" y="6324"/>
                </a:cubicBezTo>
                <a:close/>
                <a:moveTo>
                  <a:pt x="970" y="6424"/>
                </a:moveTo>
                <a:lnTo>
                  <a:pt x="970" y="6424"/>
                </a:lnTo>
                <a:cubicBezTo>
                  <a:pt x="969" y="6438"/>
                  <a:pt x="957" y="6448"/>
                  <a:pt x="943" y="6447"/>
                </a:cubicBezTo>
                <a:cubicBezTo>
                  <a:pt x="929" y="6446"/>
                  <a:pt x="919" y="6434"/>
                  <a:pt x="920" y="6420"/>
                </a:cubicBezTo>
                <a:cubicBezTo>
                  <a:pt x="921" y="6406"/>
                  <a:pt x="933" y="6396"/>
                  <a:pt x="947" y="6397"/>
                </a:cubicBezTo>
                <a:cubicBezTo>
                  <a:pt x="961" y="6398"/>
                  <a:pt x="971" y="6410"/>
                  <a:pt x="970" y="6424"/>
                </a:cubicBezTo>
                <a:close/>
                <a:moveTo>
                  <a:pt x="963" y="6524"/>
                </a:moveTo>
                <a:lnTo>
                  <a:pt x="963" y="6524"/>
                </a:lnTo>
                <a:cubicBezTo>
                  <a:pt x="962" y="6538"/>
                  <a:pt x="950" y="6548"/>
                  <a:pt x="936" y="6547"/>
                </a:cubicBezTo>
                <a:cubicBezTo>
                  <a:pt x="923" y="6546"/>
                  <a:pt x="912" y="6534"/>
                  <a:pt x="913" y="6520"/>
                </a:cubicBezTo>
                <a:cubicBezTo>
                  <a:pt x="914" y="6506"/>
                  <a:pt x="927" y="6496"/>
                  <a:pt x="940" y="6497"/>
                </a:cubicBezTo>
                <a:cubicBezTo>
                  <a:pt x="954" y="6498"/>
                  <a:pt x="964" y="6510"/>
                  <a:pt x="963" y="6524"/>
                </a:cubicBezTo>
                <a:close/>
                <a:moveTo>
                  <a:pt x="956" y="6624"/>
                </a:moveTo>
                <a:lnTo>
                  <a:pt x="956" y="6624"/>
                </a:lnTo>
                <a:cubicBezTo>
                  <a:pt x="955" y="6638"/>
                  <a:pt x="943" y="6648"/>
                  <a:pt x="929" y="6647"/>
                </a:cubicBezTo>
                <a:cubicBezTo>
                  <a:pt x="916" y="6646"/>
                  <a:pt x="905" y="6634"/>
                  <a:pt x="906" y="6620"/>
                </a:cubicBezTo>
                <a:cubicBezTo>
                  <a:pt x="908" y="6606"/>
                  <a:pt x="920" y="6596"/>
                  <a:pt x="933" y="6597"/>
                </a:cubicBezTo>
                <a:cubicBezTo>
                  <a:pt x="947" y="6598"/>
                  <a:pt x="957" y="6610"/>
                  <a:pt x="956" y="6624"/>
                </a:cubicBezTo>
                <a:close/>
                <a:moveTo>
                  <a:pt x="949" y="6724"/>
                </a:moveTo>
                <a:lnTo>
                  <a:pt x="949" y="6724"/>
                </a:lnTo>
                <a:cubicBezTo>
                  <a:pt x="948" y="6737"/>
                  <a:pt x="936" y="6748"/>
                  <a:pt x="922" y="6747"/>
                </a:cubicBezTo>
                <a:cubicBezTo>
                  <a:pt x="909" y="6745"/>
                  <a:pt x="898" y="6733"/>
                  <a:pt x="899" y="6720"/>
                </a:cubicBezTo>
                <a:cubicBezTo>
                  <a:pt x="901" y="6706"/>
                  <a:pt x="913" y="6696"/>
                  <a:pt x="926" y="6697"/>
                </a:cubicBezTo>
                <a:cubicBezTo>
                  <a:pt x="940" y="6698"/>
                  <a:pt x="950" y="6710"/>
                  <a:pt x="949" y="6724"/>
                </a:cubicBezTo>
                <a:close/>
                <a:moveTo>
                  <a:pt x="941" y="6824"/>
                </a:moveTo>
                <a:lnTo>
                  <a:pt x="941" y="6824"/>
                </a:lnTo>
                <a:cubicBezTo>
                  <a:pt x="939" y="6838"/>
                  <a:pt x="927" y="6848"/>
                  <a:pt x="913" y="6846"/>
                </a:cubicBezTo>
                <a:cubicBezTo>
                  <a:pt x="899" y="6844"/>
                  <a:pt x="890" y="6832"/>
                  <a:pt x="891" y="6818"/>
                </a:cubicBezTo>
                <a:cubicBezTo>
                  <a:pt x="893" y="6805"/>
                  <a:pt x="905" y="6795"/>
                  <a:pt x="919" y="6796"/>
                </a:cubicBezTo>
                <a:cubicBezTo>
                  <a:pt x="933" y="6798"/>
                  <a:pt x="943" y="6811"/>
                  <a:pt x="941" y="6824"/>
                </a:cubicBezTo>
                <a:close/>
                <a:moveTo>
                  <a:pt x="932" y="6924"/>
                </a:moveTo>
                <a:lnTo>
                  <a:pt x="932" y="6924"/>
                </a:lnTo>
                <a:cubicBezTo>
                  <a:pt x="931" y="6938"/>
                  <a:pt x="918" y="6947"/>
                  <a:pt x="904" y="6946"/>
                </a:cubicBezTo>
                <a:cubicBezTo>
                  <a:pt x="891" y="6944"/>
                  <a:pt x="881" y="6932"/>
                  <a:pt x="883" y="6918"/>
                </a:cubicBezTo>
                <a:cubicBezTo>
                  <a:pt x="884" y="6904"/>
                  <a:pt x="897" y="6894"/>
                  <a:pt x="910" y="6896"/>
                </a:cubicBezTo>
                <a:cubicBezTo>
                  <a:pt x="924" y="6898"/>
                  <a:pt x="934" y="6910"/>
                  <a:pt x="932" y="6924"/>
                </a:cubicBezTo>
                <a:close/>
                <a:moveTo>
                  <a:pt x="923" y="7024"/>
                </a:moveTo>
                <a:lnTo>
                  <a:pt x="923" y="7024"/>
                </a:lnTo>
                <a:cubicBezTo>
                  <a:pt x="922" y="7037"/>
                  <a:pt x="909" y="7047"/>
                  <a:pt x="896" y="7045"/>
                </a:cubicBezTo>
                <a:cubicBezTo>
                  <a:pt x="882" y="7044"/>
                  <a:pt x="872" y="7031"/>
                  <a:pt x="874" y="7018"/>
                </a:cubicBezTo>
                <a:cubicBezTo>
                  <a:pt x="876" y="7004"/>
                  <a:pt x="888" y="6994"/>
                  <a:pt x="902" y="6996"/>
                </a:cubicBezTo>
                <a:cubicBezTo>
                  <a:pt x="915" y="6997"/>
                  <a:pt x="925" y="7010"/>
                  <a:pt x="923" y="7024"/>
                </a:cubicBezTo>
                <a:close/>
                <a:moveTo>
                  <a:pt x="913" y="7123"/>
                </a:moveTo>
                <a:lnTo>
                  <a:pt x="913" y="7123"/>
                </a:lnTo>
                <a:cubicBezTo>
                  <a:pt x="912" y="7137"/>
                  <a:pt x="899" y="7147"/>
                  <a:pt x="886" y="7145"/>
                </a:cubicBezTo>
                <a:cubicBezTo>
                  <a:pt x="872" y="7143"/>
                  <a:pt x="862" y="7131"/>
                  <a:pt x="864" y="7117"/>
                </a:cubicBezTo>
                <a:cubicBezTo>
                  <a:pt x="865" y="7103"/>
                  <a:pt x="878" y="7094"/>
                  <a:pt x="892" y="7095"/>
                </a:cubicBezTo>
                <a:cubicBezTo>
                  <a:pt x="905" y="7097"/>
                  <a:pt x="915" y="7109"/>
                  <a:pt x="913" y="7123"/>
                </a:cubicBezTo>
                <a:close/>
                <a:moveTo>
                  <a:pt x="903" y="7223"/>
                </a:moveTo>
                <a:lnTo>
                  <a:pt x="902" y="7223"/>
                </a:lnTo>
                <a:cubicBezTo>
                  <a:pt x="901" y="7236"/>
                  <a:pt x="888" y="7246"/>
                  <a:pt x="875" y="7244"/>
                </a:cubicBezTo>
                <a:cubicBezTo>
                  <a:pt x="861" y="7243"/>
                  <a:pt x="851" y="7230"/>
                  <a:pt x="853" y="7217"/>
                </a:cubicBezTo>
                <a:cubicBezTo>
                  <a:pt x="855" y="7203"/>
                  <a:pt x="867" y="7193"/>
                  <a:pt x="881" y="7195"/>
                </a:cubicBezTo>
                <a:cubicBezTo>
                  <a:pt x="894" y="7196"/>
                  <a:pt x="904" y="7209"/>
                  <a:pt x="903" y="7223"/>
                </a:cubicBezTo>
                <a:close/>
                <a:moveTo>
                  <a:pt x="892" y="7322"/>
                </a:moveTo>
                <a:lnTo>
                  <a:pt x="892" y="7322"/>
                </a:lnTo>
                <a:cubicBezTo>
                  <a:pt x="890" y="7336"/>
                  <a:pt x="877" y="7346"/>
                  <a:pt x="864" y="7344"/>
                </a:cubicBezTo>
                <a:cubicBezTo>
                  <a:pt x="850" y="7342"/>
                  <a:pt x="840" y="7330"/>
                  <a:pt x="842" y="7316"/>
                </a:cubicBezTo>
                <a:cubicBezTo>
                  <a:pt x="844" y="7302"/>
                  <a:pt x="856" y="7293"/>
                  <a:pt x="870" y="7294"/>
                </a:cubicBezTo>
                <a:cubicBezTo>
                  <a:pt x="883" y="7296"/>
                  <a:pt x="893" y="7308"/>
                  <a:pt x="892" y="7322"/>
                </a:cubicBezTo>
                <a:close/>
                <a:moveTo>
                  <a:pt x="880" y="7422"/>
                </a:moveTo>
                <a:lnTo>
                  <a:pt x="880" y="7422"/>
                </a:lnTo>
                <a:cubicBezTo>
                  <a:pt x="878" y="7436"/>
                  <a:pt x="865" y="7445"/>
                  <a:pt x="851" y="7443"/>
                </a:cubicBezTo>
                <a:cubicBezTo>
                  <a:pt x="837" y="7441"/>
                  <a:pt x="828" y="7428"/>
                  <a:pt x="830" y="7415"/>
                </a:cubicBezTo>
                <a:lnTo>
                  <a:pt x="830" y="7414"/>
                </a:lnTo>
                <a:cubicBezTo>
                  <a:pt x="833" y="7401"/>
                  <a:pt x="845" y="7392"/>
                  <a:pt x="859" y="7394"/>
                </a:cubicBezTo>
                <a:cubicBezTo>
                  <a:pt x="873" y="7396"/>
                  <a:pt x="882" y="7409"/>
                  <a:pt x="880" y="7422"/>
                </a:cubicBezTo>
                <a:close/>
                <a:moveTo>
                  <a:pt x="867" y="7522"/>
                </a:moveTo>
                <a:lnTo>
                  <a:pt x="867" y="7522"/>
                </a:lnTo>
                <a:cubicBezTo>
                  <a:pt x="865" y="7535"/>
                  <a:pt x="852" y="7545"/>
                  <a:pt x="838" y="7542"/>
                </a:cubicBezTo>
                <a:cubicBezTo>
                  <a:pt x="825" y="7540"/>
                  <a:pt x="816" y="7527"/>
                  <a:pt x="818" y="7514"/>
                </a:cubicBezTo>
                <a:cubicBezTo>
                  <a:pt x="820" y="7500"/>
                  <a:pt x="833" y="7491"/>
                  <a:pt x="846" y="7493"/>
                </a:cubicBezTo>
                <a:cubicBezTo>
                  <a:pt x="860" y="7495"/>
                  <a:pt x="869" y="7508"/>
                  <a:pt x="867" y="7522"/>
                </a:cubicBezTo>
                <a:close/>
                <a:moveTo>
                  <a:pt x="854" y="7621"/>
                </a:moveTo>
                <a:lnTo>
                  <a:pt x="854" y="7621"/>
                </a:lnTo>
                <a:cubicBezTo>
                  <a:pt x="852" y="7635"/>
                  <a:pt x="839" y="7644"/>
                  <a:pt x="826" y="7642"/>
                </a:cubicBezTo>
                <a:cubicBezTo>
                  <a:pt x="812" y="7639"/>
                  <a:pt x="803" y="7627"/>
                  <a:pt x="805" y="7613"/>
                </a:cubicBezTo>
                <a:cubicBezTo>
                  <a:pt x="807" y="7599"/>
                  <a:pt x="820" y="7590"/>
                  <a:pt x="834" y="7592"/>
                </a:cubicBezTo>
                <a:cubicBezTo>
                  <a:pt x="847" y="7594"/>
                  <a:pt x="857" y="7607"/>
                  <a:pt x="854" y="7621"/>
                </a:cubicBezTo>
                <a:close/>
                <a:moveTo>
                  <a:pt x="841" y="7720"/>
                </a:moveTo>
                <a:lnTo>
                  <a:pt x="841" y="7720"/>
                </a:lnTo>
                <a:cubicBezTo>
                  <a:pt x="839" y="7734"/>
                  <a:pt x="826" y="7743"/>
                  <a:pt x="813" y="7741"/>
                </a:cubicBezTo>
                <a:cubicBezTo>
                  <a:pt x="799" y="7739"/>
                  <a:pt x="790" y="7726"/>
                  <a:pt x="792" y="7712"/>
                </a:cubicBezTo>
                <a:cubicBezTo>
                  <a:pt x="794" y="7698"/>
                  <a:pt x="807" y="7689"/>
                  <a:pt x="820" y="7691"/>
                </a:cubicBezTo>
                <a:cubicBezTo>
                  <a:pt x="834" y="7694"/>
                  <a:pt x="843" y="7706"/>
                  <a:pt x="841" y="7720"/>
                </a:cubicBezTo>
                <a:close/>
                <a:moveTo>
                  <a:pt x="826" y="7819"/>
                </a:moveTo>
                <a:lnTo>
                  <a:pt x="826" y="7819"/>
                </a:lnTo>
                <a:cubicBezTo>
                  <a:pt x="824" y="7833"/>
                  <a:pt x="811" y="7842"/>
                  <a:pt x="798" y="7840"/>
                </a:cubicBezTo>
                <a:cubicBezTo>
                  <a:pt x="784" y="7838"/>
                  <a:pt x="775" y="7825"/>
                  <a:pt x="777" y="7811"/>
                </a:cubicBezTo>
                <a:cubicBezTo>
                  <a:pt x="779" y="7797"/>
                  <a:pt x="792" y="7788"/>
                  <a:pt x="806" y="7790"/>
                </a:cubicBezTo>
                <a:cubicBezTo>
                  <a:pt x="819" y="7793"/>
                  <a:pt x="829" y="7805"/>
                  <a:pt x="826" y="7819"/>
                </a:cubicBezTo>
                <a:close/>
                <a:moveTo>
                  <a:pt x="812" y="7918"/>
                </a:moveTo>
                <a:lnTo>
                  <a:pt x="812" y="7918"/>
                </a:lnTo>
                <a:cubicBezTo>
                  <a:pt x="810" y="7932"/>
                  <a:pt x="797" y="7941"/>
                  <a:pt x="783" y="7939"/>
                </a:cubicBezTo>
                <a:cubicBezTo>
                  <a:pt x="769" y="7937"/>
                  <a:pt x="760" y="7924"/>
                  <a:pt x="762" y="7910"/>
                </a:cubicBezTo>
                <a:cubicBezTo>
                  <a:pt x="765" y="7896"/>
                  <a:pt x="777" y="7887"/>
                  <a:pt x="791" y="7889"/>
                </a:cubicBezTo>
                <a:cubicBezTo>
                  <a:pt x="805" y="7891"/>
                  <a:pt x="814" y="7904"/>
                  <a:pt x="812" y="7918"/>
                </a:cubicBezTo>
                <a:close/>
                <a:moveTo>
                  <a:pt x="797" y="8018"/>
                </a:moveTo>
                <a:lnTo>
                  <a:pt x="797" y="8018"/>
                </a:lnTo>
                <a:cubicBezTo>
                  <a:pt x="794" y="8031"/>
                  <a:pt x="781" y="8040"/>
                  <a:pt x="767" y="8037"/>
                </a:cubicBezTo>
                <a:cubicBezTo>
                  <a:pt x="754" y="8035"/>
                  <a:pt x="745" y="8022"/>
                  <a:pt x="748" y="8008"/>
                </a:cubicBezTo>
                <a:cubicBezTo>
                  <a:pt x="750" y="7994"/>
                  <a:pt x="763" y="7986"/>
                  <a:pt x="777" y="7988"/>
                </a:cubicBezTo>
                <a:cubicBezTo>
                  <a:pt x="791" y="7991"/>
                  <a:pt x="799" y="8004"/>
                  <a:pt x="797" y="8018"/>
                </a:cubicBezTo>
                <a:close/>
                <a:moveTo>
                  <a:pt x="780" y="8116"/>
                </a:moveTo>
                <a:lnTo>
                  <a:pt x="780" y="8117"/>
                </a:lnTo>
                <a:cubicBezTo>
                  <a:pt x="777" y="8130"/>
                  <a:pt x="764" y="8139"/>
                  <a:pt x="751" y="8136"/>
                </a:cubicBezTo>
                <a:cubicBezTo>
                  <a:pt x="737" y="8133"/>
                  <a:pt x="728" y="8120"/>
                  <a:pt x="731" y="8107"/>
                </a:cubicBezTo>
                <a:cubicBezTo>
                  <a:pt x="734" y="8093"/>
                  <a:pt x="747" y="8084"/>
                  <a:pt x="760" y="8087"/>
                </a:cubicBezTo>
                <a:cubicBezTo>
                  <a:pt x="774" y="8090"/>
                  <a:pt x="783" y="8103"/>
                  <a:pt x="780" y="8116"/>
                </a:cubicBezTo>
                <a:close/>
                <a:moveTo>
                  <a:pt x="763" y="8215"/>
                </a:moveTo>
                <a:lnTo>
                  <a:pt x="763" y="8215"/>
                </a:lnTo>
                <a:cubicBezTo>
                  <a:pt x="761" y="8229"/>
                  <a:pt x="748" y="8238"/>
                  <a:pt x="734" y="8235"/>
                </a:cubicBezTo>
                <a:cubicBezTo>
                  <a:pt x="720" y="8232"/>
                  <a:pt x="712" y="8219"/>
                  <a:pt x="714" y="8205"/>
                </a:cubicBezTo>
                <a:cubicBezTo>
                  <a:pt x="717" y="8192"/>
                  <a:pt x="730" y="8183"/>
                  <a:pt x="744" y="8186"/>
                </a:cubicBezTo>
                <a:cubicBezTo>
                  <a:pt x="757" y="8188"/>
                  <a:pt x="766" y="8202"/>
                  <a:pt x="763" y="8215"/>
                </a:cubicBezTo>
                <a:close/>
                <a:moveTo>
                  <a:pt x="747" y="8314"/>
                </a:moveTo>
                <a:lnTo>
                  <a:pt x="747" y="8314"/>
                </a:lnTo>
                <a:cubicBezTo>
                  <a:pt x="744" y="8327"/>
                  <a:pt x="731" y="8336"/>
                  <a:pt x="717" y="8333"/>
                </a:cubicBezTo>
                <a:cubicBezTo>
                  <a:pt x="704" y="8331"/>
                  <a:pt x="695" y="8318"/>
                  <a:pt x="698" y="8304"/>
                </a:cubicBezTo>
                <a:cubicBezTo>
                  <a:pt x="701" y="8290"/>
                  <a:pt x="714" y="8282"/>
                  <a:pt x="727" y="8284"/>
                </a:cubicBezTo>
                <a:cubicBezTo>
                  <a:pt x="741" y="8287"/>
                  <a:pt x="750" y="8300"/>
                  <a:pt x="747" y="8314"/>
                </a:cubicBezTo>
                <a:close/>
                <a:moveTo>
                  <a:pt x="728" y="8412"/>
                </a:moveTo>
                <a:lnTo>
                  <a:pt x="728" y="8412"/>
                </a:lnTo>
                <a:cubicBezTo>
                  <a:pt x="726" y="8426"/>
                  <a:pt x="712" y="8435"/>
                  <a:pt x="699" y="8432"/>
                </a:cubicBezTo>
                <a:cubicBezTo>
                  <a:pt x="685" y="8429"/>
                  <a:pt x="677" y="8416"/>
                  <a:pt x="679" y="8402"/>
                </a:cubicBezTo>
                <a:cubicBezTo>
                  <a:pt x="682" y="8389"/>
                  <a:pt x="695" y="8380"/>
                  <a:pt x="709" y="8383"/>
                </a:cubicBezTo>
                <a:cubicBezTo>
                  <a:pt x="722" y="8385"/>
                  <a:pt x="731" y="8399"/>
                  <a:pt x="728" y="8412"/>
                </a:cubicBezTo>
                <a:close/>
                <a:moveTo>
                  <a:pt x="710" y="8510"/>
                </a:moveTo>
                <a:lnTo>
                  <a:pt x="710" y="8511"/>
                </a:lnTo>
                <a:cubicBezTo>
                  <a:pt x="707" y="8524"/>
                  <a:pt x="694" y="8533"/>
                  <a:pt x="680" y="8530"/>
                </a:cubicBezTo>
                <a:cubicBezTo>
                  <a:pt x="667" y="8527"/>
                  <a:pt x="658" y="8514"/>
                  <a:pt x="661" y="8501"/>
                </a:cubicBezTo>
                <a:cubicBezTo>
                  <a:pt x="664" y="8487"/>
                  <a:pt x="677" y="8478"/>
                  <a:pt x="690" y="8481"/>
                </a:cubicBezTo>
                <a:cubicBezTo>
                  <a:pt x="704" y="8484"/>
                  <a:pt x="713" y="8497"/>
                  <a:pt x="710" y="8510"/>
                </a:cubicBezTo>
                <a:close/>
                <a:moveTo>
                  <a:pt x="691" y="8609"/>
                </a:moveTo>
                <a:lnTo>
                  <a:pt x="691" y="8609"/>
                </a:lnTo>
                <a:cubicBezTo>
                  <a:pt x="689" y="8622"/>
                  <a:pt x="675" y="8631"/>
                  <a:pt x="662" y="8628"/>
                </a:cubicBezTo>
                <a:cubicBezTo>
                  <a:pt x="648" y="8626"/>
                  <a:pt x="640" y="8613"/>
                  <a:pt x="642" y="8599"/>
                </a:cubicBezTo>
                <a:cubicBezTo>
                  <a:pt x="645" y="8585"/>
                  <a:pt x="658" y="8577"/>
                  <a:pt x="672" y="8579"/>
                </a:cubicBezTo>
                <a:cubicBezTo>
                  <a:pt x="685" y="8582"/>
                  <a:pt x="694" y="8595"/>
                  <a:pt x="691" y="8609"/>
                </a:cubicBezTo>
                <a:close/>
                <a:moveTo>
                  <a:pt x="671" y="8708"/>
                </a:moveTo>
                <a:lnTo>
                  <a:pt x="671" y="8708"/>
                </a:lnTo>
                <a:cubicBezTo>
                  <a:pt x="668" y="8721"/>
                  <a:pt x="654" y="8729"/>
                  <a:pt x="641" y="8726"/>
                </a:cubicBezTo>
                <a:cubicBezTo>
                  <a:pt x="627" y="8723"/>
                  <a:pt x="619" y="8710"/>
                  <a:pt x="622" y="8696"/>
                </a:cubicBezTo>
                <a:cubicBezTo>
                  <a:pt x="626" y="8683"/>
                  <a:pt x="639" y="8674"/>
                  <a:pt x="653" y="8678"/>
                </a:cubicBezTo>
                <a:cubicBezTo>
                  <a:pt x="666" y="8681"/>
                  <a:pt x="674" y="8694"/>
                  <a:pt x="671" y="8708"/>
                </a:cubicBezTo>
                <a:close/>
                <a:moveTo>
                  <a:pt x="650" y="8806"/>
                </a:moveTo>
                <a:lnTo>
                  <a:pt x="650" y="8806"/>
                </a:lnTo>
                <a:cubicBezTo>
                  <a:pt x="647" y="8819"/>
                  <a:pt x="634" y="8827"/>
                  <a:pt x="620" y="8824"/>
                </a:cubicBezTo>
                <a:cubicBezTo>
                  <a:pt x="607" y="8821"/>
                  <a:pt x="599" y="8807"/>
                  <a:pt x="602" y="8794"/>
                </a:cubicBezTo>
                <a:cubicBezTo>
                  <a:pt x="605" y="8781"/>
                  <a:pt x="619" y="8772"/>
                  <a:pt x="632" y="8775"/>
                </a:cubicBezTo>
                <a:cubicBezTo>
                  <a:pt x="645" y="8779"/>
                  <a:pt x="654" y="8792"/>
                  <a:pt x="650" y="8806"/>
                </a:cubicBezTo>
                <a:close/>
                <a:moveTo>
                  <a:pt x="630" y="8904"/>
                </a:moveTo>
                <a:lnTo>
                  <a:pt x="630" y="8904"/>
                </a:lnTo>
                <a:cubicBezTo>
                  <a:pt x="627" y="8917"/>
                  <a:pt x="613" y="8925"/>
                  <a:pt x="600" y="8922"/>
                </a:cubicBezTo>
                <a:cubicBezTo>
                  <a:pt x="586" y="8919"/>
                  <a:pt x="578" y="8905"/>
                  <a:pt x="581" y="8892"/>
                </a:cubicBezTo>
                <a:cubicBezTo>
                  <a:pt x="585" y="8878"/>
                  <a:pt x="598" y="8870"/>
                  <a:pt x="611" y="8873"/>
                </a:cubicBezTo>
                <a:cubicBezTo>
                  <a:pt x="625" y="8877"/>
                  <a:pt x="633" y="8890"/>
                  <a:pt x="630" y="8904"/>
                </a:cubicBezTo>
                <a:close/>
                <a:moveTo>
                  <a:pt x="608" y="9001"/>
                </a:moveTo>
                <a:lnTo>
                  <a:pt x="608" y="9002"/>
                </a:lnTo>
                <a:cubicBezTo>
                  <a:pt x="605" y="9015"/>
                  <a:pt x="591" y="9023"/>
                  <a:pt x="578" y="9020"/>
                </a:cubicBezTo>
                <a:cubicBezTo>
                  <a:pt x="565" y="9016"/>
                  <a:pt x="556" y="9003"/>
                  <a:pt x="560" y="8989"/>
                </a:cubicBezTo>
                <a:cubicBezTo>
                  <a:pt x="563" y="8976"/>
                  <a:pt x="577" y="8968"/>
                  <a:pt x="590" y="8971"/>
                </a:cubicBezTo>
                <a:cubicBezTo>
                  <a:pt x="603" y="8975"/>
                  <a:pt x="612" y="8988"/>
                  <a:pt x="608" y="9001"/>
                </a:cubicBezTo>
                <a:close/>
                <a:moveTo>
                  <a:pt x="586" y="9099"/>
                </a:moveTo>
                <a:lnTo>
                  <a:pt x="586" y="9099"/>
                </a:lnTo>
                <a:cubicBezTo>
                  <a:pt x="583" y="9112"/>
                  <a:pt x="569" y="9121"/>
                  <a:pt x="556" y="9117"/>
                </a:cubicBezTo>
                <a:cubicBezTo>
                  <a:pt x="542" y="9114"/>
                  <a:pt x="534" y="9100"/>
                  <a:pt x="537" y="9087"/>
                </a:cubicBezTo>
                <a:cubicBezTo>
                  <a:pt x="541" y="9073"/>
                  <a:pt x="554" y="9065"/>
                  <a:pt x="568" y="9069"/>
                </a:cubicBezTo>
                <a:cubicBezTo>
                  <a:pt x="581" y="9072"/>
                  <a:pt x="589" y="9086"/>
                  <a:pt x="586" y="9099"/>
                </a:cubicBezTo>
                <a:close/>
                <a:moveTo>
                  <a:pt x="564" y="9197"/>
                </a:moveTo>
                <a:lnTo>
                  <a:pt x="564" y="9197"/>
                </a:lnTo>
                <a:cubicBezTo>
                  <a:pt x="560" y="9210"/>
                  <a:pt x="547" y="9218"/>
                  <a:pt x="533" y="9215"/>
                </a:cubicBezTo>
                <a:cubicBezTo>
                  <a:pt x="520" y="9211"/>
                  <a:pt x="512" y="9198"/>
                  <a:pt x="515" y="9184"/>
                </a:cubicBezTo>
                <a:cubicBezTo>
                  <a:pt x="519" y="9171"/>
                  <a:pt x="532" y="9163"/>
                  <a:pt x="546" y="9166"/>
                </a:cubicBezTo>
                <a:cubicBezTo>
                  <a:pt x="559" y="9170"/>
                  <a:pt x="567" y="9183"/>
                  <a:pt x="564" y="9197"/>
                </a:cubicBezTo>
                <a:close/>
                <a:moveTo>
                  <a:pt x="540" y="9295"/>
                </a:moveTo>
                <a:lnTo>
                  <a:pt x="540" y="9295"/>
                </a:lnTo>
                <a:cubicBezTo>
                  <a:pt x="536" y="9308"/>
                  <a:pt x="522" y="9316"/>
                  <a:pt x="509" y="9312"/>
                </a:cubicBezTo>
                <a:cubicBezTo>
                  <a:pt x="496" y="9308"/>
                  <a:pt x="488" y="9294"/>
                  <a:pt x="492" y="9281"/>
                </a:cubicBezTo>
                <a:cubicBezTo>
                  <a:pt x="496" y="9268"/>
                  <a:pt x="510" y="9260"/>
                  <a:pt x="523" y="9264"/>
                </a:cubicBezTo>
                <a:cubicBezTo>
                  <a:pt x="536" y="9268"/>
                  <a:pt x="544" y="9282"/>
                  <a:pt x="540" y="9295"/>
                </a:cubicBezTo>
                <a:close/>
                <a:moveTo>
                  <a:pt x="516" y="9392"/>
                </a:moveTo>
                <a:lnTo>
                  <a:pt x="516" y="9392"/>
                </a:lnTo>
                <a:cubicBezTo>
                  <a:pt x="512" y="9405"/>
                  <a:pt x="498" y="9413"/>
                  <a:pt x="485" y="9409"/>
                </a:cubicBezTo>
                <a:cubicBezTo>
                  <a:pt x="472" y="9405"/>
                  <a:pt x="464" y="9391"/>
                  <a:pt x="468" y="9378"/>
                </a:cubicBezTo>
                <a:cubicBezTo>
                  <a:pt x="472" y="9365"/>
                  <a:pt x="486" y="9357"/>
                  <a:pt x="499" y="9361"/>
                </a:cubicBezTo>
                <a:cubicBezTo>
                  <a:pt x="512" y="9365"/>
                  <a:pt x="520" y="9379"/>
                  <a:pt x="516" y="9392"/>
                </a:cubicBezTo>
                <a:close/>
                <a:moveTo>
                  <a:pt x="492" y="9489"/>
                </a:moveTo>
                <a:lnTo>
                  <a:pt x="492" y="9489"/>
                </a:lnTo>
                <a:cubicBezTo>
                  <a:pt x="488" y="9502"/>
                  <a:pt x="474" y="9510"/>
                  <a:pt x="461" y="9506"/>
                </a:cubicBezTo>
                <a:cubicBezTo>
                  <a:pt x="447" y="9502"/>
                  <a:pt x="440" y="9488"/>
                  <a:pt x="444" y="9475"/>
                </a:cubicBezTo>
                <a:cubicBezTo>
                  <a:pt x="447" y="9462"/>
                  <a:pt x="461" y="9454"/>
                  <a:pt x="475" y="9458"/>
                </a:cubicBezTo>
                <a:cubicBezTo>
                  <a:pt x="488" y="9462"/>
                  <a:pt x="495" y="9476"/>
                  <a:pt x="492" y="9489"/>
                </a:cubicBezTo>
                <a:close/>
                <a:moveTo>
                  <a:pt x="467" y="9586"/>
                </a:moveTo>
                <a:lnTo>
                  <a:pt x="467" y="9586"/>
                </a:lnTo>
                <a:cubicBezTo>
                  <a:pt x="463" y="9599"/>
                  <a:pt x="449" y="9607"/>
                  <a:pt x="436" y="9603"/>
                </a:cubicBezTo>
                <a:cubicBezTo>
                  <a:pt x="422" y="9599"/>
                  <a:pt x="415" y="9585"/>
                  <a:pt x="419" y="9572"/>
                </a:cubicBezTo>
                <a:cubicBezTo>
                  <a:pt x="422" y="9559"/>
                  <a:pt x="436" y="9551"/>
                  <a:pt x="450" y="9555"/>
                </a:cubicBezTo>
                <a:cubicBezTo>
                  <a:pt x="463" y="9559"/>
                  <a:pt x="470" y="9573"/>
                  <a:pt x="467" y="9586"/>
                </a:cubicBezTo>
                <a:close/>
                <a:moveTo>
                  <a:pt x="440" y="9682"/>
                </a:moveTo>
                <a:lnTo>
                  <a:pt x="440" y="9682"/>
                </a:lnTo>
                <a:cubicBezTo>
                  <a:pt x="437" y="9696"/>
                  <a:pt x="423" y="9703"/>
                  <a:pt x="409" y="9699"/>
                </a:cubicBezTo>
                <a:cubicBezTo>
                  <a:pt x="396" y="9696"/>
                  <a:pt x="389" y="9682"/>
                  <a:pt x="392" y="9668"/>
                </a:cubicBezTo>
                <a:cubicBezTo>
                  <a:pt x="396" y="9655"/>
                  <a:pt x="410" y="9647"/>
                  <a:pt x="423" y="9651"/>
                </a:cubicBezTo>
                <a:cubicBezTo>
                  <a:pt x="437" y="9655"/>
                  <a:pt x="444" y="9669"/>
                  <a:pt x="440" y="9682"/>
                </a:cubicBezTo>
                <a:close/>
                <a:moveTo>
                  <a:pt x="414" y="9779"/>
                </a:moveTo>
                <a:lnTo>
                  <a:pt x="414" y="9779"/>
                </a:lnTo>
                <a:cubicBezTo>
                  <a:pt x="410" y="9792"/>
                  <a:pt x="396" y="9800"/>
                  <a:pt x="383" y="9796"/>
                </a:cubicBezTo>
                <a:cubicBezTo>
                  <a:pt x="370" y="9792"/>
                  <a:pt x="362" y="9778"/>
                  <a:pt x="366" y="9765"/>
                </a:cubicBezTo>
                <a:cubicBezTo>
                  <a:pt x="370" y="9752"/>
                  <a:pt x="384" y="9744"/>
                  <a:pt x="397" y="9748"/>
                </a:cubicBezTo>
                <a:cubicBezTo>
                  <a:pt x="410" y="9752"/>
                  <a:pt x="418" y="9766"/>
                  <a:pt x="414" y="9779"/>
                </a:cubicBezTo>
                <a:close/>
                <a:moveTo>
                  <a:pt x="387" y="9876"/>
                </a:moveTo>
                <a:lnTo>
                  <a:pt x="387" y="9876"/>
                </a:lnTo>
                <a:cubicBezTo>
                  <a:pt x="383" y="9889"/>
                  <a:pt x="369" y="9897"/>
                  <a:pt x="356" y="9892"/>
                </a:cubicBezTo>
                <a:cubicBezTo>
                  <a:pt x="343" y="9888"/>
                  <a:pt x="336" y="9874"/>
                  <a:pt x="340" y="9861"/>
                </a:cubicBezTo>
                <a:lnTo>
                  <a:pt x="340" y="9860"/>
                </a:lnTo>
                <a:cubicBezTo>
                  <a:pt x="344" y="9847"/>
                  <a:pt x="359" y="9840"/>
                  <a:pt x="372" y="9845"/>
                </a:cubicBezTo>
                <a:cubicBezTo>
                  <a:pt x="385" y="9849"/>
                  <a:pt x="392" y="9863"/>
                  <a:pt x="387" y="9876"/>
                </a:cubicBezTo>
                <a:close/>
                <a:moveTo>
                  <a:pt x="360" y="9972"/>
                </a:moveTo>
                <a:lnTo>
                  <a:pt x="360" y="9972"/>
                </a:lnTo>
                <a:cubicBezTo>
                  <a:pt x="355" y="9986"/>
                  <a:pt x="341" y="9993"/>
                  <a:pt x="328" y="9988"/>
                </a:cubicBezTo>
                <a:cubicBezTo>
                  <a:pt x="315" y="9984"/>
                  <a:pt x="308" y="9970"/>
                  <a:pt x="312" y="9957"/>
                </a:cubicBezTo>
                <a:cubicBezTo>
                  <a:pt x="317" y="9943"/>
                  <a:pt x="331" y="9936"/>
                  <a:pt x="344" y="9941"/>
                </a:cubicBezTo>
                <a:cubicBezTo>
                  <a:pt x="357" y="9945"/>
                  <a:pt x="364" y="9959"/>
                  <a:pt x="360" y="9972"/>
                </a:cubicBezTo>
                <a:close/>
                <a:moveTo>
                  <a:pt x="332" y="10068"/>
                </a:moveTo>
                <a:lnTo>
                  <a:pt x="332" y="10068"/>
                </a:lnTo>
                <a:cubicBezTo>
                  <a:pt x="327" y="10082"/>
                  <a:pt x="313" y="10089"/>
                  <a:pt x="300" y="10084"/>
                </a:cubicBezTo>
                <a:cubicBezTo>
                  <a:pt x="287" y="10080"/>
                  <a:pt x="280" y="10066"/>
                  <a:pt x="284" y="10053"/>
                </a:cubicBezTo>
                <a:cubicBezTo>
                  <a:pt x="289" y="10040"/>
                  <a:pt x="303" y="10032"/>
                  <a:pt x="316" y="10037"/>
                </a:cubicBezTo>
                <a:cubicBezTo>
                  <a:pt x="329" y="10041"/>
                  <a:pt x="336" y="10055"/>
                  <a:pt x="332" y="10068"/>
                </a:cubicBezTo>
                <a:close/>
                <a:moveTo>
                  <a:pt x="304" y="10165"/>
                </a:moveTo>
                <a:lnTo>
                  <a:pt x="304" y="10165"/>
                </a:lnTo>
                <a:cubicBezTo>
                  <a:pt x="299" y="10178"/>
                  <a:pt x="285" y="10185"/>
                  <a:pt x="272" y="10180"/>
                </a:cubicBezTo>
                <a:cubicBezTo>
                  <a:pt x="259" y="10176"/>
                  <a:pt x="252" y="10162"/>
                  <a:pt x="256" y="10149"/>
                </a:cubicBezTo>
                <a:cubicBezTo>
                  <a:pt x="261" y="10136"/>
                  <a:pt x="275" y="10129"/>
                  <a:pt x="288" y="10133"/>
                </a:cubicBezTo>
                <a:cubicBezTo>
                  <a:pt x="301" y="10137"/>
                  <a:pt x="308" y="10151"/>
                  <a:pt x="304" y="10165"/>
                </a:cubicBezTo>
                <a:close/>
                <a:moveTo>
                  <a:pt x="274" y="10260"/>
                </a:moveTo>
                <a:lnTo>
                  <a:pt x="274" y="10260"/>
                </a:lnTo>
                <a:cubicBezTo>
                  <a:pt x="269" y="10273"/>
                  <a:pt x="255" y="10280"/>
                  <a:pt x="242" y="10276"/>
                </a:cubicBezTo>
                <a:cubicBezTo>
                  <a:pt x="229" y="10271"/>
                  <a:pt x="222" y="10257"/>
                  <a:pt x="226" y="10244"/>
                </a:cubicBezTo>
                <a:cubicBezTo>
                  <a:pt x="231" y="10231"/>
                  <a:pt x="245" y="10224"/>
                  <a:pt x="258" y="10228"/>
                </a:cubicBezTo>
                <a:cubicBezTo>
                  <a:pt x="271" y="10233"/>
                  <a:pt x="278" y="10247"/>
                  <a:pt x="274" y="10260"/>
                </a:cubicBezTo>
                <a:close/>
                <a:moveTo>
                  <a:pt x="244" y="10355"/>
                </a:moveTo>
                <a:lnTo>
                  <a:pt x="244" y="10356"/>
                </a:lnTo>
                <a:cubicBezTo>
                  <a:pt x="240" y="10369"/>
                  <a:pt x="225" y="10376"/>
                  <a:pt x="212" y="10371"/>
                </a:cubicBezTo>
                <a:cubicBezTo>
                  <a:pt x="199" y="10367"/>
                  <a:pt x="192" y="10353"/>
                  <a:pt x="196" y="10340"/>
                </a:cubicBezTo>
                <a:cubicBezTo>
                  <a:pt x="201" y="10327"/>
                  <a:pt x="215" y="10319"/>
                  <a:pt x="228" y="10324"/>
                </a:cubicBezTo>
                <a:cubicBezTo>
                  <a:pt x="241" y="10328"/>
                  <a:pt x="248" y="10342"/>
                  <a:pt x="244" y="10355"/>
                </a:cubicBezTo>
                <a:close/>
                <a:moveTo>
                  <a:pt x="214" y="10451"/>
                </a:moveTo>
                <a:lnTo>
                  <a:pt x="214" y="10451"/>
                </a:lnTo>
                <a:cubicBezTo>
                  <a:pt x="210" y="10464"/>
                  <a:pt x="195" y="10471"/>
                  <a:pt x="182" y="10467"/>
                </a:cubicBezTo>
                <a:cubicBezTo>
                  <a:pt x="169" y="10462"/>
                  <a:pt x="162" y="10448"/>
                  <a:pt x="167" y="10435"/>
                </a:cubicBezTo>
                <a:cubicBezTo>
                  <a:pt x="171" y="10422"/>
                  <a:pt x="185" y="10415"/>
                  <a:pt x="198" y="10419"/>
                </a:cubicBezTo>
                <a:cubicBezTo>
                  <a:pt x="211" y="10424"/>
                  <a:pt x="218" y="10438"/>
                  <a:pt x="214" y="10451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5" name="Freeform 58"/>
          <p:cNvSpPr>
            <a:spLocks noEditPoints="1"/>
          </p:cNvSpPr>
          <p:nvPr/>
        </p:nvSpPr>
        <p:spPr bwMode="auto">
          <a:xfrm rot="16200000">
            <a:off x="2736069" y="995362"/>
            <a:ext cx="122238" cy="2652713"/>
          </a:xfrm>
          <a:custGeom>
            <a:avLst/>
            <a:gdLst>
              <a:gd name="T0" fmla="*/ 2147483647 w 1086"/>
              <a:gd name="T1" fmla="*/ 2147483647 h 11454"/>
              <a:gd name="T2" fmla="*/ 2147483647 w 1086"/>
              <a:gd name="T3" fmla="*/ 2147483647 h 11454"/>
              <a:gd name="T4" fmla="*/ 2147483647 w 1086"/>
              <a:gd name="T5" fmla="*/ 2147483647 h 11454"/>
              <a:gd name="T6" fmla="*/ 2147483647 w 1086"/>
              <a:gd name="T7" fmla="*/ 2147483647 h 11454"/>
              <a:gd name="T8" fmla="*/ 2147483647 w 1086"/>
              <a:gd name="T9" fmla="*/ 2147483647 h 11454"/>
              <a:gd name="T10" fmla="*/ 2147483647 w 1086"/>
              <a:gd name="T11" fmla="*/ 2147483647 h 11454"/>
              <a:gd name="T12" fmla="*/ 2147483647 w 1086"/>
              <a:gd name="T13" fmla="*/ 2147483647 h 11454"/>
              <a:gd name="T14" fmla="*/ 2147483647 w 1086"/>
              <a:gd name="T15" fmla="*/ 2147483647 h 11454"/>
              <a:gd name="T16" fmla="*/ 2147483647 w 1086"/>
              <a:gd name="T17" fmla="*/ 2147483647 h 11454"/>
              <a:gd name="T18" fmla="*/ 2147483647 w 1086"/>
              <a:gd name="T19" fmla="*/ 2147483647 h 11454"/>
              <a:gd name="T20" fmla="*/ 2147483647 w 1086"/>
              <a:gd name="T21" fmla="*/ 2147483647 h 11454"/>
              <a:gd name="T22" fmla="*/ 2147483647 w 1086"/>
              <a:gd name="T23" fmla="*/ 2147483647 h 11454"/>
              <a:gd name="T24" fmla="*/ 2147483647 w 1086"/>
              <a:gd name="T25" fmla="*/ 2147483647 h 11454"/>
              <a:gd name="T26" fmla="*/ 2147483647 w 1086"/>
              <a:gd name="T27" fmla="*/ 2147483647 h 11454"/>
              <a:gd name="T28" fmla="*/ 2147483647 w 1086"/>
              <a:gd name="T29" fmla="*/ 2147483647 h 11454"/>
              <a:gd name="T30" fmla="*/ 2147483647 w 1086"/>
              <a:gd name="T31" fmla="*/ 2147483647 h 11454"/>
              <a:gd name="T32" fmla="*/ 2147483647 w 1086"/>
              <a:gd name="T33" fmla="*/ 2147483647 h 11454"/>
              <a:gd name="T34" fmla="*/ 2147483647 w 1086"/>
              <a:gd name="T35" fmla="*/ 2147483647 h 11454"/>
              <a:gd name="T36" fmla="*/ 2147483647 w 1086"/>
              <a:gd name="T37" fmla="*/ 2147483647 h 11454"/>
              <a:gd name="T38" fmla="*/ 2147483647 w 1086"/>
              <a:gd name="T39" fmla="*/ 2147483647 h 11454"/>
              <a:gd name="T40" fmla="*/ 2147483647 w 1086"/>
              <a:gd name="T41" fmla="*/ 2147483647 h 11454"/>
              <a:gd name="T42" fmla="*/ 2147483647 w 1086"/>
              <a:gd name="T43" fmla="*/ 2147483647 h 11454"/>
              <a:gd name="T44" fmla="*/ 2147483647 w 1086"/>
              <a:gd name="T45" fmla="*/ 2147483647 h 11454"/>
              <a:gd name="T46" fmla="*/ 2147483647 w 1086"/>
              <a:gd name="T47" fmla="*/ 2147483647 h 11454"/>
              <a:gd name="T48" fmla="*/ 2147483647 w 1086"/>
              <a:gd name="T49" fmla="*/ 2147483647 h 11454"/>
              <a:gd name="T50" fmla="*/ 2147483647 w 1086"/>
              <a:gd name="T51" fmla="*/ 2147483647 h 11454"/>
              <a:gd name="T52" fmla="*/ 2147483647 w 1086"/>
              <a:gd name="T53" fmla="*/ 2147483647 h 11454"/>
              <a:gd name="T54" fmla="*/ 2147483647 w 1086"/>
              <a:gd name="T55" fmla="*/ 2147483647 h 11454"/>
              <a:gd name="T56" fmla="*/ 2147483647 w 1086"/>
              <a:gd name="T57" fmla="*/ 2147483647 h 11454"/>
              <a:gd name="T58" fmla="*/ 2147483647 w 1086"/>
              <a:gd name="T59" fmla="*/ 2147483647 h 11454"/>
              <a:gd name="T60" fmla="*/ 2147483647 w 1086"/>
              <a:gd name="T61" fmla="*/ 2147483647 h 11454"/>
              <a:gd name="T62" fmla="*/ 2147483647 w 1086"/>
              <a:gd name="T63" fmla="*/ 2147483647 h 11454"/>
              <a:gd name="T64" fmla="*/ 2147483647 w 1086"/>
              <a:gd name="T65" fmla="*/ 2147483647 h 11454"/>
              <a:gd name="T66" fmla="*/ 2147483647 w 1086"/>
              <a:gd name="T67" fmla="*/ 2147483647 h 11454"/>
              <a:gd name="T68" fmla="*/ 2147483647 w 1086"/>
              <a:gd name="T69" fmla="*/ 2147483647 h 11454"/>
              <a:gd name="T70" fmla="*/ 2147483647 w 1086"/>
              <a:gd name="T71" fmla="*/ 2147483647 h 11454"/>
              <a:gd name="T72" fmla="*/ 2147483647 w 1086"/>
              <a:gd name="T73" fmla="*/ 2147483647 h 11454"/>
              <a:gd name="T74" fmla="*/ 2147483647 w 1086"/>
              <a:gd name="T75" fmla="*/ 2147483647 h 11454"/>
              <a:gd name="T76" fmla="*/ 2147483647 w 1086"/>
              <a:gd name="T77" fmla="*/ 2147483647 h 11454"/>
              <a:gd name="T78" fmla="*/ 2147483647 w 1086"/>
              <a:gd name="T79" fmla="*/ 2147483647 h 11454"/>
              <a:gd name="T80" fmla="*/ 2147483647 w 1086"/>
              <a:gd name="T81" fmla="*/ 2147483647 h 11454"/>
              <a:gd name="T82" fmla="*/ 2147483647 w 1086"/>
              <a:gd name="T83" fmla="*/ 2147483647 h 11454"/>
              <a:gd name="T84" fmla="*/ 2147483647 w 1086"/>
              <a:gd name="T85" fmla="*/ 2147483647 h 11454"/>
              <a:gd name="T86" fmla="*/ 2147483647 w 1086"/>
              <a:gd name="T87" fmla="*/ 2147483647 h 11454"/>
              <a:gd name="T88" fmla="*/ 2147483647 w 1086"/>
              <a:gd name="T89" fmla="*/ 2147483647 h 11454"/>
              <a:gd name="T90" fmla="*/ 2147483647 w 1086"/>
              <a:gd name="T91" fmla="*/ 2147483647 h 11454"/>
              <a:gd name="T92" fmla="*/ 2147483647 w 1086"/>
              <a:gd name="T93" fmla="*/ 2147483647 h 11454"/>
              <a:gd name="T94" fmla="*/ 2147483647 w 1086"/>
              <a:gd name="T95" fmla="*/ 2147483647 h 11454"/>
              <a:gd name="T96" fmla="*/ 2147483647 w 1086"/>
              <a:gd name="T97" fmla="*/ 2147483647 h 11454"/>
              <a:gd name="T98" fmla="*/ 2147483647 w 1086"/>
              <a:gd name="T99" fmla="*/ 2147483647 h 11454"/>
              <a:gd name="T100" fmla="*/ 2147483647 w 1086"/>
              <a:gd name="T101" fmla="*/ 2147483647 h 11454"/>
              <a:gd name="T102" fmla="*/ 2147483647 w 1086"/>
              <a:gd name="T103" fmla="*/ 2147483647 h 11454"/>
              <a:gd name="T104" fmla="*/ 2147483647 w 1086"/>
              <a:gd name="T105" fmla="*/ 2147483647 h 11454"/>
              <a:gd name="T106" fmla="*/ 2147483647 w 1086"/>
              <a:gd name="T107" fmla="*/ 2147483647 h 11454"/>
              <a:gd name="T108" fmla="*/ 2147483647 w 1086"/>
              <a:gd name="T109" fmla="*/ 2147483647 h 11454"/>
              <a:gd name="T110" fmla="*/ 2147483647 w 1086"/>
              <a:gd name="T111" fmla="*/ 2147483647 h 11454"/>
              <a:gd name="T112" fmla="*/ 2147483647 w 1086"/>
              <a:gd name="T113" fmla="*/ 2147483647 h 11454"/>
              <a:gd name="T114" fmla="*/ 2147483647 w 1086"/>
              <a:gd name="T115" fmla="*/ 2147483647 h 11454"/>
              <a:gd name="T116" fmla="*/ 2147483647 w 1086"/>
              <a:gd name="T117" fmla="*/ 2147483647 h 11454"/>
              <a:gd name="T118" fmla="*/ 2147483647 w 1086"/>
              <a:gd name="T119" fmla="*/ 2147483647 h 11454"/>
              <a:gd name="T120" fmla="*/ 2147483647 w 1086"/>
              <a:gd name="T121" fmla="*/ 2147483647 h 11454"/>
              <a:gd name="T122" fmla="*/ 2147483647 w 1086"/>
              <a:gd name="T123" fmla="*/ 2147483647 h 11454"/>
              <a:gd name="T124" fmla="*/ 2147483647 w 1086"/>
              <a:gd name="T125" fmla="*/ 2147483647 h 114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86"/>
              <a:gd name="T190" fmla="*/ 0 h 11454"/>
              <a:gd name="T191" fmla="*/ 1086 w 1086"/>
              <a:gd name="T192" fmla="*/ 11454 h 1145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86" h="11454">
                <a:moveTo>
                  <a:pt x="52" y="21"/>
                </a:moveTo>
                <a:lnTo>
                  <a:pt x="52" y="21"/>
                </a:lnTo>
                <a:cubicBezTo>
                  <a:pt x="56" y="34"/>
                  <a:pt x="49" y="48"/>
                  <a:pt x="36" y="52"/>
                </a:cubicBezTo>
                <a:cubicBezTo>
                  <a:pt x="23" y="57"/>
                  <a:pt x="9" y="50"/>
                  <a:pt x="4" y="36"/>
                </a:cubicBezTo>
                <a:cubicBezTo>
                  <a:pt x="0" y="23"/>
                  <a:pt x="7" y="9"/>
                  <a:pt x="20" y="5"/>
                </a:cubicBezTo>
                <a:cubicBezTo>
                  <a:pt x="33" y="0"/>
                  <a:pt x="47" y="7"/>
                  <a:pt x="52" y="21"/>
                </a:cubicBezTo>
                <a:close/>
                <a:moveTo>
                  <a:pt x="84" y="115"/>
                </a:moveTo>
                <a:lnTo>
                  <a:pt x="84" y="115"/>
                </a:lnTo>
                <a:cubicBezTo>
                  <a:pt x="89" y="128"/>
                  <a:pt x="82" y="142"/>
                  <a:pt x="69" y="147"/>
                </a:cubicBezTo>
                <a:cubicBezTo>
                  <a:pt x="55" y="151"/>
                  <a:pt x="41" y="144"/>
                  <a:pt x="37" y="131"/>
                </a:cubicBezTo>
                <a:cubicBezTo>
                  <a:pt x="33" y="118"/>
                  <a:pt x="40" y="104"/>
                  <a:pt x="53" y="99"/>
                </a:cubicBezTo>
                <a:cubicBezTo>
                  <a:pt x="66" y="95"/>
                  <a:pt x="80" y="102"/>
                  <a:pt x="84" y="115"/>
                </a:cubicBezTo>
                <a:close/>
                <a:moveTo>
                  <a:pt x="117" y="210"/>
                </a:moveTo>
                <a:lnTo>
                  <a:pt x="117" y="210"/>
                </a:lnTo>
                <a:cubicBezTo>
                  <a:pt x="121" y="223"/>
                  <a:pt x="114" y="237"/>
                  <a:pt x="101" y="241"/>
                </a:cubicBezTo>
                <a:cubicBezTo>
                  <a:pt x="88" y="246"/>
                  <a:pt x="74" y="239"/>
                  <a:pt x="70" y="226"/>
                </a:cubicBezTo>
                <a:lnTo>
                  <a:pt x="69" y="226"/>
                </a:lnTo>
                <a:cubicBezTo>
                  <a:pt x="65" y="212"/>
                  <a:pt x="72" y="198"/>
                  <a:pt x="85" y="194"/>
                </a:cubicBezTo>
                <a:cubicBezTo>
                  <a:pt x="98" y="190"/>
                  <a:pt x="113" y="197"/>
                  <a:pt x="117" y="210"/>
                </a:cubicBezTo>
                <a:close/>
                <a:moveTo>
                  <a:pt x="150" y="304"/>
                </a:moveTo>
                <a:lnTo>
                  <a:pt x="150" y="304"/>
                </a:lnTo>
                <a:cubicBezTo>
                  <a:pt x="154" y="317"/>
                  <a:pt x="147" y="332"/>
                  <a:pt x="134" y="336"/>
                </a:cubicBezTo>
                <a:cubicBezTo>
                  <a:pt x="121" y="340"/>
                  <a:pt x="107" y="333"/>
                  <a:pt x="102" y="320"/>
                </a:cubicBezTo>
                <a:cubicBezTo>
                  <a:pt x="98" y="307"/>
                  <a:pt x="105" y="293"/>
                  <a:pt x="118" y="288"/>
                </a:cubicBezTo>
                <a:cubicBezTo>
                  <a:pt x="131" y="284"/>
                  <a:pt x="145" y="291"/>
                  <a:pt x="150" y="304"/>
                </a:cubicBezTo>
                <a:close/>
                <a:moveTo>
                  <a:pt x="182" y="400"/>
                </a:moveTo>
                <a:lnTo>
                  <a:pt x="182" y="400"/>
                </a:lnTo>
                <a:cubicBezTo>
                  <a:pt x="186" y="413"/>
                  <a:pt x="178" y="427"/>
                  <a:pt x="165" y="431"/>
                </a:cubicBezTo>
                <a:cubicBezTo>
                  <a:pt x="152" y="435"/>
                  <a:pt x="138" y="427"/>
                  <a:pt x="134" y="414"/>
                </a:cubicBezTo>
                <a:cubicBezTo>
                  <a:pt x="130" y="401"/>
                  <a:pt x="138" y="387"/>
                  <a:pt x="151" y="383"/>
                </a:cubicBezTo>
                <a:cubicBezTo>
                  <a:pt x="164" y="379"/>
                  <a:pt x="178" y="387"/>
                  <a:pt x="182" y="400"/>
                </a:cubicBezTo>
                <a:close/>
                <a:moveTo>
                  <a:pt x="213" y="495"/>
                </a:moveTo>
                <a:lnTo>
                  <a:pt x="213" y="495"/>
                </a:lnTo>
                <a:cubicBezTo>
                  <a:pt x="217" y="508"/>
                  <a:pt x="209" y="522"/>
                  <a:pt x="196" y="526"/>
                </a:cubicBezTo>
                <a:cubicBezTo>
                  <a:pt x="183" y="530"/>
                  <a:pt x="169" y="522"/>
                  <a:pt x="165" y="509"/>
                </a:cubicBezTo>
                <a:cubicBezTo>
                  <a:pt x="161" y="496"/>
                  <a:pt x="169" y="482"/>
                  <a:pt x="182" y="478"/>
                </a:cubicBezTo>
                <a:cubicBezTo>
                  <a:pt x="195" y="474"/>
                  <a:pt x="209" y="482"/>
                  <a:pt x="213" y="495"/>
                </a:cubicBezTo>
                <a:close/>
                <a:moveTo>
                  <a:pt x="243" y="590"/>
                </a:moveTo>
                <a:lnTo>
                  <a:pt x="243" y="590"/>
                </a:lnTo>
                <a:cubicBezTo>
                  <a:pt x="247" y="604"/>
                  <a:pt x="240" y="618"/>
                  <a:pt x="226" y="621"/>
                </a:cubicBezTo>
                <a:cubicBezTo>
                  <a:pt x="213" y="625"/>
                  <a:pt x="199" y="618"/>
                  <a:pt x="195" y="604"/>
                </a:cubicBezTo>
                <a:cubicBezTo>
                  <a:pt x="192" y="591"/>
                  <a:pt x="199" y="577"/>
                  <a:pt x="212" y="573"/>
                </a:cubicBezTo>
                <a:cubicBezTo>
                  <a:pt x="226" y="570"/>
                  <a:pt x="240" y="577"/>
                  <a:pt x="243" y="590"/>
                </a:cubicBezTo>
                <a:close/>
                <a:moveTo>
                  <a:pt x="274" y="686"/>
                </a:moveTo>
                <a:lnTo>
                  <a:pt x="274" y="686"/>
                </a:lnTo>
                <a:cubicBezTo>
                  <a:pt x="278" y="699"/>
                  <a:pt x="270" y="713"/>
                  <a:pt x="257" y="717"/>
                </a:cubicBezTo>
                <a:cubicBezTo>
                  <a:pt x="244" y="721"/>
                  <a:pt x="230" y="713"/>
                  <a:pt x="226" y="700"/>
                </a:cubicBezTo>
                <a:cubicBezTo>
                  <a:pt x="222" y="686"/>
                  <a:pt x="230" y="672"/>
                  <a:pt x="243" y="669"/>
                </a:cubicBezTo>
                <a:cubicBezTo>
                  <a:pt x="256" y="665"/>
                  <a:pt x="270" y="672"/>
                  <a:pt x="274" y="686"/>
                </a:cubicBezTo>
                <a:close/>
                <a:moveTo>
                  <a:pt x="304" y="781"/>
                </a:moveTo>
                <a:lnTo>
                  <a:pt x="304" y="781"/>
                </a:lnTo>
                <a:cubicBezTo>
                  <a:pt x="308" y="795"/>
                  <a:pt x="300" y="808"/>
                  <a:pt x="287" y="812"/>
                </a:cubicBezTo>
                <a:cubicBezTo>
                  <a:pt x="274" y="816"/>
                  <a:pt x="260" y="808"/>
                  <a:pt x="256" y="795"/>
                </a:cubicBezTo>
                <a:cubicBezTo>
                  <a:pt x="252" y="782"/>
                  <a:pt x="260" y="768"/>
                  <a:pt x="273" y="764"/>
                </a:cubicBezTo>
                <a:cubicBezTo>
                  <a:pt x="286" y="760"/>
                  <a:pt x="300" y="768"/>
                  <a:pt x="304" y="781"/>
                </a:cubicBezTo>
                <a:close/>
                <a:moveTo>
                  <a:pt x="333" y="877"/>
                </a:moveTo>
                <a:lnTo>
                  <a:pt x="333" y="877"/>
                </a:lnTo>
                <a:cubicBezTo>
                  <a:pt x="336" y="890"/>
                  <a:pt x="329" y="904"/>
                  <a:pt x="315" y="908"/>
                </a:cubicBezTo>
                <a:cubicBezTo>
                  <a:pt x="302" y="912"/>
                  <a:pt x="288" y="904"/>
                  <a:pt x="285" y="891"/>
                </a:cubicBezTo>
                <a:cubicBezTo>
                  <a:pt x="281" y="878"/>
                  <a:pt x="288" y="864"/>
                  <a:pt x="302" y="860"/>
                </a:cubicBezTo>
                <a:cubicBezTo>
                  <a:pt x="315" y="856"/>
                  <a:pt x="329" y="864"/>
                  <a:pt x="333" y="877"/>
                </a:cubicBezTo>
                <a:close/>
                <a:moveTo>
                  <a:pt x="361" y="973"/>
                </a:moveTo>
                <a:lnTo>
                  <a:pt x="361" y="973"/>
                </a:lnTo>
                <a:cubicBezTo>
                  <a:pt x="365" y="986"/>
                  <a:pt x="357" y="1000"/>
                  <a:pt x="344" y="1004"/>
                </a:cubicBezTo>
                <a:cubicBezTo>
                  <a:pt x="331" y="1008"/>
                  <a:pt x="317" y="1000"/>
                  <a:pt x="313" y="987"/>
                </a:cubicBezTo>
                <a:cubicBezTo>
                  <a:pt x="309" y="973"/>
                  <a:pt x="317" y="960"/>
                  <a:pt x="330" y="956"/>
                </a:cubicBezTo>
                <a:cubicBezTo>
                  <a:pt x="344" y="952"/>
                  <a:pt x="357" y="960"/>
                  <a:pt x="361" y="973"/>
                </a:cubicBezTo>
                <a:close/>
                <a:moveTo>
                  <a:pt x="390" y="1069"/>
                </a:moveTo>
                <a:lnTo>
                  <a:pt x="390" y="1069"/>
                </a:lnTo>
                <a:cubicBezTo>
                  <a:pt x="394" y="1082"/>
                  <a:pt x="386" y="1096"/>
                  <a:pt x="373" y="1100"/>
                </a:cubicBezTo>
                <a:cubicBezTo>
                  <a:pt x="359" y="1104"/>
                  <a:pt x="345" y="1096"/>
                  <a:pt x="342" y="1083"/>
                </a:cubicBezTo>
                <a:cubicBezTo>
                  <a:pt x="338" y="1069"/>
                  <a:pt x="346" y="1055"/>
                  <a:pt x="359" y="1052"/>
                </a:cubicBezTo>
                <a:cubicBezTo>
                  <a:pt x="372" y="1048"/>
                  <a:pt x="386" y="1056"/>
                  <a:pt x="390" y="1069"/>
                </a:cubicBezTo>
                <a:close/>
                <a:moveTo>
                  <a:pt x="417" y="1166"/>
                </a:moveTo>
                <a:lnTo>
                  <a:pt x="417" y="1166"/>
                </a:lnTo>
                <a:cubicBezTo>
                  <a:pt x="421" y="1179"/>
                  <a:pt x="412" y="1193"/>
                  <a:pt x="399" y="1196"/>
                </a:cubicBezTo>
                <a:cubicBezTo>
                  <a:pt x="386" y="1200"/>
                  <a:pt x="372" y="1191"/>
                  <a:pt x="369" y="1178"/>
                </a:cubicBezTo>
                <a:cubicBezTo>
                  <a:pt x="365" y="1165"/>
                  <a:pt x="374" y="1151"/>
                  <a:pt x="387" y="1148"/>
                </a:cubicBezTo>
                <a:cubicBezTo>
                  <a:pt x="400" y="1144"/>
                  <a:pt x="414" y="1153"/>
                  <a:pt x="417" y="1166"/>
                </a:cubicBezTo>
                <a:close/>
                <a:moveTo>
                  <a:pt x="444" y="1263"/>
                </a:moveTo>
                <a:lnTo>
                  <a:pt x="444" y="1263"/>
                </a:lnTo>
                <a:cubicBezTo>
                  <a:pt x="447" y="1276"/>
                  <a:pt x="439" y="1290"/>
                  <a:pt x="425" y="1293"/>
                </a:cubicBezTo>
                <a:cubicBezTo>
                  <a:pt x="412" y="1296"/>
                  <a:pt x="399" y="1288"/>
                  <a:pt x="395" y="1274"/>
                </a:cubicBezTo>
                <a:cubicBezTo>
                  <a:pt x="392" y="1261"/>
                  <a:pt x="400" y="1247"/>
                  <a:pt x="414" y="1244"/>
                </a:cubicBezTo>
                <a:cubicBezTo>
                  <a:pt x="427" y="1241"/>
                  <a:pt x="441" y="1249"/>
                  <a:pt x="444" y="1263"/>
                </a:cubicBezTo>
                <a:close/>
                <a:moveTo>
                  <a:pt x="470" y="1359"/>
                </a:moveTo>
                <a:lnTo>
                  <a:pt x="470" y="1359"/>
                </a:lnTo>
                <a:cubicBezTo>
                  <a:pt x="474" y="1372"/>
                  <a:pt x="465" y="1386"/>
                  <a:pt x="452" y="1389"/>
                </a:cubicBezTo>
                <a:cubicBezTo>
                  <a:pt x="439" y="1393"/>
                  <a:pt x="425" y="1384"/>
                  <a:pt x="422" y="1371"/>
                </a:cubicBezTo>
                <a:cubicBezTo>
                  <a:pt x="418" y="1358"/>
                  <a:pt x="427" y="1344"/>
                  <a:pt x="440" y="1341"/>
                </a:cubicBezTo>
                <a:cubicBezTo>
                  <a:pt x="453" y="1337"/>
                  <a:pt x="467" y="1345"/>
                  <a:pt x="470" y="1359"/>
                </a:cubicBezTo>
                <a:close/>
                <a:moveTo>
                  <a:pt x="497" y="1455"/>
                </a:moveTo>
                <a:lnTo>
                  <a:pt x="497" y="1455"/>
                </a:lnTo>
                <a:cubicBezTo>
                  <a:pt x="500" y="1469"/>
                  <a:pt x="492" y="1482"/>
                  <a:pt x="479" y="1486"/>
                </a:cubicBezTo>
                <a:cubicBezTo>
                  <a:pt x="465" y="1489"/>
                  <a:pt x="452" y="1481"/>
                  <a:pt x="448" y="1468"/>
                </a:cubicBezTo>
                <a:lnTo>
                  <a:pt x="448" y="1467"/>
                </a:lnTo>
                <a:cubicBezTo>
                  <a:pt x="445" y="1454"/>
                  <a:pt x="453" y="1441"/>
                  <a:pt x="466" y="1437"/>
                </a:cubicBezTo>
                <a:cubicBezTo>
                  <a:pt x="480" y="1434"/>
                  <a:pt x="493" y="1442"/>
                  <a:pt x="497" y="1455"/>
                </a:cubicBezTo>
                <a:close/>
                <a:moveTo>
                  <a:pt x="522" y="1552"/>
                </a:moveTo>
                <a:lnTo>
                  <a:pt x="522" y="1552"/>
                </a:lnTo>
                <a:cubicBezTo>
                  <a:pt x="525" y="1566"/>
                  <a:pt x="517" y="1579"/>
                  <a:pt x="503" y="1583"/>
                </a:cubicBezTo>
                <a:cubicBezTo>
                  <a:pt x="490" y="1586"/>
                  <a:pt x="476" y="1578"/>
                  <a:pt x="473" y="1564"/>
                </a:cubicBezTo>
                <a:cubicBezTo>
                  <a:pt x="470" y="1551"/>
                  <a:pt x="478" y="1537"/>
                  <a:pt x="491" y="1534"/>
                </a:cubicBezTo>
                <a:cubicBezTo>
                  <a:pt x="505" y="1531"/>
                  <a:pt x="518" y="1539"/>
                  <a:pt x="522" y="1552"/>
                </a:cubicBezTo>
                <a:close/>
                <a:moveTo>
                  <a:pt x="546" y="1649"/>
                </a:moveTo>
                <a:lnTo>
                  <a:pt x="546" y="1649"/>
                </a:lnTo>
                <a:cubicBezTo>
                  <a:pt x="549" y="1663"/>
                  <a:pt x="541" y="1676"/>
                  <a:pt x="528" y="1680"/>
                </a:cubicBezTo>
                <a:cubicBezTo>
                  <a:pt x="514" y="1683"/>
                  <a:pt x="501" y="1675"/>
                  <a:pt x="497" y="1661"/>
                </a:cubicBezTo>
                <a:cubicBezTo>
                  <a:pt x="494" y="1648"/>
                  <a:pt x="502" y="1634"/>
                  <a:pt x="516" y="1631"/>
                </a:cubicBezTo>
                <a:cubicBezTo>
                  <a:pt x="529" y="1628"/>
                  <a:pt x="543" y="1636"/>
                  <a:pt x="546" y="1649"/>
                </a:cubicBezTo>
                <a:close/>
                <a:moveTo>
                  <a:pt x="570" y="1746"/>
                </a:moveTo>
                <a:lnTo>
                  <a:pt x="570" y="1746"/>
                </a:lnTo>
                <a:cubicBezTo>
                  <a:pt x="574" y="1760"/>
                  <a:pt x="566" y="1773"/>
                  <a:pt x="552" y="1777"/>
                </a:cubicBezTo>
                <a:cubicBezTo>
                  <a:pt x="539" y="1780"/>
                  <a:pt x="525" y="1772"/>
                  <a:pt x="522" y="1758"/>
                </a:cubicBezTo>
                <a:cubicBezTo>
                  <a:pt x="519" y="1745"/>
                  <a:pt x="527" y="1731"/>
                  <a:pt x="540" y="1728"/>
                </a:cubicBezTo>
                <a:cubicBezTo>
                  <a:pt x="553" y="1725"/>
                  <a:pt x="567" y="1733"/>
                  <a:pt x="570" y="1746"/>
                </a:cubicBezTo>
                <a:close/>
                <a:moveTo>
                  <a:pt x="595" y="1844"/>
                </a:moveTo>
                <a:lnTo>
                  <a:pt x="595" y="1844"/>
                </a:lnTo>
                <a:cubicBezTo>
                  <a:pt x="598" y="1858"/>
                  <a:pt x="589" y="1871"/>
                  <a:pt x="576" y="1874"/>
                </a:cubicBezTo>
                <a:cubicBezTo>
                  <a:pt x="562" y="1877"/>
                  <a:pt x="549" y="1868"/>
                  <a:pt x="546" y="1855"/>
                </a:cubicBezTo>
                <a:cubicBezTo>
                  <a:pt x="543" y="1841"/>
                  <a:pt x="552" y="1828"/>
                  <a:pt x="565" y="1825"/>
                </a:cubicBezTo>
                <a:cubicBezTo>
                  <a:pt x="579" y="1822"/>
                  <a:pt x="592" y="1831"/>
                  <a:pt x="595" y="1844"/>
                </a:cubicBezTo>
                <a:close/>
                <a:moveTo>
                  <a:pt x="617" y="1942"/>
                </a:moveTo>
                <a:lnTo>
                  <a:pt x="617" y="1942"/>
                </a:lnTo>
                <a:cubicBezTo>
                  <a:pt x="620" y="1955"/>
                  <a:pt x="612" y="1969"/>
                  <a:pt x="598" y="1971"/>
                </a:cubicBezTo>
                <a:cubicBezTo>
                  <a:pt x="585" y="1974"/>
                  <a:pt x="571" y="1966"/>
                  <a:pt x="568" y="1952"/>
                </a:cubicBezTo>
                <a:cubicBezTo>
                  <a:pt x="566" y="1939"/>
                  <a:pt x="574" y="1925"/>
                  <a:pt x="588" y="1922"/>
                </a:cubicBezTo>
                <a:cubicBezTo>
                  <a:pt x="601" y="1920"/>
                  <a:pt x="615" y="1928"/>
                  <a:pt x="617" y="1942"/>
                </a:cubicBezTo>
                <a:close/>
                <a:moveTo>
                  <a:pt x="640" y="2039"/>
                </a:moveTo>
                <a:lnTo>
                  <a:pt x="640" y="2039"/>
                </a:lnTo>
                <a:cubicBezTo>
                  <a:pt x="643" y="2053"/>
                  <a:pt x="634" y="2066"/>
                  <a:pt x="620" y="2069"/>
                </a:cubicBezTo>
                <a:cubicBezTo>
                  <a:pt x="607" y="2072"/>
                  <a:pt x="594" y="2063"/>
                  <a:pt x="591" y="2050"/>
                </a:cubicBezTo>
                <a:cubicBezTo>
                  <a:pt x="588" y="2036"/>
                  <a:pt x="597" y="2023"/>
                  <a:pt x="610" y="2020"/>
                </a:cubicBezTo>
                <a:cubicBezTo>
                  <a:pt x="624" y="2017"/>
                  <a:pt x="637" y="2026"/>
                  <a:pt x="640" y="2039"/>
                </a:cubicBezTo>
                <a:close/>
                <a:moveTo>
                  <a:pt x="662" y="2137"/>
                </a:moveTo>
                <a:lnTo>
                  <a:pt x="662" y="2137"/>
                </a:lnTo>
                <a:cubicBezTo>
                  <a:pt x="665" y="2150"/>
                  <a:pt x="656" y="2164"/>
                  <a:pt x="643" y="2166"/>
                </a:cubicBezTo>
                <a:cubicBezTo>
                  <a:pt x="629" y="2169"/>
                  <a:pt x="616" y="2161"/>
                  <a:pt x="613" y="2147"/>
                </a:cubicBezTo>
                <a:cubicBezTo>
                  <a:pt x="611" y="2134"/>
                  <a:pt x="619" y="2120"/>
                  <a:pt x="633" y="2117"/>
                </a:cubicBezTo>
                <a:cubicBezTo>
                  <a:pt x="646" y="2115"/>
                  <a:pt x="659" y="2123"/>
                  <a:pt x="662" y="2137"/>
                </a:cubicBezTo>
                <a:close/>
                <a:moveTo>
                  <a:pt x="684" y="2235"/>
                </a:moveTo>
                <a:lnTo>
                  <a:pt x="684" y="2235"/>
                </a:lnTo>
                <a:cubicBezTo>
                  <a:pt x="687" y="2248"/>
                  <a:pt x="678" y="2261"/>
                  <a:pt x="665" y="2264"/>
                </a:cubicBezTo>
                <a:cubicBezTo>
                  <a:pt x="651" y="2267"/>
                  <a:pt x="638" y="2258"/>
                  <a:pt x="635" y="2245"/>
                </a:cubicBezTo>
                <a:lnTo>
                  <a:pt x="635" y="2244"/>
                </a:lnTo>
                <a:cubicBezTo>
                  <a:pt x="632" y="2231"/>
                  <a:pt x="641" y="2218"/>
                  <a:pt x="655" y="2215"/>
                </a:cubicBezTo>
                <a:cubicBezTo>
                  <a:pt x="668" y="2212"/>
                  <a:pt x="682" y="2221"/>
                  <a:pt x="684" y="2235"/>
                </a:cubicBezTo>
                <a:close/>
                <a:moveTo>
                  <a:pt x="704" y="2333"/>
                </a:moveTo>
                <a:lnTo>
                  <a:pt x="704" y="2333"/>
                </a:lnTo>
                <a:cubicBezTo>
                  <a:pt x="707" y="2346"/>
                  <a:pt x="698" y="2359"/>
                  <a:pt x="685" y="2362"/>
                </a:cubicBezTo>
                <a:cubicBezTo>
                  <a:pt x="671" y="2365"/>
                  <a:pt x="658" y="2356"/>
                  <a:pt x="655" y="2342"/>
                </a:cubicBezTo>
                <a:cubicBezTo>
                  <a:pt x="653" y="2329"/>
                  <a:pt x="661" y="2316"/>
                  <a:pt x="675" y="2313"/>
                </a:cubicBezTo>
                <a:cubicBezTo>
                  <a:pt x="689" y="2310"/>
                  <a:pt x="702" y="2319"/>
                  <a:pt x="704" y="2333"/>
                </a:cubicBezTo>
                <a:close/>
                <a:moveTo>
                  <a:pt x="725" y="2431"/>
                </a:moveTo>
                <a:lnTo>
                  <a:pt x="725" y="2431"/>
                </a:lnTo>
                <a:cubicBezTo>
                  <a:pt x="727" y="2444"/>
                  <a:pt x="719" y="2457"/>
                  <a:pt x="705" y="2460"/>
                </a:cubicBezTo>
                <a:cubicBezTo>
                  <a:pt x="691" y="2463"/>
                  <a:pt x="678" y="2454"/>
                  <a:pt x="676" y="2440"/>
                </a:cubicBezTo>
                <a:cubicBezTo>
                  <a:pt x="673" y="2427"/>
                  <a:pt x="682" y="2414"/>
                  <a:pt x="695" y="2411"/>
                </a:cubicBezTo>
                <a:cubicBezTo>
                  <a:pt x="709" y="2408"/>
                  <a:pt x="722" y="2417"/>
                  <a:pt x="725" y="2431"/>
                </a:cubicBezTo>
                <a:close/>
                <a:moveTo>
                  <a:pt x="745" y="2529"/>
                </a:moveTo>
                <a:lnTo>
                  <a:pt x="745" y="2529"/>
                </a:lnTo>
                <a:cubicBezTo>
                  <a:pt x="747" y="2542"/>
                  <a:pt x="739" y="2555"/>
                  <a:pt x="725" y="2558"/>
                </a:cubicBezTo>
                <a:cubicBezTo>
                  <a:pt x="712" y="2561"/>
                  <a:pt x="698" y="2552"/>
                  <a:pt x="696" y="2538"/>
                </a:cubicBezTo>
                <a:cubicBezTo>
                  <a:pt x="693" y="2525"/>
                  <a:pt x="702" y="2512"/>
                  <a:pt x="715" y="2509"/>
                </a:cubicBezTo>
                <a:cubicBezTo>
                  <a:pt x="729" y="2506"/>
                  <a:pt x="742" y="2515"/>
                  <a:pt x="745" y="2529"/>
                </a:cubicBezTo>
                <a:close/>
                <a:moveTo>
                  <a:pt x="764" y="2628"/>
                </a:moveTo>
                <a:lnTo>
                  <a:pt x="764" y="2628"/>
                </a:lnTo>
                <a:cubicBezTo>
                  <a:pt x="766" y="2641"/>
                  <a:pt x="757" y="2654"/>
                  <a:pt x="744" y="2656"/>
                </a:cubicBezTo>
                <a:cubicBezTo>
                  <a:pt x="730" y="2659"/>
                  <a:pt x="717" y="2649"/>
                  <a:pt x="715" y="2636"/>
                </a:cubicBezTo>
                <a:cubicBezTo>
                  <a:pt x="713" y="2622"/>
                  <a:pt x="722" y="2609"/>
                  <a:pt x="736" y="2607"/>
                </a:cubicBezTo>
                <a:cubicBezTo>
                  <a:pt x="749" y="2605"/>
                  <a:pt x="762" y="2614"/>
                  <a:pt x="764" y="2628"/>
                </a:cubicBezTo>
                <a:close/>
                <a:moveTo>
                  <a:pt x="782" y="2726"/>
                </a:moveTo>
                <a:lnTo>
                  <a:pt x="782" y="2726"/>
                </a:lnTo>
                <a:cubicBezTo>
                  <a:pt x="785" y="2740"/>
                  <a:pt x="775" y="2753"/>
                  <a:pt x="762" y="2755"/>
                </a:cubicBezTo>
                <a:cubicBezTo>
                  <a:pt x="748" y="2757"/>
                  <a:pt x="735" y="2748"/>
                  <a:pt x="733" y="2734"/>
                </a:cubicBezTo>
                <a:cubicBezTo>
                  <a:pt x="731" y="2720"/>
                  <a:pt x="740" y="2708"/>
                  <a:pt x="754" y="2705"/>
                </a:cubicBezTo>
                <a:cubicBezTo>
                  <a:pt x="767" y="2703"/>
                  <a:pt x="780" y="2712"/>
                  <a:pt x="782" y="2726"/>
                </a:cubicBezTo>
                <a:close/>
                <a:moveTo>
                  <a:pt x="801" y="2825"/>
                </a:moveTo>
                <a:lnTo>
                  <a:pt x="801" y="2825"/>
                </a:lnTo>
                <a:cubicBezTo>
                  <a:pt x="803" y="2838"/>
                  <a:pt x="794" y="2851"/>
                  <a:pt x="780" y="2853"/>
                </a:cubicBezTo>
                <a:cubicBezTo>
                  <a:pt x="766" y="2855"/>
                  <a:pt x="754" y="2846"/>
                  <a:pt x="751" y="2832"/>
                </a:cubicBezTo>
                <a:cubicBezTo>
                  <a:pt x="749" y="2819"/>
                  <a:pt x="758" y="2806"/>
                  <a:pt x="772" y="2804"/>
                </a:cubicBezTo>
                <a:cubicBezTo>
                  <a:pt x="786" y="2802"/>
                  <a:pt x="799" y="2811"/>
                  <a:pt x="801" y="2825"/>
                </a:cubicBezTo>
                <a:close/>
                <a:moveTo>
                  <a:pt x="819" y="2923"/>
                </a:moveTo>
                <a:lnTo>
                  <a:pt x="819" y="2923"/>
                </a:lnTo>
                <a:cubicBezTo>
                  <a:pt x="821" y="2937"/>
                  <a:pt x="812" y="2949"/>
                  <a:pt x="798" y="2952"/>
                </a:cubicBezTo>
                <a:cubicBezTo>
                  <a:pt x="785" y="2954"/>
                  <a:pt x="772" y="2944"/>
                  <a:pt x="770" y="2931"/>
                </a:cubicBezTo>
                <a:cubicBezTo>
                  <a:pt x="767" y="2917"/>
                  <a:pt x="777" y="2904"/>
                  <a:pt x="790" y="2902"/>
                </a:cubicBezTo>
                <a:cubicBezTo>
                  <a:pt x="804" y="2900"/>
                  <a:pt x="817" y="2909"/>
                  <a:pt x="819" y="2923"/>
                </a:cubicBezTo>
                <a:close/>
                <a:moveTo>
                  <a:pt x="836" y="3022"/>
                </a:moveTo>
                <a:lnTo>
                  <a:pt x="836" y="3022"/>
                </a:lnTo>
                <a:cubicBezTo>
                  <a:pt x="838" y="3035"/>
                  <a:pt x="829" y="3048"/>
                  <a:pt x="815" y="3050"/>
                </a:cubicBezTo>
                <a:cubicBezTo>
                  <a:pt x="801" y="3052"/>
                  <a:pt x="788" y="3043"/>
                  <a:pt x="786" y="3029"/>
                </a:cubicBezTo>
                <a:cubicBezTo>
                  <a:pt x="784" y="3016"/>
                  <a:pt x="793" y="3003"/>
                  <a:pt x="807" y="3001"/>
                </a:cubicBezTo>
                <a:cubicBezTo>
                  <a:pt x="821" y="2999"/>
                  <a:pt x="833" y="3008"/>
                  <a:pt x="836" y="3022"/>
                </a:cubicBezTo>
                <a:close/>
                <a:moveTo>
                  <a:pt x="852" y="3120"/>
                </a:moveTo>
                <a:lnTo>
                  <a:pt x="852" y="3120"/>
                </a:lnTo>
                <a:cubicBezTo>
                  <a:pt x="854" y="3134"/>
                  <a:pt x="845" y="3147"/>
                  <a:pt x="831" y="3149"/>
                </a:cubicBezTo>
                <a:cubicBezTo>
                  <a:pt x="817" y="3151"/>
                  <a:pt x="804" y="3142"/>
                  <a:pt x="802" y="3128"/>
                </a:cubicBezTo>
                <a:cubicBezTo>
                  <a:pt x="800" y="3115"/>
                  <a:pt x="809" y="3102"/>
                  <a:pt x="823" y="3100"/>
                </a:cubicBezTo>
                <a:cubicBezTo>
                  <a:pt x="837" y="3097"/>
                  <a:pt x="849" y="3107"/>
                  <a:pt x="852" y="3120"/>
                </a:cubicBezTo>
                <a:close/>
                <a:moveTo>
                  <a:pt x="868" y="3219"/>
                </a:moveTo>
                <a:lnTo>
                  <a:pt x="868" y="3219"/>
                </a:lnTo>
                <a:cubicBezTo>
                  <a:pt x="870" y="3233"/>
                  <a:pt x="861" y="3246"/>
                  <a:pt x="847" y="3248"/>
                </a:cubicBezTo>
                <a:cubicBezTo>
                  <a:pt x="833" y="3250"/>
                  <a:pt x="820" y="3241"/>
                  <a:pt x="818" y="3227"/>
                </a:cubicBezTo>
                <a:cubicBezTo>
                  <a:pt x="816" y="3213"/>
                  <a:pt x="825" y="3200"/>
                  <a:pt x="839" y="3198"/>
                </a:cubicBezTo>
                <a:cubicBezTo>
                  <a:pt x="853" y="3196"/>
                  <a:pt x="865" y="3205"/>
                  <a:pt x="868" y="3219"/>
                </a:cubicBezTo>
                <a:close/>
                <a:moveTo>
                  <a:pt x="884" y="3318"/>
                </a:moveTo>
                <a:lnTo>
                  <a:pt x="884" y="3318"/>
                </a:lnTo>
                <a:cubicBezTo>
                  <a:pt x="886" y="3331"/>
                  <a:pt x="877" y="3344"/>
                  <a:pt x="863" y="3346"/>
                </a:cubicBezTo>
                <a:cubicBezTo>
                  <a:pt x="849" y="3349"/>
                  <a:pt x="836" y="3339"/>
                  <a:pt x="834" y="3326"/>
                </a:cubicBezTo>
                <a:cubicBezTo>
                  <a:pt x="832" y="3312"/>
                  <a:pt x="841" y="3299"/>
                  <a:pt x="855" y="3297"/>
                </a:cubicBezTo>
                <a:cubicBezTo>
                  <a:pt x="869" y="3295"/>
                  <a:pt x="881" y="3304"/>
                  <a:pt x="884" y="3318"/>
                </a:cubicBezTo>
                <a:close/>
                <a:moveTo>
                  <a:pt x="898" y="3418"/>
                </a:moveTo>
                <a:lnTo>
                  <a:pt x="898" y="3418"/>
                </a:lnTo>
                <a:cubicBezTo>
                  <a:pt x="900" y="3432"/>
                  <a:pt x="890" y="3444"/>
                  <a:pt x="876" y="3446"/>
                </a:cubicBezTo>
                <a:cubicBezTo>
                  <a:pt x="862" y="3447"/>
                  <a:pt x="850" y="3438"/>
                  <a:pt x="848" y="3424"/>
                </a:cubicBezTo>
                <a:cubicBezTo>
                  <a:pt x="847" y="3410"/>
                  <a:pt x="856" y="3398"/>
                  <a:pt x="870" y="3396"/>
                </a:cubicBezTo>
                <a:cubicBezTo>
                  <a:pt x="884" y="3394"/>
                  <a:pt x="896" y="3404"/>
                  <a:pt x="898" y="3418"/>
                </a:cubicBezTo>
                <a:close/>
                <a:moveTo>
                  <a:pt x="912" y="3517"/>
                </a:moveTo>
                <a:lnTo>
                  <a:pt x="912" y="3517"/>
                </a:lnTo>
                <a:cubicBezTo>
                  <a:pt x="914" y="3531"/>
                  <a:pt x="904" y="3543"/>
                  <a:pt x="890" y="3545"/>
                </a:cubicBezTo>
                <a:cubicBezTo>
                  <a:pt x="876" y="3546"/>
                  <a:pt x="864" y="3537"/>
                  <a:pt x="862" y="3523"/>
                </a:cubicBezTo>
                <a:cubicBezTo>
                  <a:pt x="861" y="3509"/>
                  <a:pt x="870" y="3497"/>
                  <a:pt x="884" y="3495"/>
                </a:cubicBezTo>
                <a:cubicBezTo>
                  <a:pt x="898" y="3493"/>
                  <a:pt x="910" y="3503"/>
                  <a:pt x="912" y="3517"/>
                </a:cubicBezTo>
                <a:close/>
                <a:moveTo>
                  <a:pt x="926" y="3616"/>
                </a:moveTo>
                <a:lnTo>
                  <a:pt x="926" y="3616"/>
                </a:lnTo>
                <a:cubicBezTo>
                  <a:pt x="928" y="3630"/>
                  <a:pt x="918" y="3642"/>
                  <a:pt x="904" y="3644"/>
                </a:cubicBezTo>
                <a:cubicBezTo>
                  <a:pt x="890" y="3645"/>
                  <a:pt x="878" y="3636"/>
                  <a:pt x="876" y="3622"/>
                </a:cubicBezTo>
                <a:cubicBezTo>
                  <a:pt x="875" y="3608"/>
                  <a:pt x="884" y="3596"/>
                  <a:pt x="898" y="3594"/>
                </a:cubicBezTo>
                <a:cubicBezTo>
                  <a:pt x="912" y="3592"/>
                  <a:pt x="924" y="3602"/>
                  <a:pt x="926" y="3616"/>
                </a:cubicBezTo>
                <a:close/>
                <a:moveTo>
                  <a:pt x="940" y="3715"/>
                </a:moveTo>
                <a:lnTo>
                  <a:pt x="940" y="3715"/>
                </a:lnTo>
                <a:cubicBezTo>
                  <a:pt x="941" y="3729"/>
                  <a:pt x="932" y="3741"/>
                  <a:pt x="918" y="3743"/>
                </a:cubicBezTo>
                <a:cubicBezTo>
                  <a:pt x="904" y="3745"/>
                  <a:pt x="892" y="3735"/>
                  <a:pt x="890" y="3721"/>
                </a:cubicBezTo>
                <a:cubicBezTo>
                  <a:pt x="888" y="3707"/>
                  <a:pt x="898" y="3695"/>
                  <a:pt x="912" y="3693"/>
                </a:cubicBezTo>
                <a:cubicBezTo>
                  <a:pt x="926" y="3692"/>
                  <a:pt x="938" y="3701"/>
                  <a:pt x="940" y="3715"/>
                </a:cubicBezTo>
                <a:close/>
                <a:moveTo>
                  <a:pt x="951" y="3814"/>
                </a:moveTo>
                <a:lnTo>
                  <a:pt x="952" y="3814"/>
                </a:lnTo>
                <a:cubicBezTo>
                  <a:pt x="953" y="3828"/>
                  <a:pt x="943" y="3841"/>
                  <a:pt x="930" y="3842"/>
                </a:cubicBezTo>
                <a:cubicBezTo>
                  <a:pt x="916" y="3844"/>
                  <a:pt x="904" y="3834"/>
                  <a:pt x="902" y="3820"/>
                </a:cubicBezTo>
                <a:cubicBezTo>
                  <a:pt x="900" y="3807"/>
                  <a:pt x="910" y="3794"/>
                  <a:pt x="924" y="3793"/>
                </a:cubicBezTo>
                <a:cubicBezTo>
                  <a:pt x="937" y="3791"/>
                  <a:pt x="950" y="3801"/>
                  <a:pt x="951" y="3814"/>
                </a:cubicBezTo>
                <a:close/>
                <a:moveTo>
                  <a:pt x="963" y="3914"/>
                </a:moveTo>
                <a:lnTo>
                  <a:pt x="963" y="3914"/>
                </a:lnTo>
                <a:cubicBezTo>
                  <a:pt x="965" y="3928"/>
                  <a:pt x="955" y="3940"/>
                  <a:pt x="941" y="3942"/>
                </a:cubicBezTo>
                <a:cubicBezTo>
                  <a:pt x="928" y="3943"/>
                  <a:pt x="915" y="3933"/>
                  <a:pt x="914" y="3920"/>
                </a:cubicBezTo>
                <a:cubicBezTo>
                  <a:pt x="912" y="3906"/>
                  <a:pt x="922" y="3894"/>
                  <a:pt x="935" y="3892"/>
                </a:cubicBezTo>
                <a:cubicBezTo>
                  <a:pt x="949" y="3890"/>
                  <a:pt x="962" y="3900"/>
                  <a:pt x="963" y="3914"/>
                </a:cubicBezTo>
                <a:close/>
                <a:moveTo>
                  <a:pt x="975" y="4013"/>
                </a:moveTo>
                <a:lnTo>
                  <a:pt x="975" y="4013"/>
                </a:lnTo>
                <a:cubicBezTo>
                  <a:pt x="977" y="4027"/>
                  <a:pt x="967" y="4039"/>
                  <a:pt x="953" y="4041"/>
                </a:cubicBezTo>
                <a:cubicBezTo>
                  <a:pt x="939" y="4043"/>
                  <a:pt x="927" y="4033"/>
                  <a:pt x="925" y="4019"/>
                </a:cubicBezTo>
                <a:cubicBezTo>
                  <a:pt x="924" y="4005"/>
                  <a:pt x="934" y="3993"/>
                  <a:pt x="947" y="3991"/>
                </a:cubicBezTo>
                <a:cubicBezTo>
                  <a:pt x="961" y="3990"/>
                  <a:pt x="973" y="3999"/>
                  <a:pt x="975" y="4013"/>
                </a:cubicBezTo>
                <a:close/>
                <a:moveTo>
                  <a:pt x="986" y="4114"/>
                </a:moveTo>
                <a:lnTo>
                  <a:pt x="986" y="4114"/>
                </a:lnTo>
                <a:cubicBezTo>
                  <a:pt x="987" y="4127"/>
                  <a:pt x="977" y="4139"/>
                  <a:pt x="963" y="4140"/>
                </a:cubicBezTo>
                <a:cubicBezTo>
                  <a:pt x="950" y="4142"/>
                  <a:pt x="938" y="4131"/>
                  <a:pt x="936" y="4118"/>
                </a:cubicBezTo>
                <a:cubicBezTo>
                  <a:pt x="935" y="4104"/>
                  <a:pt x="946" y="4092"/>
                  <a:pt x="959" y="4091"/>
                </a:cubicBezTo>
                <a:cubicBezTo>
                  <a:pt x="973" y="4089"/>
                  <a:pt x="985" y="4100"/>
                  <a:pt x="986" y="4114"/>
                </a:cubicBezTo>
                <a:close/>
                <a:moveTo>
                  <a:pt x="996" y="4213"/>
                </a:moveTo>
                <a:lnTo>
                  <a:pt x="996" y="4213"/>
                </a:lnTo>
                <a:cubicBezTo>
                  <a:pt x="997" y="4227"/>
                  <a:pt x="987" y="4239"/>
                  <a:pt x="973" y="4240"/>
                </a:cubicBezTo>
                <a:cubicBezTo>
                  <a:pt x="959" y="4241"/>
                  <a:pt x="947" y="4231"/>
                  <a:pt x="946" y="4217"/>
                </a:cubicBezTo>
                <a:cubicBezTo>
                  <a:pt x="945" y="4203"/>
                  <a:pt x="955" y="4191"/>
                  <a:pt x="969" y="4190"/>
                </a:cubicBezTo>
                <a:cubicBezTo>
                  <a:pt x="983" y="4189"/>
                  <a:pt x="995" y="4199"/>
                  <a:pt x="996" y="4213"/>
                </a:cubicBezTo>
                <a:close/>
                <a:moveTo>
                  <a:pt x="1006" y="4313"/>
                </a:moveTo>
                <a:lnTo>
                  <a:pt x="1006" y="4313"/>
                </a:lnTo>
                <a:cubicBezTo>
                  <a:pt x="1007" y="4326"/>
                  <a:pt x="996" y="4339"/>
                  <a:pt x="983" y="4340"/>
                </a:cubicBezTo>
                <a:cubicBezTo>
                  <a:pt x="969" y="4341"/>
                  <a:pt x="957" y="4330"/>
                  <a:pt x="956" y="4317"/>
                </a:cubicBezTo>
                <a:cubicBezTo>
                  <a:pt x="955" y="4303"/>
                  <a:pt x="965" y="4291"/>
                  <a:pt x="979" y="4290"/>
                </a:cubicBezTo>
                <a:cubicBezTo>
                  <a:pt x="992" y="4289"/>
                  <a:pt x="1004" y="4299"/>
                  <a:pt x="1006" y="4313"/>
                </a:cubicBezTo>
                <a:close/>
                <a:moveTo>
                  <a:pt x="1015" y="4412"/>
                </a:moveTo>
                <a:lnTo>
                  <a:pt x="1015" y="4412"/>
                </a:lnTo>
                <a:cubicBezTo>
                  <a:pt x="1016" y="4426"/>
                  <a:pt x="1006" y="4438"/>
                  <a:pt x="992" y="4439"/>
                </a:cubicBezTo>
                <a:cubicBezTo>
                  <a:pt x="978" y="4440"/>
                  <a:pt x="966" y="4430"/>
                  <a:pt x="965" y="4416"/>
                </a:cubicBezTo>
                <a:cubicBezTo>
                  <a:pt x="964" y="4402"/>
                  <a:pt x="974" y="4390"/>
                  <a:pt x="988" y="4389"/>
                </a:cubicBezTo>
                <a:cubicBezTo>
                  <a:pt x="1002" y="4388"/>
                  <a:pt x="1014" y="4399"/>
                  <a:pt x="1015" y="4412"/>
                </a:cubicBezTo>
                <a:close/>
                <a:moveTo>
                  <a:pt x="1024" y="4513"/>
                </a:moveTo>
                <a:lnTo>
                  <a:pt x="1024" y="4513"/>
                </a:lnTo>
                <a:cubicBezTo>
                  <a:pt x="1024" y="4527"/>
                  <a:pt x="1014" y="4538"/>
                  <a:pt x="1000" y="4539"/>
                </a:cubicBezTo>
                <a:cubicBezTo>
                  <a:pt x="986" y="4540"/>
                  <a:pt x="974" y="4529"/>
                  <a:pt x="974" y="4515"/>
                </a:cubicBezTo>
                <a:cubicBezTo>
                  <a:pt x="973" y="4501"/>
                  <a:pt x="984" y="4490"/>
                  <a:pt x="998" y="4489"/>
                </a:cubicBezTo>
                <a:cubicBezTo>
                  <a:pt x="1012" y="4488"/>
                  <a:pt x="1023" y="4499"/>
                  <a:pt x="1024" y="4513"/>
                </a:cubicBezTo>
                <a:close/>
                <a:moveTo>
                  <a:pt x="1031" y="4613"/>
                </a:moveTo>
                <a:lnTo>
                  <a:pt x="1031" y="4613"/>
                </a:lnTo>
                <a:cubicBezTo>
                  <a:pt x="1032" y="4627"/>
                  <a:pt x="1021" y="4638"/>
                  <a:pt x="1007" y="4639"/>
                </a:cubicBezTo>
                <a:cubicBezTo>
                  <a:pt x="993" y="4639"/>
                  <a:pt x="982" y="4629"/>
                  <a:pt x="981" y="4615"/>
                </a:cubicBezTo>
                <a:cubicBezTo>
                  <a:pt x="981" y="4601"/>
                  <a:pt x="991" y="4589"/>
                  <a:pt x="1005" y="4589"/>
                </a:cubicBezTo>
                <a:cubicBezTo>
                  <a:pt x="1019" y="4588"/>
                  <a:pt x="1031" y="4599"/>
                  <a:pt x="1031" y="4613"/>
                </a:cubicBezTo>
                <a:close/>
                <a:moveTo>
                  <a:pt x="1039" y="4712"/>
                </a:moveTo>
                <a:lnTo>
                  <a:pt x="1039" y="4713"/>
                </a:lnTo>
                <a:cubicBezTo>
                  <a:pt x="1039" y="4726"/>
                  <a:pt x="1029" y="4738"/>
                  <a:pt x="1015" y="4739"/>
                </a:cubicBezTo>
                <a:cubicBezTo>
                  <a:pt x="1001" y="4739"/>
                  <a:pt x="989" y="4728"/>
                  <a:pt x="989" y="4715"/>
                </a:cubicBezTo>
                <a:lnTo>
                  <a:pt x="989" y="4714"/>
                </a:lnTo>
                <a:cubicBezTo>
                  <a:pt x="988" y="4701"/>
                  <a:pt x="999" y="4689"/>
                  <a:pt x="1013" y="4688"/>
                </a:cubicBezTo>
                <a:cubicBezTo>
                  <a:pt x="1027" y="4688"/>
                  <a:pt x="1038" y="4699"/>
                  <a:pt x="1039" y="4712"/>
                </a:cubicBezTo>
                <a:close/>
                <a:moveTo>
                  <a:pt x="1046" y="4812"/>
                </a:moveTo>
                <a:lnTo>
                  <a:pt x="1046" y="4812"/>
                </a:lnTo>
                <a:cubicBezTo>
                  <a:pt x="1047" y="4826"/>
                  <a:pt x="1036" y="4838"/>
                  <a:pt x="1022" y="4838"/>
                </a:cubicBezTo>
                <a:cubicBezTo>
                  <a:pt x="1009" y="4839"/>
                  <a:pt x="997" y="4828"/>
                  <a:pt x="996" y="4814"/>
                </a:cubicBezTo>
                <a:cubicBezTo>
                  <a:pt x="996" y="4800"/>
                  <a:pt x="1007" y="4789"/>
                  <a:pt x="1020" y="4788"/>
                </a:cubicBezTo>
                <a:cubicBezTo>
                  <a:pt x="1034" y="4788"/>
                  <a:pt x="1046" y="4798"/>
                  <a:pt x="1046" y="4812"/>
                </a:cubicBezTo>
                <a:close/>
                <a:moveTo>
                  <a:pt x="1052" y="4912"/>
                </a:moveTo>
                <a:lnTo>
                  <a:pt x="1052" y="4912"/>
                </a:lnTo>
                <a:cubicBezTo>
                  <a:pt x="1053" y="4926"/>
                  <a:pt x="1042" y="4938"/>
                  <a:pt x="1028" y="4938"/>
                </a:cubicBezTo>
                <a:cubicBezTo>
                  <a:pt x="1015" y="4939"/>
                  <a:pt x="1003" y="4928"/>
                  <a:pt x="1002" y="4914"/>
                </a:cubicBezTo>
                <a:cubicBezTo>
                  <a:pt x="1002" y="4900"/>
                  <a:pt x="1013" y="4889"/>
                  <a:pt x="1026" y="4888"/>
                </a:cubicBezTo>
                <a:cubicBezTo>
                  <a:pt x="1040" y="4888"/>
                  <a:pt x="1052" y="4898"/>
                  <a:pt x="1052" y="4912"/>
                </a:cubicBezTo>
                <a:close/>
                <a:moveTo>
                  <a:pt x="1058" y="5012"/>
                </a:moveTo>
                <a:lnTo>
                  <a:pt x="1058" y="5012"/>
                </a:lnTo>
                <a:cubicBezTo>
                  <a:pt x="1058" y="5026"/>
                  <a:pt x="1048" y="5037"/>
                  <a:pt x="1034" y="5038"/>
                </a:cubicBezTo>
                <a:cubicBezTo>
                  <a:pt x="1020" y="5039"/>
                  <a:pt x="1008" y="5028"/>
                  <a:pt x="1008" y="5014"/>
                </a:cubicBezTo>
                <a:cubicBezTo>
                  <a:pt x="1007" y="5000"/>
                  <a:pt x="1018" y="4989"/>
                  <a:pt x="1032" y="4988"/>
                </a:cubicBezTo>
                <a:cubicBezTo>
                  <a:pt x="1046" y="4987"/>
                  <a:pt x="1057" y="4998"/>
                  <a:pt x="1058" y="5012"/>
                </a:cubicBezTo>
                <a:close/>
                <a:moveTo>
                  <a:pt x="1063" y="5112"/>
                </a:moveTo>
                <a:lnTo>
                  <a:pt x="1063" y="5112"/>
                </a:lnTo>
                <a:cubicBezTo>
                  <a:pt x="1064" y="5126"/>
                  <a:pt x="1053" y="5137"/>
                  <a:pt x="1039" y="5138"/>
                </a:cubicBezTo>
                <a:cubicBezTo>
                  <a:pt x="1025" y="5139"/>
                  <a:pt x="1014" y="5128"/>
                  <a:pt x="1013" y="5114"/>
                </a:cubicBezTo>
                <a:cubicBezTo>
                  <a:pt x="1013" y="5100"/>
                  <a:pt x="1023" y="5088"/>
                  <a:pt x="1037" y="5088"/>
                </a:cubicBezTo>
                <a:cubicBezTo>
                  <a:pt x="1051" y="5087"/>
                  <a:pt x="1063" y="5098"/>
                  <a:pt x="1063" y="5112"/>
                </a:cubicBezTo>
                <a:close/>
                <a:moveTo>
                  <a:pt x="1069" y="5212"/>
                </a:moveTo>
                <a:lnTo>
                  <a:pt x="1069" y="5212"/>
                </a:lnTo>
                <a:cubicBezTo>
                  <a:pt x="1069" y="5226"/>
                  <a:pt x="1058" y="5237"/>
                  <a:pt x="1045" y="5238"/>
                </a:cubicBezTo>
                <a:cubicBezTo>
                  <a:pt x="1031" y="5238"/>
                  <a:pt x="1019" y="5228"/>
                  <a:pt x="1019" y="5214"/>
                </a:cubicBezTo>
                <a:cubicBezTo>
                  <a:pt x="1018" y="5200"/>
                  <a:pt x="1029" y="5188"/>
                  <a:pt x="1043" y="5188"/>
                </a:cubicBezTo>
                <a:cubicBezTo>
                  <a:pt x="1056" y="5187"/>
                  <a:pt x="1068" y="5198"/>
                  <a:pt x="1069" y="5212"/>
                </a:cubicBezTo>
                <a:close/>
                <a:moveTo>
                  <a:pt x="1072" y="5313"/>
                </a:moveTo>
                <a:lnTo>
                  <a:pt x="1072" y="5313"/>
                </a:lnTo>
                <a:cubicBezTo>
                  <a:pt x="1072" y="5327"/>
                  <a:pt x="1061" y="5338"/>
                  <a:pt x="1047" y="5338"/>
                </a:cubicBezTo>
                <a:cubicBezTo>
                  <a:pt x="1033" y="5338"/>
                  <a:pt x="1022" y="5327"/>
                  <a:pt x="1022" y="5313"/>
                </a:cubicBezTo>
                <a:cubicBezTo>
                  <a:pt x="1022" y="5299"/>
                  <a:pt x="1033" y="5288"/>
                  <a:pt x="1047" y="5288"/>
                </a:cubicBezTo>
                <a:cubicBezTo>
                  <a:pt x="1061" y="5288"/>
                  <a:pt x="1072" y="5299"/>
                  <a:pt x="1072" y="5313"/>
                </a:cubicBezTo>
                <a:close/>
                <a:moveTo>
                  <a:pt x="1075" y="5413"/>
                </a:moveTo>
                <a:lnTo>
                  <a:pt x="1075" y="5413"/>
                </a:lnTo>
                <a:cubicBezTo>
                  <a:pt x="1075" y="5427"/>
                  <a:pt x="1064" y="5438"/>
                  <a:pt x="1050" y="5438"/>
                </a:cubicBezTo>
                <a:cubicBezTo>
                  <a:pt x="1036" y="5438"/>
                  <a:pt x="1025" y="5427"/>
                  <a:pt x="1025" y="5413"/>
                </a:cubicBezTo>
                <a:cubicBezTo>
                  <a:pt x="1025" y="5399"/>
                  <a:pt x="1036" y="5388"/>
                  <a:pt x="1050" y="5388"/>
                </a:cubicBezTo>
                <a:cubicBezTo>
                  <a:pt x="1064" y="5388"/>
                  <a:pt x="1075" y="5399"/>
                  <a:pt x="1075" y="5413"/>
                </a:cubicBezTo>
                <a:close/>
                <a:moveTo>
                  <a:pt x="1079" y="5513"/>
                </a:moveTo>
                <a:lnTo>
                  <a:pt x="1079" y="5513"/>
                </a:lnTo>
                <a:cubicBezTo>
                  <a:pt x="1079" y="5527"/>
                  <a:pt x="1067" y="5538"/>
                  <a:pt x="1054" y="5538"/>
                </a:cubicBezTo>
                <a:cubicBezTo>
                  <a:pt x="1040" y="5538"/>
                  <a:pt x="1029" y="5527"/>
                  <a:pt x="1029" y="5513"/>
                </a:cubicBezTo>
                <a:cubicBezTo>
                  <a:pt x="1029" y="5499"/>
                  <a:pt x="1040" y="5488"/>
                  <a:pt x="1054" y="5488"/>
                </a:cubicBezTo>
                <a:cubicBezTo>
                  <a:pt x="1067" y="5488"/>
                  <a:pt x="1079" y="5499"/>
                  <a:pt x="1079" y="5513"/>
                </a:cubicBezTo>
                <a:close/>
                <a:moveTo>
                  <a:pt x="1082" y="5613"/>
                </a:moveTo>
                <a:lnTo>
                  <a:pt x="1082" y="5613"/>
                </a:lnTo>
                <a:cubicBezTo>
                  <a:pt x="1082" y="5627"/>
                  <a:pt x="1070" y="5638"/>
                  <a:pt x="1057" y="5638"/>
                </a:cubicBezTo>
                <a:cubicBezTo>
                  <a:pt x="1043" y="5638"/>
                  <a:pt x="1032" y="5627"/>
                  <a:pt x="1032" y="5613"/>
                </a:cubicBezTo>
                <a:cubicBezTo>
                  <a:pt x="1032" y="5599"/>
                  <a:pt x="1043" y="5588"/>
                  <a:pt x="1057" y="5588"/>
                </a:cubicBezTo>
                <a:cubicBezTo>
                  <a:pt x="1070" y="5588"/>
                  <a:pt x="1082" y="5599"/>
                  <a:pt x="1082" y="5613"/>
                </a:cubicBezTo>
                <a:close/>
                <a:moveTo>
                  <a:pt x="1083" y="5713"/>
                </a:moveTo>
                <a:lnTo>
                  <a:pt x="1083" y="5713"/>
                </a:lnTo>
                <a:cubicBezTo>
                  <a:pt x="1083" y="5727"/>
                  <a:pt x="1071" y="5738"/>
                  <a:pt x="1058" y="5738"/>
                </a:cubicBezTo>
                <a:cubicBezTo>
                  <a:pt x="1044" y="5738"/>
                  <a:pt x="1033" y="5727"/>
                  <a:pt x="1033" y="5713"/>
                </a:cubicBezTo>
                <a:cubicBezTo>
                  <a:pt x="1033" y="5699"/>
                  <a:pt x="1044" y="5688"/>
                  <a:pt x="1058" y="5688"/>
                </a:cubicBezTo>
                <a:cubicBezTo>
                  <a:pt x="1071" y="5688"/>
                  <a:pt x="1083" y="5699"/>
                  <a:pt x="1083" y="5713"/>
                </a:cubicBezTo>
                <a:close/>
                <a:moveTo>
                  <a:pt x="1084" y="5813"/>
                </a:moveTo>
                <a:lnTo>
                  <a:pt x="1084" y="5813"/>
                </a:lnTo>
                <a:cubicBezTo>
                  <a:pt x="1084" y="5827"/>
                  <a:pt x="1073" y="5838"/>
                  <a:pt x="1059" y="5838"/>
                </a:cubicBezTo>
                <a:cubicBezTo>
                  <a:pt x="1045" y="5838"/>
                  <a:pt x="1034" y="5827"/>
                  <a:pt x="1034" y="5813"/>
                </a:cubicBezTo>
                <a:cubicBezTo>
                  <a:pt x="1034" y="5799"/>
                  <a:pt x="1045" y="5788"/>
                  <a:pt x="1059" y="5788"/>
                </a:cubicBezTo>
                <a:cubicBezTo>
                  <a:pt x="1073" y="5788"/>
                  <a:pt x="1084" y="5799"/>
                  <a:pt x="1084" y="5813"/>
                </a:cubicBezTo>
                <a:close/>
                <a:moveTo>
                  <a:pt x="1085" y="5913"/>
                </a:moveTo>
                <a:lnTo>
                  <a:pt x="1085" y="5913"/>
                </a:lnTo>
                <a:cubicBezTo>
                  <a:pt x="1085" y="5927"/>
                  <a:pt x="1074" y="5938"/>
                  <a:pt x="1060" y="5938"/>
                </a:cubicBezTo>
                <a:cubicBezTo>
                  <a:pt x="1046" y="5938"/>
                  <a:pt x="1035" y="5927"/>
                  <a:pt x="1035" y="5913"/>
                </a:cubicBezTo>
                <a:cubicBezTo>
                  <a:pt x="1035" y="5899"/>
                  <a:pt x="1046" y="5888"/>
                  <a:pt x="1060" y="5888"/>
                </a:cubicBezTo>
                <a:cubicBezTo>
                  <a:pt x="1074" y="5888"/>
                  <a:pt x="1085" y="5899"/>
                  <a:pt x="1085" y="5913"/>
                </a:cubicBezTo>
                <a:close/>
                <a:moveTo>
                  <a:pt x="1085" y="6014"/>
                </a:moveTo>
                <a:lnTo>
                  <a:pt x="1085" y="6014"/>
                </a:lnTo>
                <a:cubicBezTo>
                  <a:pt x="1085" y="6028"/>
                  <a:pt x="1073" y="6039"/>
                  <a:pt x="1059" y="6038"/>
                </a:cubicBezTo>
                <a:cubicBezTo>
                  <a:pt x="1045" y="6037"/>
                  <a:pt x="1035" y="6026"/>
                  <a:pt x="1035" y="6012"/>
                </a:cubicBezTo>
                <a:cubicBezTo>
                  <a:pt x="1036" y="5998"/>
                  <a:pt x="1047" y="5987"/>
                  <a:pt x="1061" y="5988"/>
                </a:cubicBezTo>
                <a:cubicBezTo>
                  <a:pt x="1075" y="5989"/>
                  <a:pt x="1086" y="6000"/>
                  <a:pt x="1085" y="6014"/>
                </a:cubicBezTo>
                <a:close/>
                <a:moveTo>
                  <a:pt x="1084" y="6114"/>
                </a:moveTo>
                <a:lnTo>
                  <a:pt x="1084" y="6114"/>
                </a:lnTo>
                <a:cubicBezTo>
                  <a:pt x="1084" y="6128"/>
                  <a:pt x="1072" y="6139"/>
                  <a:pt x="1058" y="6138"/>
                </a:cubicBezTo>
                <a:cubicBezTo>
                  <a:pt x="1044" y="6138"/>
                  <a:pt x="1034" y="6126"/>
                  <a:pt x="1034" y="6112"/>
                </a:cubicBezTo>
                <a:cubicBezTo>
                  <a:pt x="1035" y="6098"/>
                  <a:pt x="1046" y="6087"/>
                  <a:pt x="1060" y="6088"/>
                </a:cubicBezTo>
                <a:cubicBezTo>
                  <a:pt x="1074" y="6089"/>
                  <a:pt x="1085" y="6100"/>
                  <a:pt x="1084" y="6114"/>
                </a:cubicBezTo>
                <a:close/>
                <a:moveTo>
                  <a:pt x="1083" y="6214"/>
                </a:moveTo>
                <a:lnTo>
                  <a:pt x="1083" y="6214"/>
                </a:lnTo>
                <a:cubicBezTo>
                  <a:pt x="1083" y="6228"/>
                  <a:pt x="1071" y="6239"/>
                  <a:pt x="1057" y="6238"/>
                </a:cubicBezTo>
                <a:cubicBezTo>
                  <a:pt x="1043" y="6238"/>
                  <a:pt x="1033" y="6226"/>
                  <a:pt x="1033" y="6212"/>
                </a:cubicBezTo>
                <a:cubicBezTo>
                  <a:pt x="1034" y="6198"/>
                  <a:pt x="1045" y="6188"/>
                  <a:pt x="1059" y="6188"/>
                </a:cubicBezTo>
                <a:cubicBezTo>
                  <a:pt x="1073" y="6189"/>
                  <a:pt x="1084" y="6200"/>
                  <a:pt x="1083" y="6214"/>
                </a:cubicBezTo>
                <a:close/>
                <a:moveTo>
                  <a:pt x="1082" y="6314"/>
                </a:moveTo>
                <a:lnTo>
                  <a:pt x="1082" y="6314"/>
                </a:lnTo>
                <a:cubicBezTo>
                  <a:pt x="1082" y="6328"/>
                  <a:pt x="1070" y="6339"/>
                  <a:pt x="1056" y="6338"/>
                </a:cubicBezTo>
                <a:cubicBezTo>
                  <a:pt x="1042" y="6338"/>
                  <a:pt x="1032" y="6326"/>
                  <a:pt x="1032" y="6312"/>
                </a:cubicBezTo>
                <a:cubicBezTo>
                  <a:pt x="1033" y="6298"/>
                  <a:pt x="1044" y="6288"/>
                  <a:pt x="1058" y="6288"/>
                </a:cubicBezTo>
                <a:cubicBezTo>
                  <a:pt x="1072" y="6289"/>
                  <a:pt x="1083" y="6300"/>
                  <a:pt x="1082" y="6314"/>
                </a:cubicBezTo>
                <a:close/>
                <a:moveTo>
                  <a:pt x="1079" y="6414"/>
                </a:moveTo>
                <a:lnTo>
                  <a:pt x="1079" y="6414"/>
                </a:lnTo>
                <a:cubicBezTo>
                  <a:pt x="1079" y="6428"/>
                  <a:pt x="1067" y="6439"/>
                  <a:pt x="1053" y="6438"/>
                </a:cubicBezTo>
                <a:cubicBezTo>
                  <a:pt x="1040" y="6438"/>
                  <a:pt x="1029" y="6426"/>
                  <a:pt x="1030" y="6412"/>
                </a:cubicBezTo>
                <a:cubicBezTo>
                  <a:pt x="1030" y="6398"/>
                  <a:pt x="1042" y="6388"/>
                  <a:pt x="1055" y="6388"/>
                </a:cubicBezTo>
                <a:cubicBezTo>
                  <a:pt x="1069" y="6389"/>
                  <a:pt x="1080" y="6400"/>
                  <a:pt x="1079" y="6414"/>
                </a:cubicBezTo>
                <a:close/>
                <a:moveTo>
                  <a:pt x="1077" y="6514"/>
                </a:moveTo>
                <a:lnTo>
                  <a:pt x="1077" y="6514"/>
                </a:lnTo>
                <a:cubicBezTo>
                  <a:pt x="1076" y="6528"/>
                  <a:pt x="1064" y="6539"/>
                  <a:pt x="1051" y="6538"/>
                </a:cubicBezTo>
                <a:cubicBezTo>
                  <a:pt x="1037" y="6538"/>
                  <a:pt x="1026" y="6526"/>
                  <a:pt x="1027" y="6512"/>
                </a:cubicBezTo>
                <a:cubicBezTo>
                  <a:pt x="1027" y="6498"/>
                  <a:pt x="1039" y="6488"/>
                  <a:pt x="1053" y="6488"/>
                </a:cubicBezTo>
                <a:cubicBezTo>
                  <a:pt x="1066" y="6489"/>
                  <a:pt x="1077" y="6500"/>
                  <a:pt x="1077" y="6514"/>
                </a:cubicBezTo>
                <a:close/>
                <a:moveTo>
                  <a:pt x="1074" y="6614"/>
                </a:moveTo>
                <a:lnTo>
                  <a:pt x="1074" y="6614"/>
                </a:lnTo>
                <a:cubicBezTo>
                  <a:pt x="1073" y="6628"/>
                  <a:pt x="1062" y="6639"/>
                  <a:pt x="1048" y="6638"/>
                </a:cubicBezTo>
                <a:cubicBezTo>
                  <a:pt x="1034" y="6638"/>
                  <a:pt x="1023" y="6626"/>
                  <a:pt x="1024" y="6612"/>
                </a:cubicBezTo>
                <a:cubicBezTo>
                  <a:pt x="1024" y="6598"/>
                  <a:pt x="1036" y="6588"/>
                  <a:pt x="1050" y="6588"/>
                </a:cubicBezTo>
                <a:cubicBezTo>
                  <a:pt x="1064" y="6589"/>
                  <a:pt x="1074" y="6600"/>
                  <a:pt x="1074" y="6614"/>
                </a:cubicBezTo>
                <a:close/>
                <a:moveTo>
                  <a:pt x="1070" y="6715"/>
                </a:moveTo>
                <a:lnTo>
                  <a:pt x="1070" y="6715"/>
                </a:lnTo>
                <a:cubicBezTo>
                  <a:pt x="1069" y="6729"/>
                  <a:pt x="1057" y="6739"/>
                  <a:pt x="1043" y="6738"/>
                </a:cubicBezTo>
                <a:cubicBezTo>
                  <a:pt x="1029" y="6737"/>
                  <a:pt x="1019" y="6725"/>
                  <a:pt x="1020" y="6711"/>
                </a:cubicBezTo>
                <a:cubicBezTo>
                  <a:pt x="1021" y="6697"/>
                  <a:pt x="1033" y="6687"/>
                  <a:pt x="1047" y="6688"/>
                </a:cubicBezTo>
                <a:cubicBezTo>
                  <a:pt x="1061" y="6689"/>
                  <a:pt x="1071" y="6701"/>
                  <a:pt x="1070" y="6715"/>
                </a:cubicBezTo>
                <a:close/>
                <a:moveTo>
                  <a:pt x="1065" y="6815"/>
                </a:moveTo>
                <a:lnTo>
                  <a:pt x="1065" y="6815"/>
                </a:lnTo>
                <a:cubicBezTo>
                  <a:pt x="1064" y="6829"/>
                  <a:pt x="1052" y="6839"/>
                  <a:pt x="1038" y="6838"/>
                </a:cubicBezTo>
                <a:cubicBezTo>
                  <a:pt x="1024" y="6837"/>
                  <a:pt x="1014" y="6825"/>
                  <a:pt x="1015" y="6811"/>
                </a:cubicBezTo>
                <a:cubicBezTo>
                  <a:pt x="1016" y="6797"/>
                  <a:pt x="1028" y="6787"/>
                  <a:pt x="1042" y="6788"/>
                </a:cubicBezTo>
                <a:cubicBezTo>
                  <a:pt x="1056" y="6789"/>
                  <a:pt x="1066" y="6801"/>
                  <a:pt x="1065" y="6815"/>
                </a:cubicBezTo>
                <a:close/>
                <a:moveTo>
                  <a:pt x="1060" y="6915"/>
                </a:moveTo>
                <a:lnTo>
                  <a:pt x="1060" y="6915"/>
                </a:lnTo>
                <a:cubicBezTo>
                  <a:pt x="1059" y="6929"/>
                  <a:pt x="1047" y="6939"/>
                  <a:pt x="1033" y="6938"/>
                </a:cubicBezTo>
                <a:cubicBezTo>
                  <a:pt x="1019" y="6937"/>
                  <a:pt x="1009" y="6925"/>
                  <a:pt x="1010" y="6911"/>
                </a:cubicBezTo>
                <a:cubicBezTo>
                  <a:pt x="1011" y="6897"/>
                  <a:pt x="1023" y="6887"/>
                  <a:pt x="1037" y="6888"/>
                </a:cubicBezTo>
                <a:cubicBezTo>
                  <a:pt x="1051" y="6889"/>
                  <a:pt x="1061" y="6901"/>
                  <a:pt x="1060" y="6915"/>
                </a:cubicBezTo>
                <a:close/>
                <a:moveTo>
                  <a:pt x="1055" y="7015"/>
                </a:moveTo>
                <a:lnTo>
                  <a:pt x="1055" y="7015"/>
                </a:lnTo>
                <a:cubicBezTo>
                  <a:pt x="1054" y="7029"/>
                  <a:pt x="1042" y="7039"/>
                  <a:pt x="1028" y="7038"/>
                </a:cubicBezTo>
                <a:cubicBezTo>
                  <a:pt x="1015" y="7037"/>
                  <a:pt x="1004" y="7025"/>
                  <a:pt x="1005" y="7011"/>
                </a:cubicBezTo>
                <a:cubicBezTo>
                  <a:pt x="1006" y="6997"/>
                  <a:pt x="1019" y="6987"/>
                  <a:pt x="1032" y="6988"/>
                </a:cubicBezTo>
                <a:cubicBezTo>
                  <a:pt x="1046" y="6989"/>
                  <a:pt x="1056" y="7001"/>
                  <a:pt x="1055" y="7015"/>
                </a:cubicBezTo>
                <a:close/>
                <a:moveTo>
                  <a:pt x="1048" y="7115"/>
                </a:moveTo>
                <a:lnTo>
                  <a:pt x="1048" y="7115"/>
                </a:lnTo>
                <a:cubicBezTo>
                  <a:pt x="1047" y="7129"/>
                  <a:pt x="1035" y="7139"/>
                  <a:pt x="1021" y="7138"/>
                </a:cubicBezTo>
                <a:cubicBezTo>
                  <a:pt x="1008" y="7137"/>
                  <a:pt x="997" y="7125"/>
                  <a:pt x="999" y="7111"/>
                </a:cubicBezTo>
                <a:cubicBezTo>
                  <a:pt x="1000" y="7097"/>
                  <a:pt x="1012" y="7087"/>
                  <a:pt x="1025" y="7088"/>
                </a:cubicBezTo>
                <a:cubicBezTo>
                  <a:pt x="1039" y="7089"/>
                  <a:pt x="1050" y="7101"/>
                  <a:pt x="1048" y="7115"/>
                </a:cubicBezTo>
                <a:close/>
                <a:moveTo>
                  <a:pt x="1041" y="7215"/>
                </a:moveTo>
                <a:lnTo>
                  <a:pt x="1041" y="7215"/>
                </a:lnTo>
                <a:cubicBezTo>
                  <a:pt x="1040" y="7228"/>
                  <a:pt x="1028" y="7239"/>
                  <a:pt x="1015" y="7238"/>
                </a:cubicBezTo>
                <a:cubicBezTo>
                  <a:pt x="1001" y="7236"/>
                  <a:pt x="991" y="7224"/>
                  <a:pt x="992" y="7211"/>
                </a:cubicBezTo>
                <a:cubicBezTo>
                  <a:pt x="993" y="7197"/>
                  <a:pt x="1005" y="7187"/>
                  <a:pt x="1019" y="7188"/>
                </a:cubicBezTo>
                <a:cubicBezTo>
                  <a:pt x="1032" y="7189"/>
                  <a:pt x="1043" y="7201"/>
                  <a:pt x="1041" y="7215"/>
                </a:cubicBezTo>
                <a:close/>
                <a:moveTo>
                  <a:pt x="1035" y="7314"/>
                </a:moveTo>
                <a:lnTo>
                  <a:pt x="1035" y="7314"/>
                </a:lnTo>
                <a:cubicBezTo>
                  <a:pt x="1033" y="7328"/>
                  <a:pt x="1021" y="7338"/>
                  <a:pt x="1008" y="7337"/>
                </a:cubicBezTo>
                <a:cubicBezTo>
                  <a:pt x="994" y="7336"/>
                  <a:pt x="984" y="7324"/>
                  <a:pt x="985" y="7310"/>
                </a:cubicBezTo>
                <a:cubicBezTo>
                  <a:pt x="986" y="7297"/>
                  <a:pt x="998" y="7286"/>
                  <a:pt x="1012" y="7287"/>
                </a:cubicBezTo>
                <a:cubicBezTo>
                  <a:pt x="1025" y="7289"/>
                  <a:pt x="1036" y="7301"/>
                  <a:pt x="1035" y="7314"/>
                </a:cubicBezTo>
                <a:close/>
                <a:moveTo>
                  <a:pt x="1027" y="7415"/>
                </a:moveTo>
                <a:lnTo>
                  <a:pt x="1027" y="7415"/>
                </a:lnTo>
                <a:cubicBezTo>
                  <a:pt x="1025" y="7429"/>
                  <a:pt x="1012" y="7439"/>
                  <a:pt x="999" y="7437"/>
                </a:cubicBezTo>
                <a:cubicBezTo>
                  <a:pt x="985" y="7435"/>
                  <a:pt x="975" y="7423"/>
                  <a:pt x="977" y="7409"/>
                </a:cubicBezTo>
                <a:cubicBezTo>
                  <a:pt x="979" y="7395"/>
                  <a:pt x="991" y="7386"/>
                  <a:pt x="1005" y="7387"/>
                </a:cubicBezTo>
                <a:cubicBezTo>
                  <a:pt x="1018" y="7389"/>
                  <a:pt x="1028" y="7401"/>
                  <a:pt x="1027" y="7415"/>
                </a:cubicBezTo>
                <a:close/>
                <a:moveTo>
                  <a:pt x="1018" y="7515"/>
                </a:moveTo>
                <a:lnTo>
                  <a:pt x="1018" y="7515"/>
                </a:lnTo>
                <a:cubicBezTo>
                  <a:pt x="1016" y="7528"/>
                  <a:pt x="1004" y="7538"/>
                  <a:pt x="990" y="7537"/>
                </a:cubicBezTo>
                <a:cubicBezTo>
                  <a:pt x="976" y="7535"/>
                  <a:pt x="966" y="7523"/>
                  <a:pt x="968" y="7509"/>
                </a:cubicBezTo>
                <a:cubicBezTo>
                  <a:pt x="970" y="7495"/>
                  <a:pt x="982" y="7485"/>
                  <a:pt x="996" y="7487"/>
                </a:cubicBezTo>
                <a:cubicBezTo>
                  <a:pt x="1010" y="7489"/>
                  <a:pt x="1019" y="7501"/>
                  <a:pt x="1018" y="7515"/>
                </a:cubicBezTo>
                <a:close/>
                <a:moveTo>
                  <a:pt x="1009" y="7614"/>
                </a:moveTo>
                <a:lnTo>
                  <a:pt x="1009" y="7614"/>
                </a:lnTo>
                <a:cubicBezTo>
                  <a:pt x="1007" y="7628"/>
                  <a:pt x="995" y="7638"/>
                  <a:pt x="981" y="7636"/>
                </a:cubicBezTo>
                <a:cubicBezTo>
                  <a:pt x="967" y="7635"/>
                  <a:pt x="958" y="7622"/>
                  <a:pt x="959" y="7608"/>
                </a:cubicBezTo>
                <a:cubicBezTo>
                  <a:pt x="961" y="7595"/>
                  <a:pt x="973" y="7585"/>
                  <a:pt x="987" y="7587"/>
                </a:cubicBezTo>
                <a:cubicBezTo>
                  <a:pt x="1001" y="7588"/>
                  <a:pt x="1011" y="7601"/>
                  <a:pt x="1009" y="7614"/>
                </a:cubicBezTo>
                <a:close/>
                <a:moveTo>
                  <a:pt x="1000" y="7714"/>
                </a:moveTo>
                <a:lnTo>
                  <a:pt x="1000" y="7714"/>
                </a:lnTo>
                <a:cubicBezTo>
                  <a:pt x="998" y="7728"/>
                  <a:pt x="986" y="7738"/>
                  <a:pt x="972" y="7736"/>
                </a:cubicBezTo>
                <a:cubicBezTo>
                  <a:pt x="959" y="7734"/>
                  <a:pt x="949" y="7722"/>
                  <a:pt x="950" y="7708"/>
                </a:cubicBezTo>
                <a:cubicBezTo>
                  <a:pt x="952" y="7694"/>
                  <a:pt x="965" y="7685"/>
                  <a:pt x="978" y="7686"/>
                </a:cubicBezTo>
                <a:cubicBezTo>
                  <a:pt x="992" y="7688"/>
                  <a:pt x="1002" y="7700"/>
                  <a:pt x="1000" y="7714"/>
                </a:cubicBezTo>
                <a:close/>
                <a:moveTo>
                  <a:pt x="989" y="7814"/>
                </a:moveTo>
                <a:lnTo>
                  <a:pt x="989" y="7814"/>
                </a:lnTo>
                <a:cubicBezTo>
                  <a:pt x="988" y="7827"/>
                  <a:pt x="975" y="7837"/>
                  <a:pt x="962" y="7835"/>
                </a:cubicBezTo>
                <a:cubicBezTo>
                  <a:pt x="948" y="7834"/>
                  <a:pt x="938" y="7821"/>
                  <a:pt x="940" y="7808"/>
                </a:cubicBezTo>
                <a:cubicBezTo>
                  <a:pt x="941" y="7794"/>
                  <a:pt x="954" y="7784"/>
                  <a:pt x="968" y="7786"/>
                </a:cubicBezTo>
                <a:cubicBezTo>
                  <a:pt x="981" y="7787"/>
                  <a:pt x="991" y="7800"/>
                  <a:pt x="989" y="7814"/>
                </a:cubicBezTo>
                <a:close/>
                <a:moveTo>
                  <a:pt x="979" y="7913"/>
                </a:moveTo>
                <a:lnTo>
                  <a:pt x="979" y="7913"/>
                </a:lnTo>
                <a:cubicBezTo>
                  <a:pt x="977" y="7927"/>
                  <a:pt x="965" y="7937"/>
                  <a:pt x="951" y="7935"/>
                </a:cubicBezTo>
                <a:cubicBezTo>
                  <a:pt x="937" y="7933"/>
                  <a:pt x="927" y="7921"/>
                  <a:pt x="929" y="7907"/>
                </a:cubicBezTo>
                <a:cubicBezTo>
                  <a:pt x="931" y="7893"/>
                  <a:pt x="943" y="7884"/>
                  <a:pt x="957" y="7885"/>
                </a:cubicBezTo>
                <a:cubicBezTo>
                  <a:pt x="971" y="7887"/>
                  <a:pt x="980" y="7899"/>
                  <a:pt x="979" y="7913"/>
                </a:cubicBezTo>
                <a:close/>
                <a:moveTo>
                  <a:pt x="968" y="8012"/>
                </a:moveTo>
                <a:lnTo>
                  <a:pt x="968" y="8013"/>
                </a:lnTo>
                <a:cubicBezTo>
                  <a:pt x="966" y="8026"/>
                  <a:pt x="954" y="8036"/>
                  <a:pt x="940" y="8034"/>
                </a:cubicBezTo>
                <a:cubicBezTo>
                  <a:pt x="926" y="8033"/>
                  <a:pt x="917" y="8020"/>
                  <a:pt x="918" y="8007"/>
                </a:cubicBezTo>
                <a:cubicBezTo>
                  <a:pt x="920" y="7993"/>
                  <a:pt x="932" y="7983"/>
                  <a:pt x="946" y="7985"/>
                </a:cubicBezTo>
                <a:cubicBezTo>
                  <a:pt x="960" y="7986"/>
                  <a:pt x="970" y="7999"/>
                  <a:pt x="968" y="8012"/>
                </a:cubicBezTo>
                <a:close/>
                <a:moveTo>
                  <a:pt x="956" y="8113"/>
                </a:moveTo>
                <a:lnTo>
                  <a:pt x="956" y="8113"/>
                </a:lnTo>
                <a:cubicBezTo>
                  <a:pt x="954" y="8126"/>
                  <a:pt x="941" y="8136"/>
                  <a:pt x="927" y="8134"/>
                </a:cubicBezTo>
                <a:cubicBezTo>
                  <a:pt x="914" y="8131"/>
                  <a:pt x="904" y="8119"/>
                  <a:pt x="907" y="8105"/>
                </a:cubicBezTo>
                <a:cubicBezTo>
                  <a:pt x="909" y="8091"/>
                  <a:pt x="922" y="8082"/>
                  <a:pt x="935" y="8084"/>
                </a:cubicBezTo>
                <a:cubicBezTo>
                  <a:pt x="949" y="8086"/>
                  <a:pt x="958" y="8099"/>
                  <a:pt x="956" y="8113"/>
                </a:cubicBezTo>
                <a:close/>
                <a:moveTo>
                  <a:pt x="943" y="8212"/>
                </a:moveTo>
                <a:lnTo>
                  <a:pt x="943" y="8212"/>
                </a:lnTo>
                <a:cubicBezTo>
                  <a:pt x="941" y="8226"/>
                  <a:pt x="928" y="8235"/>
                  <a:pt x="915" y="8233"/>
                </a:cubicBezTo>
                <a:cubicBezTo>
                  <a:pt x="901" y="8231"/>
                  <a:pt x="892" y="8218"/>
                  <a:pt x="894" y="8204"/>
                </a:cubicBezTo>
                <a:cubicBezTo>
                  <a:pt x="896" y="8190"/>
                  <a:pt x="909" y="8181"/>
                  <a:pt x="923" y="8183"/>
                </a:cubicBezTo>
                <a:cubicBezTo>
                  <a:pt x="936" y="8186"/>
                  <a:pt x="945" y="8198"/>
                  <a:pt x="943" y="8212"/>
                </a:cubicBezTo>
                <a:close/>
                <a:moveTo>
                  <a:pt x="931" y="8311"/>
                </a:moveTo>
                <a:lnTo>
                  <a:pt x="931" y="8311"/>
                </a:lnTo>
                <a:cubicBezTo>
                  <a:pt x="928" y="8325"/>
                  <a:pt x="916" y="8334"/>
                  <a:pt x="902" y="8332"/>
                </a:cubicBezTo>
                <a:cubicBezTo>
                  <a:pt x="888" y="8330"/>
                  <a:pt x="879" y="8317"/>
                  <a:pt x="881" y="8303"/>
                </a:cubicBezTo>
                <a:cubicBezTo>
                  <a:pt x="883" y="8290"/>
                  <a:pt x="896" y="8280"/>
                  <a:pt x="910" y="8283"/>
                </a:cubicBezTo>
                <a:cubicBezTo>
                  <a:pt x="923" y="8285"/>
                  <a:pt x="933" y="8298"/>
                  <a:pt x="931" y="8311"/>
                </a:cubicBezTo>
                <a:close/>
                <a:moveTo>
                  <a:pt x="918" y="8410"/>
                </a:moveTo>
                <a:lnTo>
                  <a:pt x="918" y="8411"/>
                </a:lnTo>
                <a:cubicBezTo>
                  <a:pt x="915" y="8424"/>
                  <a:pt x="903" y="8433"/>
                  <a:pt x="889" y="8431"/>
                </a:cubicBezTo>
                <a:cubicBezTo>
                  <a:pt x="875" y="8429"/>
                  <a:pt x="866" y="8416"/>
                  <a:pt x="868" y="8403"/>
                </a:cubicBezTo>
                <a:cubicBezTo>
                  <a:pt x="870" y="8389"/>
                  <a:pt x="883" y="8380"/>
                  <a:pt x="897" y="8382"/>
                </a:cubicBezTo>
                <a:cubicBezTo>
                  <a:pt x="910" y="8384"/>
                  <a:pt x="920" y="8397"/>
                  <a:pt x="918" y="8410"/>
                </a:cubicBezTo>
                <a:close/>
                <a:moveTo>
                  <a:pt x="903" y="8509"/>
                </a:moveTo>
                <a:lnTo>
                  <a:pt x="903" y="8509"/>
                </a:lnTo>
                <a:cubicBezTo>
                  <a:pt x="901" y="8523"/>
                  <a:pt x="888" y="8532"/>
                  <a:pt x="874" y="8530"/>
                </a:cubicBezTo>
                <a:cubicBezTo>
                  <a:pt x="861" y="8528"/>
                  <a:pt x="851" y="8515"/>
                  <a:pt x="853" y="8502"/>
                </a:cubicBezTo>
                <a:cubicBezTo>
                  <a:pt x="856" y="8488"/>
                  <a:pt x="868" y="8479"/>
                  <a:pt x="882" y="8481"/>
                </a:cubicBezTo>
                <a:cubicBezTo>
                  <a:pt x="896" y="8483"/>
                  <a:pt x="905" y="8496"/>
                  <a:pt x="903" y="8509"/>
                </a:cubicBezTo>
                <a:close/>
                <a:moveTo>
                  <a:pt x="888" y="8608"/>
                </a:moveTo>
                <a:lnTo>
                  <a:pt x="888" y="8608"/>
                </a:lnTo>
                <a:cubicBezTo>
                  <a:pt x="886" y="8622"/>
                  <a:pt x="873" y="8631"/>
                  <a:pt x="859" y="8629"/>
                </a:cubicBezTo>
                <a:cubicBezTo>
                  <a:pt x="846" y="8627"/>
                  <a:pt x="837" y="8614"/>
                  <a:pt x="839" y="8601"/>
                </a:cubicBezTo>
                <a:lnTo>
                  <a:pt x="839" y="8600"/>
                </a:lnTo>
                <a:cubicBezTo>
                  <a:pt x="841" y="8587"/>
                  <a:pt x="854" y="8578"/>
                  <a:pt x="867" y="8580"/>
                </a:cubicBezTo>
                <a:cubicBezTo>
                  <a:pt x="881" y="8582"/>
                  <a:pt x="890" y="8595"/>
                  <a:pt x="888" y="8608"/>
                </a:cubicBezTo>
                <a:close/>
                <a:moveTo>
                  <a:pt x="873" y="8707"/>
                </a:moveTo>
                <a:lnTo>
                  <a:pt x="873" y="8707"/>
                </a:lnTo>
                <a:cubicBezTo>
                  <a:pt x="871" y="8721"/>
                  <a:pt x="858" y="8730"/>
                  <a:pt x="845" y="8728"/>
                </a:cubicBezTo>
                <a:cubicBezTo>
                  <a:pt x="831" y="8726"/>
                  <a:pt x="822" y="8713"/>
                  <a:pt x="824" y="8699"/>
                </a:cubicBezTo>
                <a:cubicBezTo>
                  <a:pt x="826" y="8686"/>
                  <a:pt x="839" y="8677"/>
                  <a:pt x="853" y="8679"/>
                </a:cubicBezTo>
                <a:cubicBezTo>
                  <a:pt x="866" y="8681"/>
                  <a:pt x="875" y="8694"/>
                  <a:pt x="873" y="8707"/>
                </a:cubicBezTo>
                <a:close/>
                <a:moveTo>
                  <a:pt x="857" y="8807"/>
                </a:moveTo>
                <a:lnTo>
                  <a:pt x="857" y="8807"/>
                </a:lnTo>
                <a:cubicBezTo>
                  <a:pt x="855" y="8821"/>
                  <a:pt x="841" y="8829"/>
                  <a:pt x="828" y="8827"/>
                </a:cubicBezTo>
                <a:cubicBezTo>
                  <a:pt x="814" y="8824"/>
                  <a:pt x="806" y="8811"/>
                  <a:pt x="808" y="8797"/>
                </a:cubicBezTo>
                <a:cubicBezTo>
                  <a:pt x="811" y="8784"/>
                  <a:pt x="824" y="8775"/>
                  <a:pt x="838" y="8778"/>
                </a:cubicBezTo>
                <a:cubicBezTo>
                  <a:pt x="851" y="8780"/>
                  <a:pt x="860" y="8794"/>
                  <a:pt x="857" y="8807"/>
                </a:cubicBezTo>
                <a:close/>
                <a:moveTo>
                  <a:pt x="841" y="8906"/>
                </a:moveTo>
                <a:lnTo>
                  <a:pt x="841" y="8906"/>
                </a:lnTo>
                <a:cubicBezTo>
                  <a:pt x="838" y="8919"/>
                  <a:pt x="825" y="8928"/>
                  <a:pt x="811" y="8925"/>
                </a:cubicBezTo>
                <a:cubicBezTo>
                  <a:pt x="798" y="8923"/>
                  <a:pt x="789" y="8910"/>
                  <a:pt x="792" y="8896"/>
                </a:cubicBezTo>
                <a:cubicBezTo>
                  <a:pt x="794" y="8882"/>
                  <a:pt x="808" y="8874"/>
                  <a:pt x="821" y="8876"/>
                </a:cubicBezTo>
                <a:cubicBezTo>
                  <a:pt x="835" y="8879"/>
                  <a:pt x="843" y="8892"/>
                  <a:pt x="841" y="8906"/>
                </a:cubicBezTo>
                <a:close/>
                <a:moveTo>
                  <a:pt x="824" y="9004"/>
                </a:moveTo>
                <a:lnTo>
                  <a:pt x="824" y="9004"/>
                </a:lnTo>
                <a:cubicBezTo>
                  <a:pt x="822" y="9018"/>
                  <a:pt x="808" y="9027"/>
                  <a:pt x="795" y="9024"/>
                </a:cubicBezTo>
                <a:cubicBezTo>
                  <a:pt x="781" y="9021"/>
                  <a:pt x="773" y="9008"/>
                  <a:pt x="775" y="8995"/>
                </a:cubicBezTo>
                <a:cubicBezTo>
                  <a:pt x="778" y="8981"/>
                  <a:pt x="791" y="8972"/>
                  <a:pt x="805" y="8975"/>
                </a:cubicBezTo>
                <a:cubicBezTo>
                  <a:pt x="818" y="8978"/>
                  <a:pt x="827" y="8991"/>
                  <a:pt x="824" y="9004"/>
                </a:cubicBezTo>
                <a:close/>
                <a:moveTo>
                  <a:pt x="807" y="9103"/>
                </a:moveTo>
                <a:lnTo>
                  <a:pt x="807" y="9103"/>
                </a:lnTo>
                <a:cubicBezTo>
                  <a:pt x="805" y="9117"/>
                  <a:pt x="791" y="9125"/>
                  <a:pt x="778" y="9123"/>
                </a:cubicBezTo>
                <a:cubicBezTo>
                  <a:pt x="764" y="9120"/>
                  <a:pt x="756" y="9107"/>
                  <a:pt x="758" y="9093"/>
                </a:cubicBezTo>
                <a:cubicBezTo>
                  <a:pt x="761" y="9080"/>
                  <a:pt x="774" y="9071"/>
                  <a:pt x="788" y="9074"/>
                </a:cubicBezTo>
                <a:cubicBezTo>
                  <a:pt x="801" y="9076"/>
                  <a:pt x="810" y="9089"/>
                  <a:pt x="807" y="9103"/>
                </a:cubicBezTo>
                <a:close/>
                <a:moveTo>
                  <a:pt x="789" y="9201"/>
                </a:moveTo>
                <a:lnTo>
                  <a:pt x="789" y="9201"/>
                </a:lnTo>
                <a:cubicBezTo>
                  <a:pt x="786" y="9215"/>
                  <a:pt x="773" y="9224"/>
                  <a:pt x="759" y="9221"/>
                </a:cubicBezTo>
                <a:cubicBezTo>
                  <a:pt x="746" y="9218"/>
                  <a:pt x="737" y="9205"/>
                  <a:pt x="740" y="9192"/>
                </a:cubicBezTo>
                <a:cubicBezTo>
                  <a:pt x="743" y="9178"/>
                  <a:pt x="756" y="9169"/>
                  <a:pt x="769" y="9172"/>
                </a:cubicBezTo>
                <a:cubicBezTo>
                  <a:pt x="783" y="9175"/>
                  <a:pt x="792" y="9188"/>
                  <a:pt x="789" y="9201"/>
                </a:cubicBezTo>
                <a:close/>
                <a:moveTo>
                  <a:pt x="770" y="9300"/>
                </a:moveTo>
                <a:lnTo>
                  <a:pt x="770" y="9300"/>
                </a:lnTo>
                <a:cubicBezTo>
                  <a:pt x="768" y="9313"/>
                  <a:pt x="754" y="9322"/>
                  <a:pt x="741" y="9319"/>
                </a:cubicBezTo>
                <a:cubicBezTo>
                  <a:pt x="727" y="9317"/>
                  <a:pt x="719" y="9303"/>
                  <a:pt x="721" y="9290"/>
                </a:cubicBezTo>
                <a:cubicBezTo>
                  <a:pt x="724" y="9276"/>
                  <a:pt x="737" y="9268"/>
                  <a:pt x="751" y="9270"/>
                </a:cubicBezTo>
                <a:cubicBezTo>
                  <a:pt x="764" y="9273"/>
                  <a:pt x="773" y="9286"/>
                  <a:pt x="770" y="9300"/>
                </a:cubicBezTo>
                <a:close/>
                <a:moveTo>
                  <a:pt x="752" y="9398"/>
                </a:moveTo>
                <a:lnTo>
                  <a:pt x="752" y="9398"/>
                </a:lnTo>
                <a:cubicBezTo>
                  <a:pt x="749" y="9412"/>
                  <a:pt x="736" y="9420"/>
                  <a:pt x="722" y="9418"/>
                </a:cubicBezTo>
                <a:cubicBezTo>
                  <a:pt x="709" y="9415"/>
                  <a:pt x="700" y="9402"/>
                  <a:pt x="703" y="9388"/>
                </a:cubicBezTo>
                <a:cubicBezTo>
                  <a:pt x="706" y="9375"/>
                  <a:pt x="719" y="9366"/>
                  <a:pt x="732" y="9369"/>
                </a:cubicBezTo>
                <a:cubicBezTo>
                  <a:pt x="746" y="9371"/>
                  <a:pt x="755" y="9384"/>
                  <a:pt x="752" y="9398"/>
                </a:cubicBezTo>
                <a:close/>
                <a:moveTo>
                  <a:pt x="732" y="9497"/>
                </a:moveTo>
                <a:lnTo>
                  <a:pt x="732" y="9497"/>
                </a:lnTo>
                <a:cubicBezTo>
                  <a:pt x="728" y="9510"/>
                  <a:pt x="715" y="9519"/>
                  <a:pt x="701" y="9515"/>
                </a:cubicBezTo>
                <a:cubicBezTo>
                  <a:pt x="688" y="9512"/>
                  <a:pt x="680" y="9499"/>
                  <a:pt x="683" y="9485"/>
                </a:cubicBezTo>
                <a:cubicBezTo>
                  <a:pt x="686" y="9472"/>
                  <a:pt x="700" y="9464"/>
                  <a:pt x="713" y="9467"/>
                </a:cubicBezTo>
                <a:cubicBezTo>
                  <a:pt x="727" y="9470"/>
                  <a:pt x="735" y="9484"/>
                  <a:pt x="732" y="9497"/>
                </a:cubicBezTo>
                <a:close/>
                <a:moveTo>
                  <a:pt x="711" y="9595"/>
                </a:moveTo>
                <a:lnTo>
                  <a:pt x="711" y="9595"/>
                </a:lnTo>
                <a:cubicBezTo>
                  <a:pt x="708" y="9608"/>
                  <a:pt x="694" y="9617"/>
                  <a:pt x="681" y="9613"/>
                </a:cubicBezTo>
                <a:cubicBezTo>
                  <a:pt x="668" y="9610"/>
                  <a:pt x="659" y="9597"/>
                  <a:pt x="662" y="9583"/>
                </a:cubicBezTo>
                <a:cubicBezTo>
                  <a:pt x="666" y="9570"/>
                  <a:pt x="679" y="9562"/>
                  <a:pt x="693" y="9565"/>
                </a:cubicBezTo>
                <a:cubicBezTo>
                  <a:pt x="706" y="9568"/>
                  <a:pt x="714" y="9581"/>
                  <a:pt x="711" y="9595"/>
                </a:cubicBezTo>
                <a:close/>
                <a:moveTo>
                  <a:pt x="691" y="9693"/>
                </a:moveTo>
                <a:lnTo>
                  <a:pt x="691" y="9693"/>
                </a:lnTo>
                <a:cubicBezTo>
                  <a:pt x="687" y="9706"/>
                  <a:pt x="674" y="9715"/>
                  <a:pt x="660" y="9711"/>
                </a:cubicBezTo>
                <a:cubicBezTo>
                  <a:pt x="647" y="9708"/>
                  <a:pt x="639" y="9695"/>
                  <a:pt x="642" y="9681"/>
                </a:cubicBezTo>
                <a:cubicBezTo>
                  <a:pt x="645" y="9668"/>
                  <a:pt x="659" y="9659"/>
                  <a:pt x="672" y="9663"/>
                </a:cubicBezTo>
                <a:cubicBezTo>
                  <a:pt x="686" y="9666"/>
                  <a:pt x="694" y="9679"/>
                  <a:pt x="691" y="9693"/>
                </a:cubicBezTo>
                <a:close/>
                <a:moveTo>
                  <a:pt x="669" y="9791"/>
                </a:moveTo>
                <a:lnTo>
                  <a:pt x="669" y="9791"/>
                </a:lnTo>
                <a:cubicBezTo>
                  <a:pt x="666" y="9804"/>
                  <a:pt x="653" y="9812"/>
                  <a:pt x="639" y="9809"/>
                </a:cubicBezTo>
                <a:cubicBezTo>
                  <a:pt x="626" y="9806"/>
                  <a:pt x="618" y="9792"/>
                  <a:pt x="621" y="9779"/>
                </a:cubicBezTo>
                <a:cubicBezTo>
                  <a:pt x="624" y="9765"/>
                  <a:pt x="638" y="9757"/>
                  <a:pt x="651" y="9761"/>
                </a:cubicBezTo>
                <a:cubicBezTo>
                  <a:pt x="665" y="9764"/>
                  <a:pt x="673" y="9777"/>
                  <a:pt x="669" y="9791"/>
                </a:cubicBezTo>
                <a:close/>
                <a:moveTo>
                  <a:pt x="647" y="9888"/>
                </a:moveTo>
                <a:lnTo>
                  <a:pt x="647" y="9888"/>
                </a:lnTo>
                <a:cubicBezTo>
                  <a:pt x="644" y="9902"/>
                  <a:pt x="630" y="9910"/>
                  <a:pt x="617" y="9907"/>
                </a:cubicBezTo>
                <a:cubicBezTo>
                  <a:pt x="604" y="9903"/>
                  <a:pt x="595" y="9890"/>
                  <a:pt x="599" y="9876"/>
                </a:cubicBezTo>
                <a:cubicBezTo>
                  <a:pt x="602" y="9863"/>
                  <a:pt x="616" y="9855"/>
                  <a:pt x="629" y="9858"/>
                </a:cubicBezTo>
                <a:cubicBezTo>
                  <a:pt x="642" y="9861"/>
                  <a:pt x="651" y="9875"/>
                  <a:pt x="647" y="9888"/>
                </a:cubicBezTo>
                <a:close/>
                <a:moveTo>
                  <a:pt x="625" y="9986"/>
                </a:moveTo>
                <a:lnTo>
                  <a:pt x="625" y="9986"/>
                </a:lnTo>
                <a:cubicBezTo>
                  <a:pt x="622" y="9999"/>
                  <a:pt x="608" y="10008"/>
                  <a:pt x="595" y="10004"/>
                </a:cubicBezTo>
                <a:cubicBezTo>
                  <a:pt x="581" y="10001"/>
                  <a:pt x="573" y="9987"/>
                  <a:pt x="576" y="9974"/>
                </a:cubicBezTo>
                <a:cubicBezTo>
                  <a:pt x="580" y="9960"/>
                  <a:pt x="593" y="9952"/>
                  <a:pt x="607" y="9956"/>
                </a:cubicBezTo>
                <a:cubicBezTo>
                  <a:pt x="620" y="9959"/>
                  <a:pt x="628" y="9973"/>
                  <a:pt x="625" y="9986"/>
                </a:cubicBezTo>
                <a:close/>
                <a:moveTo>
                  <a:pt x="603" y="10083"/>
                </a:moveTo>
                <a:lnTo>
                  <a:pt x="603" y="10084"/>
                </a:lnTo>
                <a:cubicBezTo>
                  <a:pt x="599" y="10097"/>
                  <a:pt x="586" y="10105"/>
                  <a:pt x="572" y="10102"/>
                </a:cubicBezTo>
                <a:cubicBezTo>
                  <a:pt x="559" y="10098"/>
                  <a:pt x="551" y="10085"/>
                  <a:pt x="554" y="10071"/>
                </a:cubicBezTo>
                <a:cubicBezTo>
                  <a:pt x="558" y="10058"/>
                  <a:pt x="571" y="10050"/>
                  <a:pt x="585" y="10053"/>
                </a:cubicBezTo>
                <a:cubicBezTo>
                  <a:pt x="598" y="10057"/>
                  <a:pt x="606" y="10070"/>
                  <a:pt x="603" y="10083"/>
                </a:cubicBezTo>
                <a:close/>
                <a:moveTo>
                  <a:pt x="579" y="10182"/>
                </a:moveTo>
                <a:lnTo>
                  <a:pt x="579" y="10182"/>
                </a:lnTo>
                <a:cubicBezTo>
                  <a:pt x="575" y="10195"/>
                  <a:pt x="561" y="10202"/>
                  <a:pt x="548" y="10199"/>
                </a:cubicBezTo>
                <a:cubicBezTo>
                  <a:pt x="534" y="10195"/>
                  <a:pt x="527" y="10181"/>
                  <a:pt x="531" y="10168"/>
                </a:cubicBezTo>
                <a:cubicBezTo>
                  <a:pt x="534" y="10154"/>
                  <a:pt x="548" y="10147"/>
                  <a:pt x="562" y="10151"/>
                </a:cubicBezTo>
                <a:cubicBezTo>
                  <a:pt x="575" y="10154"/>
                  <a:pt x="582" y="10168"/>
                  <a:pt x="579" y="10182"/>
                </a:cubicBezTo>
                <a:close/>
                <a:moveTo>
                  <a:pt x="554" y="10279"/>
                </a:moveTo>
                <a:lnTo>
                  <a:pt x="554" y="10279"/>
                </a:lnTo>
                <a:cubicBezTo>
                  <a:pt x="550" y="10292"/>
                  <a:pt x="536" y="10300"/>
                  <a:pt x="523" y="10296"/>
                </a:cubicBezTo>
                <a:cubicBezTo>
                  <a:pt x="510" y="10292"/>
                  <a:pt x="502" y="10278"/>
                  <a:pt x="506" y="10265"/>
                </a:cubicBezTo>
                <a:cubicBezTo>
                  <a:pt x="510" y="10251"/>
                  <a:pt x="524" y="10244"/>
                  <a:pt x="537" y="10248"/>
                </a:cubicBezTo>
                <a:cubicBezTo>
                  <a:pt x="550" y="10251"/>
                  <a:pt x="558" y="10265"/>
                  <a:pt x="554" y="10279"/>
                </a:cubicBezTo>
                <a:close/>
                <a:moveTo>
                  <a:pt x="530" y="10376"/>
                </a:moveTo>
                <a:lnTo>
                  <a:pt x="530" y="10376"/>
                </a:lnTo>
                <a:cubicBezTo>
                  <a:pt x="526" y="10389"/>
                  <a:pt x="512" y="10397"/>
                  <a:pt x="499" y="10393"/>
                </a:cubicBezTo>
                <a:cubicBezTo>
                  <a:pt x="486" y="10389"/>
                  <a:pt x="478" y="10375"/>
                  <a:pt x="482" y="10362"/>
                </a:cubicBezTo>
                <a:cubicBezTo>
                  <a:pt x="486" y="10348"/>
                  <a:pt x="500" y="10341"/>
                  <a:pt x="513" y="10345"/>
                </a:cubicBezTo>
                <a:cubicBezTo>
                  <a:pt x="526" y="10349"/>
                  <a:pt x="534" y="10362"/>
                  <a:pt x="530" y="10376"/>
                </a:cubicBezTo>
                <a:close/>
                <a:moveTo>
                  <a:pt x="505" y="10473"/>
                </a:moveTo>
                <a:lnTo>
                  <a:pt x="505" y="10473"/>
                </a:lnTo>
                <a:cubicBezTo>
                  <a:pt x="501" y="10486"/>
                  <a:pt x="487" y="10493"/>
                  <a:pt x="474" y="10490"/>
                </a:cubicBezTo>
                <a:cubicBezTo>
                  <a:pt x="461" y="10486"/>
                  <a:pt x="453" y="10472"/>
                  <a:pt x="457" y="10459"/>
                </a:cubicBezTo>
                <a:cubicBezTo>
                  <a:pt x="461" y="10445"/>
                  <a:pt x="475" y="10438"/>
                  <a:pt x="488" y="10442"/>
                </a:cubicBezTo>
                <a:cubicBezTo>
                  <a:pt x="501" y="10445"/>
                  <a:pt x="509" y="10459"/>
                  <a:pt x="505" y="10473"/>
                </a:cubicBezTo>
                <a:close/>
                <a:moveTo>
                  <a:pt x="479" y="10569"/>
                </a:moveTo>
                <a:lnTo>
                  <a:pt x="479" y="10569"/>
                </a:lnTo>
                <a:cubicBezTo>
                  <a:pt x="475" y="10582"/>
                  <a:pt x="461" y="10590"/>
                  <a:pt x="448" y="10586"/>
                </a:cubicBezTo>
                <a:cubicBezTo>
                  <a:pt x="435" y="10582"/>
                  <a:pt x="427" y="10568"/>
                  <a:pt x="431" y="10555"/>
                </a:cubicBezTo>
                <a:cubicBezTo>
                  <a:pt x="435" y="10542"/>
                  <a:pt x="449" y="10534"/>
                  <a:pt x="462" y="10538"/>
                </a:cubicBezTo>
                <a:cubicBezTo>
                  <a:pt x="475" y="10542"/>
                  <a:pt x="483" y="10556"/>
                  <a:pt x="479" y="10569"/>
                </a:cubicBezTo>
                <a:close/>
                <a:moveTo>
                  <a:pt x="453" y="10666"/>
                </a:moveTo>
                <a:lnTo>
                  <a:pt x="453" y="10666"/>
                </a:lnTo>
                <a:cubicBezTo>
                  <a:pt x="449" y="10679"/>
                  <a:pt x="435" y="10687"/>
                  <a:pt x="422" y="10683"/>
                </a:cubicBezTo>
                <a:cubicBezTo>
                  <a:pt x="408" y="10679"/>
                  <a:pt x="401" y="10665"/>
                  <a:pt x="405" y="10652"/>
                </a:cubicBezTo>
                <a:cubicBezTo>
                  <a:pt x="409" y="10638"/>
                  <a:pt x="422" y="10631"/>
                  <a:pt x="436" y="10635"/>
                </a:cubicBezTo>
                <a:cubicBezTo>
                  <a:pt x="449" y="10639"/>
                  <a:pt x="457" y="10652"/>
                  <a:pt x="453" y="10666"/>
                </a:cubicBezTo>
                <a:close/>
                <a:moveTo>
                  <a:pt x="427" y="10762"/>
                </a:moveTo>
                <a:lnTo>
                  <a:pt x="427" y="10762"/>
                </a:lnTo>
                <a:cubicBezTo>
                  <a:pt x="423" y="10776"/>
                  <a:pt x="409" y="10783"/>
                  <a:pt x="396" y="10779"/>
                </a:cubicBezTo>
                <a:cubicBezTo>
                  <a:pt x="382" y="10775"/>
                  <a:pt x="375" y="10762"/>
                  <a:pt x="379" y="10748"/>
                </a:cubicBezTo>
                <a:cubicBezTo>
                  <a:pt x="382" y="10735"/>
                  <a:pt x="396" y="10727"/>
                  <a:pt x="410" y="10731"/>
                </a:cubicBezTo>
                <a:cubicBezTo>
                  <a:pt x="423" y="10735"/>
                  <a:pt x="430" y="10749"/>
                  <a:pt x="427" y="10762"/>
                </a:cubicBezTo>
                <a:close/>
                <a:moveTo>
                  <a:pt x="398" y="10859"/>
                </a:moveTo>
                <a:lnTo>
                  <a:pt x="398" y="10859"/>
                </a:lnTo>
                <a:cubicBezTo>
                  <a:pt x="394" y="10872"/>
                  <a:pt x="380" y="10879"/>
                  <a:pt x="367" y="10875"/>
                </a:cubicBezTo>
                <a:cubicBezTo>
                  <a:pt x="354" y="10871"/>
                  <a:pt x="347" y="10857"/>
                  <a:pt x="351" y="10843"/>
                </a:cubicBezTo>
                <a:cubicBezTo>
                  <a:pt x="355" y="10830"/>
                  <a:pt x="369" y="10823"/>
                  <a:pt x="383" y="10828"/>
                </a:cubicBezTo>
                <a:cubicBezTo>
                  <a:pt x="396" y="10832"/>
                  <a:pt x="403" y="10846"/>
                  <a:pt x="398" y="10859"/>
                </a:cubicBezTo>
                <a:close/>
                <a:moveTo>
                  <a:pt x="370" y="10955"/>
                </a:moveTo>
                <a:lnTo>
                  <a:pt x="370" y="10955"/>
                </a:lnTo>
                <a:cubicBezTo>
                  <a:pt x="366" y="10968"/>
                  <a:pt x="352" y="10975"/>
                  <a:pt x="339" y="10971"/>
                </a:cubicBezTo>
                <a:cubicBezTo>
                  <a:pt x="325" y="10967"/>
                  <a:pt x="318" y="10953"/>
                  <a:pt x="323" y="10939"/>
                </a:cubicBezTo>
                <a:cubicBezTo>
                  <a:pt x="327" y="10926"/>
                  <a:pt x="341" y="10919"/>
                  <a:pt x="354" y="10924"/>
                </a:cubicBezTo>
                <a:cubicBezTo>
                  <a:pt x="367" y="10928"/>
                  <a:pt x="375" y="10942"/>
                  <a:pt x="370" y="10955"/>
                </a:cubicBezTo>
                <a:close/>
                <a:moveTo>
                  <a:pt x="342" y="11051"/>
                </a:moveTo>
                <a:lnTo>
                  <a:pt x="342" y="11051"/>
                </a:lnTo>
                <a:cubicBezTo>
                  <a:pt x="338" y="11064"/>
                  <a:pt x="324" y="11071"/>
                  <a:pt x="310" y="11067"/>
                </a:cubicBezTo>
                <a:cubicBezTo>
                  <a:pt x="297" y="11063"/>
                  <a:pt x="290" y="11049"/>
                  <a:pt x="295" y="11035"/>
                </a:cubicBezTo>
                <a:cubicBezTo>
                  <a:pt x="299" y="11022"/>
                  <a:pt x="313" y="11015"/>
                  <a:pt x="326" y="11020"/>
                </a:cubicBezTo>
                <a:cubicBezTo>
                  <a:pt x="339" y="11024"/>
                  <a:pt x="346" y="11038"/>
                  <a:pt x="342" y="11051"/>
                </a:cubicBezTo>
                <a:close/>
                <a:moveTo>
                  <a:pt x="313" y="11147"/>
                </a:moveTo>
                <a:lnTo>
                  <a:pt x="313" y="11147"/>
                </a:lnTo>
                <a:cubicBezTo>
                  <a:pt x="309" y="11160"/>
                  <a:pt x="295" y="11167"/>
                  <a:pt x="282" y="11163"/>
                </a:cubicBezTo>
                <a:cubicBezTo>
                  <a:pt x="268" y="11159"/>
                  <a:pt x="261" y="11144"/>
                  <a:pt x="266" y="11131"/>
                </a:cubicBezTo>
                <a:cubicBezTo>
                  <a:pt x="270" y="11118"/>
                  <a:pt x="284" y="11111"/>
                  <a:pt x="297" y="11115"/>
                </a:cubicBezTo>
                <a:cubicBezTo>
                  <a:pt x="310" y="11120"/>
                  <a:pt x="318" y="11134"/>
                  <a:pt x="313" y="11147"/>
                </a:cubicBezTo>
                <a:close/>
                <a:moveTo>
                  <a:pt x="283" y="11243"/>
                </a:moveTo>
                <a:lnTo>
                  <a:pt x="283" y="11243"/>
                </a:lnTo>
                <a:cubicBezTo>
                  <a:pt x="279" y="11256"/>
                  <a:pt x="265" y="11263"/>
                  <a:pt x="252" y="11258"/>
                </a:cubicBezTo>
                <a:cubicBezTo>
                  <a:pt x="239" y="11254"/>
                  <a:pt x="231" y="11240"/>
                  <a:pt x="236" y="11227"/>
                </a:cubicBezTo>
                <a:cubicBezTo>
                  <a:pt x="240" y="11214"/>
                  <a:pt x="254" y="11207"/>
                  <a:pt x="267" y="11211"/>
                </a:cubicBezTo>
                <a:cubicBezTo>
                  <a:pt x="281" y="11215"/>
                  <a:pt x="288" y="11229"/>
                  <a:pt x="283" y="11243"/>
                </a:cubicBezTo>
                <a:close/>
                <a:moveTo>
                  <a:pt x="253" y="11338"/>
                </a:moveTo>
                <a:lnTo>
                  <a:pt x="253" y="11338"/>
                </a:lnTo>
                <a:cubicBezTo>
                  <a:pt x="249" y="11351"/>
                  <a:pt x="235" y="11358"/>
                  <a:pt x="222" y="11354"/>
                </a:cubicBezTo>
                <a:cubicBezTo>
                  <a:pt x="209" y="11350"/>
                  <a:pt x="202" y="11335"/>
                  <a:pt x="206" y="11322"/>
                </a:cubicBezTo>
                <a:cubicBezTo>
                  <a:pt x="210" y="11309"/>
                  <a:pt x="225" y="11302"/>
                  <a:pt x="238" y="11306"/>
                </a:cubicBezTo>
                <a:cubicBezTo>
                  <a:pt x="251" y="11311"/>
                  <a:pt x="258" y="11325"/>
                  <a:pt x="253" y="11338"/>
                </a:cubicBezTo>
                <a:close/>
                <a:moveTo>
                  <a:pt x="224" y="11434"/>
                </a:moveTo>
                <a:lnTo>
                  <a:pt x="224" y="11434"/>
                </a:lnTo>
                <a:cubicBezTo>
                  <a:pt x="219" y="11447"/>
                  <a:pt x="205" y="11454"/>
                  <a:pt x="192" y="11449"/>
                </a:cubicBezTo>
                <a:cubicBezTo>
                  <a:pt x="179" y="11445"/>
                  <a:pt x="172" y="11431"/>
                  <a:pt x="176" y="11418"/>
                </a:cubicBezTo>
                <a:cubicBezTo>
                  <a:pt x="181" y="11405"/>
                  <a:pt x="195" y="11398"/>
                  <a:pt x="208" y="11402"/>
                </a:cubicBezTo>
                <a:cubicBezTo>
                  <a:pt x="221" y="11406"/>
                  <a:pt x="228" y="11420"/>
                  <a:pt x="224" y="11434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6" name="Freeform 59"/>
          <p:cNvSpPr>
            <a:spLocks noEditPoints="1"/>
          </p:cNvSpPr>
          <p:nvPr/>
        </p:nvSpPr>
        <p:spPr bwMode="auto">
          <a:xfrm rot="16200000">
            <a:off x="2721781" y="728663"/>
            <a:ext cx="133350" cy="2857500"/>
          </a:xfrm>
          <a:custGeom>
            <a:avLst/>
            <a:gdLst>
              <a:gd name="T0" fmla="*/ 2147483647 w 1174"/>
              <a:gd name="T1" fmla="*/ 2147483647 h 12340"/>
              <a:gd name="T2" fmla="*/ 2147483647 w 1174"/>
              <a:gd name="T3" fmla="*/ 2147483647 h 12340"/>
              <a:gd name="T4" fmla="*/ 2147483647 w 1174"/>
              <a:gd name="T5" fmla="*/ 2147483647 h 12340"/>
              <a:gd name="T6" fmla="*/ 2147483647 w 1174"/>
              <a:gd name="T7" fmla="*/ 2147483647 h 12340"/>
              <a:gd name="T8" fmla="*/ 2147483647 w 1174"/>
              <a:gd name="T9" fmla="*/ 2147483647 h 12340"/>
              <a:gd name="T10" fmla="*/ 2147483647 w 1174"/>
              <a:gd name="T11" fmla="*/ 2147483647 h 12340"/>
              <a:gd name="T12" fmla="*/ 2147483647 w 1174"/>
              <a:gd name="T13" fmla="*/ 2147483647 h 12340"/>
              <a:gd name="T14" fmla="*/ 2147483647 w 1174"/>
              <a:gd name="T15" fmla="*/ 2147483647 h 12340"/>
              <a:gd name="T16" fmla="*/ 2147483647 w 1174"/>
              <a:gd name="T17" fmla="*/ 2147483647 h 12340"/>
              <a:gd name="T18" fmla="*/ 2147483647 w 1174"/>
              <a:gd name="T19" fmla="*/ 2147483647 h 12340"/>
              <a:gd name="T20" fmla="*/ 2147483647 w 1174"/>
              <a:gd name="T21" fmla="*/ 2147483647 h 12340"/>
              <a:gd name="T22" fmla="*/ 2147483647 w 1174"/>
              <a:gd name="T23" fmla="*/ 2147483647 h 12340"/>
              <a:gd name="T24" fmla="*/ 2147483647 w 1174"/>
              <a:gd name="T25" fmla="*/ 2147483647 h 12340"/>
              <a:gd name="T26" fmla="*/ 2147483647 w 1174"/>
              <a:gd name="T27" fmla="*/ 2147483647 h 12340"/>
              <a:gd name="T28" fmla="*/ 2147483647 w 1174"/>
              <a:gd name="T29" fmla="*/ 2147483647 h 12340"/>
              <a:gd name="T30" fmla="*/ 2147483647 w 1174"/>
              <a:gd name="T31" fmla="*/ 2147483647 h 12340"/>
              <a:gd name="T32" fmla="*/ 2147483647 w 1174"/>
              <a:gd name="T33" fmla="*/ 2147483647 h 12340"/>
              <a:gd name="T34" fmla="*/ 2147483647 w 1174"/>
              <a:gd name="T35" fmla="*/ 2147483647 h 12340"/>
              <a:gd name="T36" fmla="*/ 2147483647 w 1174"/>
              <a:gd name="T37" fmla="*/ 2147483647 h 12340"/>
              <a:gd name="T38" fmla="*/ 2147483647 w 1174"/>
              <a:gd name="T39" fmla="*/ 2147483647 h 12340"/>
              <a:gd name="T40" fmla="*/ 2147483647 w 1174"/>
              <a:gd name="T41" fmla="*/ 2147483647 h 12340"/>
              <a:gd name="T42" fmla="*/ 2147483647 w 1174"/>
              <a:gd name="T43" fmla="*/ 2147483647 h 12340"/>
              <a:gd name="T44" fmla="*/ 2147483647 w 1174"/>
              <a:gd name="T45" fmla="*/ 2147483647 h 12340"/>
              <a:gd name="T46" fmla="*/ 2147483647 w 1174"/>
              <a:gd name="T47" fmla="*/ 2147483647 h 12340"/>
              <a:gd name="T48" fmla="*/ 2147483647 w 1174"/>
              <a:gd name="T49" fmla="*/ 2147483647 h 12340"/>
              <a:gd name="T50" fmla="*/ 2147483647 w 1174"/>
              <a:gd name="T51" fmla="*/ 2147483647 h 12340"/>
              <a:gd name="T52" fmla="*/ 2147483647 w 1174"/>
              <a:gd name="T53" fmla="*/ 2147483647 h 12340"/>
              <a:gd name="T54" fmla="*/ 2147483647 w 1174"/>
              <a:gd name="T55" fmla="*/ 2147483647 h 12340"/>
              <a:gd name="T56" fmla="*/ 2147483647 w 1174"/>
              <a:gd name="T57" fmla="*/ 2147483647 h 12340"/>
              <a:gd name="T58" fmla="*/ 2147483647 w 1174"/>
              <a:gd name="T59" fmla="*/ 2147483647 h 12340"/>
              <a:gd name="T60" fmla="*/ 2147483647 w 1174"/>
              <a:gd name="T61" fmla="*/ 2147483647 h 12340"/>
              <a:gd name="T62" fmla="*/ 2147483647 w 1174"/>
              <a:gd name="T63" fmla="*/ 2147483647 h 12340"/>
              <a:gd name="T64" fmla="*/ 2147483647 w 1174"/>
              <a:gd name="T65" fmla="*/ 2147483647 h 12340"/>
              <a:gd name="T66" fmla="*/ 2147483647 w 1174"/>
              <a:gd name="T67" fmla="*/ 2147483647 h 12340"/>
              <a:gd name="T68" fmla="*/ 2147483647 w 1174"/>
              <a:gd name="T69" fmla="*/ 2147483647 h 12340"/>
              <a:gd name="T70" fmla="*/ 2147483647 w 1174"/>
              <a:gd name="T71" fmla="*/ 2147483647 h 12340"/>
              <a:gd name="T72" fmla="*/ 2147483647 w 1174"/>
              <a:gd name="T73" fmla="*/ 2147483647 h 12340"/>
              <a:gd name="T74" fmla="*/ 2147483647 w 1174"/>
              <a:gd name="T75" fmla="*/ 2147483647 h 12340"/>
              <a:gd name="T76" fmla="*/ 2147483647 w 1174"/>
              <a:gd name="T77" fmla="*/ 2147483647 h 12340"/>
              <a:gd name="T78" fmla="*/ 2147483647 w 1174"/>
              <a:gd name="T79" fmla="*/ 2147483647 h 12340"/>
              <a:gd name="T80" fmla="*/ 2147483647 w 1174"/>
              <a:gd name="T81" fmla="*/ 2147483647 h 12340"/>
              <a:gd name="T82" fmla="*/ 2147483647 w 1174"/>
              <a:gd name="T83" fmla="*/ 2147483647 h 12340"/>
              <a:gd name="T84" fmla="*/ 2147483647 w 1174"/>
              <a:gd name="T85" fmla="*/ 2147483647 h 12340"/>
              <a:gd name="T86" fmla="*/ 2147483647 w 1174"/>
              <a:gd name="T87" fmla="*/ 2147483647 h 12340"/>
              <a:gd name="T88" fmla="*/ 2147483647 w 1174"/>
              <a:gd name="T89" fmla="*/ 2147483647 h 12340"/>
              <a:gd name="T90" fmla="*/ 2147483647 w 1174"/>
              <a:gd name="T91" fmla="*/ 2147483647 h 12340"/>
              <a:gd name="T92" fmla="*/ 2147483647 w 1174"/>
              <a:gd name="T93" fmla="*/ 2147483647 h 12340"/>
              <a:gd name="T94" fmla="*/ 2147483647 w 1174"/>
              <a:gd name="T95" fmla="*/ 2147483647 h 12340"/>
              <a:gd name="T96" fmla="*/ 2147483647 w 1174"/>
              <a:gd name="T97" fmla="*/ 2147483647 h 12340"/>
              <a:gd name="T98" fmla="*/ 2147483647 w 1174"/>
              <a:gd name="T99" fmla="*/ 2147483647 h 12340"/>
              <a:gd name="T100" fmla="*/ 2147483647 w 1174"/>
              <a:gd name="T101" fmla="*/ 2147483647 h 12340"/>
              <a:gd name="T102" fmla="*/ 2147483647 w 1174"/>
              <a:gd name="T103" fmla="*/ 2147483647 h 12340"/>
              <a:gd name="T104" fmla="*/ 2147483647 w 1174"/>
              <a:gd name="T105" fmla="*/ 2147483647 h 12340"/>
              <a:gd name="T106" fmla="*/ 2147483647 w 1174"/>
              <a:gd name="T107" fmla="*/ 2147483647 h 12340"/>
              <a:gd name="T108" fmla="*/ 2147483647 w 1174"/>
              <a:gd name="T109" fmla="*/ 2147483647 h 12340"/>
              <a:gd name="T110" fmla="*/ 2147483647 w 1174"/>
              <a:gd name="T111" fmla="*/ 2147483647 h 12340"/>
              <a:gd name="T112" fmla="*/ 2147483647 w 1174"/>
              <a:gd name="T113" fmla="*/ 2147483647 h 12340"/>
              <a:gd name="T114" fmla="*/ 2147483647 w 1174"/>
              <a:gd name="T115" fmla="*/ 2147483647 h 12340"/>
              <a:gd name="T116" fmla="*/ 2147483647 w 1174"/>
              <a:gd name="T117" fmla="*/ 2147483647 h 12340"/>
              <a:gd name="T118" fmla="*/ 2147483647 w 1174"/>
              <a:gd name="T119" fmla="*/ 2147483647 h 12340"/>
              <a:gd name="T120" fmla="*/ 2147483647 w 1174"/>
              <a:gd name="T121" fmla="*/ 2147483647 h 12340"/>
              <a:gd name="T122" fmla="*/ 2147483647 w 1174"/>
              <a:gd name="T123" fmla="*/ 2147483647 h 12340"/>
              <a:gd name="T124" fmla="*/ 2147483647 w 1174"/>
              <a:gd name="T125" fmla="*/ 2147483647 h 1234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174"/>
              <a:gd name="T190" fmla="*/ 0 h 12340"/>
              <a:gd name="T191" fmla="*/ 1174 w 1174"/>
              <a:gd name="T192" fmla="*/ 12340 h 1234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174" h="12340">
                <a:moveTo>
                  <a:pt x="52" y="20"/>
                </a:moveTo>
                <a:lnTo>
                  <a:pt x="52" y="20"/>
                </a:lnTo>
                <a:cubicBezTo>
                  <a:pt x="57" y="33"/>
                  <a:pt x="49" y="47"/>
                  <a:pt x="36" y="52"/>
                </a:cubicBezTo>
                <a:cubicBezTo>
                  <a:pt x="23" y="56"/>
                  <a:pt x="9" y="49"/>
                  <a:pt x="5" y="36"/>
                </a:cubicBezTo>
                <a:cubicBezTo>
                  <a:pt x="0" y="23"/>
                  <a:pt x="7" y="9"/>
                  <a:pt x="21" y="4"/>
                </a:cubicBezTo>
                <a:cubicBezTo>
                  <a:pt x="34" y="0"/>
                  <a:pt x="48" y="7"/>
                  <a:pt x="52" y="20"/>
                </a:cubicBezTo>
                <a:close/>
                <a:moveTo>
                  <a:pt x="85" y="115"/>
                </a:moveTo>
                <a:lnTo>
                  <a:pt x="85" y="115"/>
                </a:lnTo>
                <a:cubicBezTo>
                  <a:pt x="89" y="128"/>
                  <a:pt x="82" y="142"/>
                  <a:pt x="69" y="146"/>
                </a:cubicBezTo>
                <a:cubicBezTo>
                  <a:pt x="56" y="151"/>
                  <a:pt x="42" y="144"/>
                  <a:pt x="37" y="131"/>
                </a:cubicBezTo>
                <a:lnTo>
                  <a:pt x="37" y="130"/>
                </a:lnTo>
                <a:cubicBezTo>
                  <a:pt x="33" y="117"/>
                  <a:pt x="40" y="103"/>
                  <a:pt x="53" y="99"/>
                </a:cubicBezTo>
                <a:cubicBezTo>
                  <a:pt x="66" y="94"/>
                  <a:pt x="80" y="102"/>
                  <a:pt x="85" y="115"/>
                </a:cubicBezTo>
                <a:close/>
                <a:moveTo>
                  <a:pt x="117" y="209"/>
                </a:moveTo>
                <a:lnTo>
                  <a:pt x="117" y="209"/>
                </a:lnTo>
                <a:cubicBezTo>
                  <a:pt x="122" y="222"/>
                  <a:pt x="115" y="237"/>
                  <a:pt x="102" y="241"/>
                </a:cubicBezTo>
                <a:cubicBezTo>
                  <a:pt x="89" y="245"/>
                  <a:pt x="74" y="238"/>
                  <a:pt x="70" y="225"/>
                </a:cubicBezTo>
                <a:cubicBezTo>
                  <a:pt x="66" y="212"/>
                  <a:pt x="73" y="198"/>
                  <a:pt x="86" y="193"/>
                </a:cubicBezTo>
                <a:cubicBezTo>
                  <a:pt x="99" y="189"/>
                  <a:pt x="113" y="196"/>
                  <a:pt x="117" y="209"/>
                </a:cubicBezTo>
                <a:close/>
                <a:moveTo>
                  <a:pt x="150" y="304"/>
                </a:moveTo>
                <a:lnTo>
                  <a:pt x="150" y="304"/>
                </a:lnTo>
                <a:cubicBezTo>
                  <a:pt x="154" y="317"/>
                  <a:pt x="147" y="331"/>
                  <a:pt x="134" y="335"/>
                </a:cubicBezTo>
                <a:cubicBezTo>
                  <a:pt x="121" y="340"/>
                  <a:pt x="107" y="333"/>
                  <a:pt x="103" y="320"/>
                </a:cubicBezTo>
                <a:cubicBezTo>
                  <a:pt x="98" y="307"/>
                  <a:pt x="105" y="292"/>
                  <a:pt x="118" y="288"/>
                </a:cubicBezTo>
                <a:cubicBezTo>
                  <a:pt x="132" y="284"/>
                  <a:pt x="146" y="291"/>
                  <a:pt x="150" y="304"/>
                </a:cubicBezTo>
                <a:close/>
                <a:moveTo>
                  <a:pt x="183" y="398"/>
                </a:moveTo>
                <a:lnTo>
                  <a:pt x="183" y="398"/>
                </a:lnTo>
                <a:cubicBezTo>
                  <a:pt x="187" y="412"/>
                  <a:pt x="180" y="426"/>
                  <a:pt x="167" y="430"/>
                </a:cubicBezTo>
                <a:cubicBezTo>
                  <a:pt x="154" y="434"/>
                  <a:pt x="140" y="427"/>
                  <a:pt x="135" y="414"/>
                </a:cubicBezTo>
                <a:cubicBezTo>
                  <a:pt x="131" y="401"/>
                  <a:pt x="138" y="387"/>
                  <a:pt x="151" y="383"/>
                </a:cubicBezTo>
                <a:cubicBezTo>
                  <a:pt x="164" y="378"/>
                  <a:pt x="178" y="385"/>
                  <a:pt x="183" y="398"/>
                </a:cubicBezTo>
                <a:close/>
                <a:moveTo>
                  <a:pt x="214" y="494"/>
                </a:moveTo>
                <a:lnTo>
                  <a:pt x="214" y="494"/>
                </a:lnTo>
                <a:cubicBezTo>
                  <a:pt x="218" y="508"/>
                  <a:pt x="210" y="522"/>
                  <a:pt x="197" y="525"/>
                </a:cubicBezTo>
                <a:cubicBezTo>
                  <a:pt x="184" y="529"/>
                  <a:pt x="170" y="522"/>
                  <a:pt x="166" y="508"/>
                </a:cubicBezTo>
                <a:cubicBezTo>
                  <a:pt x="162" y="495"/>
                  <a:pt x="170" y="481"/>
                  <a:pt x="183" y="477"/>
                </a:cubicBezTo>
                <a:cubicBezTo>
                  <a:pt x="196" y="474"/>
                  <a:pt x="210" y="481"/>
                  <a:pt x="214" y="494"/>
                </a:cubicBezTo>
                <a:close/>
                <a:moveTo>
                  <a:pt x="245" y="590"/>
                </a:moveTo>
                <a:lnTo>
                  <a:pt x="245" y="590"/>
                </a:lnTo>
                <a:cubicBezTo>
                  <a:pt x="248" y="603"/>
                  <a:pt x="241" y="617"/>
                  <a:pt x="228" y="621"/>
                </a:cubicBezTo>
                <a:cubicBezTo>
                  <a:pt x="214" y="625"/>
                  <a:pt x="200" y="617"/>
                  <a:pt x="197" y="604"/>
                </a:cubicBezTo>
                <a:cubicBezTo>
                  <a:pt x="193" y="590"/>
                  <a:pt x="200" y="577"/>
                  <a:pt x="214" y="573"/>
                </a:cubicBezTo>
                <a:cubicBezTo>
                  <a:pt x="227" y="569"/>
                  <a:pt x="241" y="576"/>
                  <a:pt x="245" y="590"/>
                </a:cubicBezTo>
                <a:close/>
                <a:moveTo>
                  <a:pt x="275" y="685"/>
                </a:moveTo>
                <a:lnTo>
                  <a:pt x="275" y="685"/>
                </a:lnTo>
                <a:cubicBezTo>
                  <a:pt x="279" y="698"/>
                  <a:pt x="272" y="712"/>
                  <a:pt x="258" y="716"/>
                </a:cubicBezTo>
                <a:cubicBezTo>
                  <a:pt x="245" y="720"/>
                  <a:pt x="231" y="712"/>
                  <a:pt x="227" y="699"/>
                </a:cubicBezTo>
                <a:cubicBezTo>
                  <a:pt x="223" y="686"/>
                  <a:pt x="231" y="672"/>
                  <a:pt x="244" y="668"/>
                </a:cubicBezTo>
                <a:cubicBezTo>
                  <a:pt x="258" y="664"/>
                  <a:pt x="271" y="672"/>
                  <a:pt x="275" y="685"/>
                </a:cubicBezTo>
                <a:close/>
                <a:moveTo>
                  <a:pt x="306" y="780"/>
                </a:moveTo>
                <a:lnTo>
                  <a:pt x="306" y="780"/>
                </a:lnTo>
                <a:cubicBezTo>
                  <a:pt x="310" y="793"/>
                  <a:pt x="302" y="807"/>
                  <a:pt x="289" y="811"/>
                </a:cubicBezTo>
                <a:cubicBezTo>
                  <a:pt x="276" y="815"/>
                  <a:pt x="262" y="807"/>
                  <a:pt x="258" y="794"/>
                </a:cubicBezTo>
                <a:cubicBezTo>
                  <a:pt x="254" y="781"/>
                  <a:pt x="262" y="767"/>
                  <a:pt x="275" y="763"/>
                </a:cubicBezTo>
                <a:cubicBezTo>
                  <a:pt x="288" y="759"/>
                  <a:pt x="302" y="767"/>
                  <a:pt x="306" y="780"/>
                </a:cubicBezTo>
                <a:close/>
                <a:moveTo>
                  <a:pt x="335" y="876"/>
                </a:moveTo>
                <a:lnTo>
                  <a:pt x="335" y="876"/>
                </a:lnTo>
                <a:cubicBezTo>
                  <a:pt x="339" y="889"/>
                  <a:pt x="331" y="903"/>
                  <a:pt x="318" y="907"/>
                </a:cubicBezTo>
                <a:cubicBezTo>
                  <a:pt x="305" y="911"/>
                  <a:pt x="291" y="903"/>
                  <a:pt x="287" y="890"/>
                </a:cubicBezTo>
                <a:cubicBezTo>
                  <a:pt x="283" y="876"/>
                  <a:pt x="291" y="863"/>
                  <a:pt x="304" y="859"/>
                </a:cubicBezTo>
                <a:cubicBezTo>
                  <a:pt x="317" y="855"/>
                  <a:pt x="331" y="863"/>
                  <a:pt x="335" y="876"/>
                </a:cubicBezTo>
                <a:close/>
                <a:moveTo>
                  <a:pt x="364" y="972"/>
                </a:moveTo>
                <a:lnTo>
                  <a:pt x="364" y="972"/>
                </a:lnTo>
                <a:cubicBezTo>
                  <a:pt x="367" y="985"/>
                  <a:pt x="360" y="999"/>
                  <a:pt x="346" y="1003"/>
                </a:cubicBezTo>
                <a:cubicBezTo>
                  <a:pt x="333" y="1007"/>
                  <a:pt x="319" y="999"/>
                  <a:pt x="316" y="986"/>
                </a:cubicBezTo>
                <a:cubicBezTo>
                  <a:pt x="312" y="972"/>
                  <a:pt x="319" y="958"/>
                  <a:pt x="333" y="955"/>
                </a:cubicBezTo>
                <a:cubicBezTo>
                  <a:pt x="346" y="951"/>
                  <a:pt x="360" y="959"/>
                  <a:pt x="364" y="972"/>
                </a:cubicBezTo>
                <a:close/>
                <a:moveTo>
                  <a:pt x="392" y="1068"/>
                </a:moveTo>
                <a:lnTo>
                  <a:pt x="392" y="1068"/>
                </a:lnTo>
                <a:cubicBezTo>
                  <a:pt x="396" y="1081"/>
                  <a:pt x="388" y="1095"/>
                  <a:pt x="375" y="1099"/>
                </a:cubicBezTo>
                <a:cubicBezTo>
                  <a:pt x="362" y="1103"/>
                  <a:pt x="348" y="1095"/>
                  <a:pt x="344" y="1082"/>
                </a:cubicBezTo>
                <a:lnTo>
                  <a:pt x="344" y="1081"/>
                </a:lnTo>
                <a:cubicBezTo>
                  <a:pt x="340" y="1068"/>
                  <a:pt x="348" y="1054"/>
                  <a:pt x="361" y="1051"/>
                </a:cubicBezTo>
                <a:cubicBezTo>
                  <a:pt x="375" y="1047"/>
                  <a:pt x="388" y="1054"/>
                  <a:pt x="392" y="1068"/>
                </a:cubicBezTo>
                <a:close/>
                <a:moveTo>
                  <a:pt x="421" y="1164"/>
                </a:moveTo>
                <a:lnTo>
                  <a:pt x="421" y="1164"/>
                </a:lnTo>
                <a:cubicBezTo>
                  <a:pt x="425" y="1177"/>
                  <a:pt x="417" y="1191"/>
                  <a:pt x="404" y="1195"/>
                </a:cubicBezTo>
                <a:cubicBezTo>
                  <a:pt x="390" y="1198"/>
                  <a:pt x="376" y="1191"/>
                  <a:pt x="373" y="1177"/>
                </a:cubicBezTo>
                <a:cubicBezTo>
                  <a:pt x="369" y="1164"/>
                  <a:pt x="377" y="1150"/>
                  <a:pt x="390" y="1146"/>
                </a:cubicBezTo>
                <a:cubicBezTo>
                  <a:pt x="403" y="1143"/>
                  <a:pt x="417" y="1150"/>
                  <a:pt x="421" y="1164"/>
                </a:cubicBezTo>
                <a:close/>
                <a:moveTo>
                  <a:pt x="448" y="1261"/>
                </a:moveTo>
                <a:lnTo>
                  <a:pt x="448" y="1261"/>
                </a:lnTo>
                <a:cubicBezTo>
                  <a:pt x="452" y="1274"/>
                  <a:pt x="443" y="1288"/>
                  <a:pt x="430" y="1291"/>
                </a:cubicBezTo>
                <a:cubicBezTo>
                  <a:pt x="416" y="1294"/>
                  <a:pt x="403" y="1286"/>
                  <a:pt x="400" y="1273"/>
                </a:cubicBezTo>
                <a:cubicBezTo>
                  <a:pt x="396" y="1259"/>
                  <a:pt x="405" y="1246"/>
                  <a:pt x="418" y="1242"/>
                </a:cubicBezTo>
                <a:cubicBezTo>
                  <a:pt x="431" y="1239"/>
                  <a:pt x="445" y="1247"/>
                  <a:pt x="448" y="1261"/>
                </a:cubicBezTo>
                <a:close/>
                <a:moveTo>
                  <a:pt x="475" y="1357"/>
                </a:moveTo>
                <a:lnTo>
                  <a:pt x="475" y="1357"/>
                </a:lnTo>
                <a:cubicBezTo>
                  <a:pt x="478" y="1371"/>
                  <a:pt x="470" y="1384"/>
                  <a:pt x="456" y="1388"/>
                </a:cubicBezTo>
                <a:cubicBezTo>
                  <a:pt x="443" y="1391"/>
                  <a:pt x="429" y="1383"/>
                  <a:pt x="426" y="1369"/>
                </a:cubicBezTo>
                <a:cubicBezTo>
                  <a:pt x="423" y="1356"/>
                  <a:pt x="431" y="1342"/>
                  <a:pt x="444" y="1339"/>
                </a:cubicBezTo>
                <a:cubicBezTo>
                  <a:pt x="458" y="1336"/>
                  <a:pt x="471" y="1344"/>
                  <a:pt x="475" y="1357"/>
                </a:cubicBezTo>
                <a:close/>
                <a:moveTo>
                  <a:pt x="501" y="1454"/>
                </a:moveTo>
                <a:lnTo>
                  <a:pt x="501" y="1454"/>
                </a:lnTo>
                <a:cubicBezTo>
                  <a:pt x="504" y="1467"/>
                  <a:pt x="496" y="1481"/>
                  <a:pt x="483" y="1484"/>
                </a:cubicBezTo>
                <a:cubicBezTo>
                  <a:pt x="469" y="1487"/>
                  <a:pt x="456" y="1479"/>
                  <a:pt x="453" y="1466"/>
                </a:cubicBezTo>
                <a:cubicBezTo>
                  <a:pt x="449" y="1452"/>
                  <a:pt x="458" y="1439"/>
                  <a:pt x="471" y="1435"/>
                </a:cubicBezTo>
                <a:cubicBezTo>
                  <a:pt x="484" y="1432"/>
                  <a:pt x="498" y="1440"/>
                  <a:pt x="501" y="1454"/>
                </a:cubicBezTo>
                <a:close/>
                <a:moveTo>
                  <a:pt x="528" y="1550"/>
                </a:moveTo>
                <a:lnTo>
                  <a:pt x="528" y="1550"/>
                </a:lnTo>
                <a:cubicBezTo>
                  <a:pt x="531" y="1564"/>
                  <a:pt x="523" y="1577"/>
                  <a:pt x="509" y="1581"/>
                </a:cubicBezTo>
                <a:cubicBezTo>
                  <a:pt x="496" y="1584"/>
                  <a:pt x="482" y="1576"/>
                  <a:pt x="479" y="1562"/>
                </a:cubicBezTo>
                <a:cubicBezTo>
                  <a:pt x="476" y="1549"/>
                  <a:pt x="484" y="1535"/>
                  <a:pt x="497" y="1532"/>
                </a:cubicBezTo>
                <a:cubicBezTo>
                  <a:pt x="511" y="1529"/>
                  <a:pt x="524" y="1537"/>
                  <a:pt x="528" y="1550"/>
                </a:cubicBezTo>
                <a:close/>
                <a:moveTo>
                  <a:pt x="553" y="1647"/>
                </a:moveTo>
                <a:lnTo>
                  <a:pt x="553" y="1647"/>
                </a:lnTo>
                <a:cubicBezTo>
                  <a:pt x="556" y="1660"/>
                  <a:pt x="548" y="1674"/>
                  <a:pt x="535" y="1677"/>
                </a:cubicBezTo>
                <a:cubicBezTo>
                  <a:pt x="521" y="1681"/>
                  <a:pt x="508" y="1672"/>
                  <a:pt x="505" y="1659"/>
                </a:cubicBezTo>
                <a:cubicBezTo>
                  <a:pt x="501" y="1646"/>
                  <a:pt x="509" y="1632"/>
                  <a:pt x="523" y="1629"/>
                </a:cubicBezTo>
                <a:cubicBezTo>
                  <a:pt x="536" y="1625"/>
                  <a:pt x="550" y="1634"/>
                  <a:pt x="553" y="1647"/>
                </a:cubicBezTo>
                <a:close/>
                <a:moveTo>
                  <a:pt x="578" y="1744"/>
                </a:moveTo>
                <a:lnTo>
                  <a:pt x="578" y="1744"/>
                </a:lnTo>
                <a:cubicBezTo>
                  <a:pt x="581" y="1758"/>
                  <a:pt x="573" y="1771"/>
                  <a:pt x="559" y="1774"/>
                </a:cubicBezTo>
                <a:cubicBezTo>
                  <a:pt x="546" y="1778"/>
                  <a:pt x="532" y="1769"/>
                  <a:pt x="529" y="1756"/>
                </a:cubicBezTo>
                <a:cubicBezTo>
                  <a:pt x="526" y="1743"/>
                  <a:pt x="534" y="1729"/>
                  <a:pt x="547" y="1726"/>
                </a:cubicBezTo>
                <a:cubicBezTo>
                  <a:pt x="561" y="1722"/>
                  <a:pt x="574" y="1731"/>
                  <a:pt x="578" y="1744"/>
                </a:cubicBezTo>
                <a:close/>
                <a:moveTo>
                  <a:pt x="602" y="1841"/>
                </a:moveTo>
                <a:lnTo>
                  <a:pt x="602" y="1841"/>
                </a:lnTo>
                <a:cubicBezTo>
                  <a:pt x="605" y="1854"/>
                  <a:pt x="597" y="1868"/>
                  <a:pt x="584" y="1871"/>
                </a:cubicBezTo>
                <a:cubicBezTo>
                  <a:pt x="570" y="1875"/>
                  <a:pt x="557" y="1867"/>
                  <a:pt x="553" y="1853"/>
                </a:cubicBezTo>
                <a:cubicBezTo>
                  <a:pt x="550" y="1840"/>
                  <a:pt x="558" y="1826"/>
                  <a:pt x="572" y="1823"/>
                </a:cubicBezTo>
                <a:cubicBezTo>
                  <a:pt x="585" y="1819"/>
                  <a:pt x="599" y="1828"/>
                  <a:pt x="602" y="1841"/>
                </a:cubicBezTo>
                <a:close/>
                <a:moveTo>
                  <a:pt x="626" y="1938"/>
                </a:moveTo>
                <a:lnTo>
                  <a:pt x="626" y="1938"/>
                </a:lnTo>
                <a:cubicBezTo>
                  <a:pt x="630" y="1951"/>
                  <a:pt x="622" y="1965"/>
                  <a:pt x="608" y="1968"/>
                </a:cubicBezTo>
                <a:cubicBezTo>
                  <a:pt x="595" y="1972"/>
                  <a:pt x="581" y="1964"/>
                  <a:pt x="578" y="1950"/>
                </a:cubicBezTo>
                <a:cubicBezTo>
                  <a:pt x="575" y="1937"/>
                  <a:pt x="583" y="1923"/>
                  <a:pt x="596" y="1920"/>
                </a:cubicBezTo>
                <a:cubicBezTo>
                  <a:pt x="609" y="1916"/>
                  <a:pt x="623" y="1925"/>
                  <a:pt x="626" y="1938"/>
                </a:cubicBezTo>
                <a:close/>
                <a:moveTo>
                  <a:pt x="650" y="2036"/>
                </a:moveTo>
                <a:lnTo>
                  <a:pt x="650" y="2036"/>
                </a:lnTo>
                <a:cubicBezTo>
                  <a:pt x="653" y="2050"/>
                  <a:pt x="644" y="2063"/>
                  <a:pt x="631" y="2066"/>
                </a:cubicBezTo>
                <a:cubicBezTo>
                  <a:pt x="617" y="2069"/>
                  <a:pt x="604" y="2060"/>
                  <a:pt x="601" y="2046"/>
                </a:cubicBezTo>
                <a:cubicBezTo>
                  <a:pt x="598" y="2033"/>
                  <a:pt x="607" y="2020"/>
                  <a:pt x="621" y="2017"/>
                </a:cubicBezTo>
                <a:cubicBezTo>
                  <a:pt x="634" y="2014"/>
                  <a:pt x="647" y="2023"/>
                  <a:pt x="650" y="2036"/>
                </a:cubicBezTo>
                <a:close/>
                <a:moveTo>
                  <a:pt x="673" y="2134"/>
                </a:moveTo>
                <a:lnTo>
                  <a:pt x="673" y="2134"/>
                </a:lnTo>
                <a:cubicBezTo>
                  <a:pt x="675" y="2147"/>
                  <a:pt x="667" y="2160"/>
                  <a:pt x="653" y="2163"/>
                </a:cubicBezTo>
                <a:cubicBezTo>
                  <a:pt x="640" y="2166"/>
                  <a:pt x="626" y="2157"/>
                  <a:pt x="624" y="2144"/>
                </a:cubicBezTo>
                <a:cubicBezTo>
                  <a:pt x="621" y="2130"/>
                  <a:pt x="630" y="2117"/>
                  <a:pt x="643" y="2114"/>
                </a:cubicBezTo>
                <a:cubicBezTo>
                  <a:pt x="657" y="2111"/>
                  <a:pt x="670" y="2120"/>
                  <a:pt x="673" y="2134"/>
                </a:cubicBezTo>
                <a:close/>
                <a:moveTo>
                  <a:pt x="695" y="2231"/>
                </a:moveTo>
                <a:lnTo>
                  <a:pt x="695" y="2231"/>
                </a:lnTo>
                <a:cubicBezTo>
                  <a:pt x="698" y="2245"/>
                  <a:pt x="689" y="2258"/>
                  <a:pt x="676" y="2261"/>
                </a:cubicBezTo>
                <a:cubicBezTo>
                  <a:pt x="662" y="2264"/>
                  <a:pt x="649" y="2255"/>
                  <a:pt x="646" y="2241"/>
                </a:cubicBezTo>
                <a:cubicBezTo>
                  <a:pt x="643" y="2228"/>
                  <a:pt x="652" y="2215"/>
                  <a:pt x="665" y="2212"/>
                </a:cubicBezTo>
                <a:cubicBezTo>
                  <a:pt x="679" y="2209"/>
                  <a:pt x="692" y="2218"/>
                  <a:pt x="695" y="2231"/>
                </a:cubicBezTo>
                <a:close/>
                <a:moveTo>
                  <a:pt x="717" y="2329"/>
                </a:moveTo>
                <a:lnTo>
                  <a:pt x="717" y="2329"/>
                </a:lnTo>
                <a:cubicBezTo>
                  <a:pt x="720" y="2342"/>
                  <a:pt x="712" y="2356"/>
                  <a:pt x="698" y="2358"/>
                </a:cubicBezTo>
                <a:cubicBezTo>
                  <a:pt x="685" y="2361"/>
                  <a:pt x="671" y="2352"/>
                  <a:pt x="668" y="2339"/>
                </a:cubicBezTo>
                <a:cubicBezTo>
                  <a:pt x="666" y="2325"/>
                  <a:pt x="674" y="2312"/>
                  <a:pt x="688" y="2309"/>
                </a:cubicBezTo>
                <a:cubicBezTo>
                  <a:pt x="701" y="2307"/>
                  <a:pt x="715" y="2315"/>
                  <a:pt x="717" y="2329"/>
                </a:cubicBezTo>
                <a:close/>
                <a:moveTo>
                  <a:pt x="739" y="2427"/>
                </a:moveTo>
                <a:lnTo>
                  <a:pt x="739" y="2427"/>
                </a:lnTo>
                <a:cubicBezTo>
                  <a:pt x="742" y="2440"/>
                  <a:pt x="733" y="2453"/>
                  <a:pt x="720" y="2456"/>
                </a:cubicBezTo>
                <a:cubicBezTo>
                  <a:pt x="706" y="2459"/>
                  <a:pt x="693" y="2450"/>
                  <a:pt x="690" y="2436"/>
                </a:cubicBezTo>
                <a:cubicBezTo>
                  <a:pt x="687" y="2423"/>
                  <a:pt x="696" y="2410"/>
                  <a:pt x="710" y="2407"/>
                </a:cubicBezTo>
                <a:cubicBezTo>
                  <a:pt x="723" y="2404"/>
                  <a:pt x="736" y="2413"/>
                  <a:pt x="739" y="2427"/>
                </a:cubicBezTo>
                <a:close/>
                <a:moveTo>
                  <a:pt x="759" y="2525"/>
                </a:moveTo>
                <a:lnTo>
                  <a:pt x="760" y="2525"/>
                </a:lnTo>
                <a:cubicBezTo>
                  <a:pt x="762" y="2538"/>
                  <a:pt x="753" y="2551"/>
                  <a:pt x="740" y="2554"/>
                </a:cubicBezTo>
                <a:cubicBezTo>
                  <a:pt x="726" y="2557"/>
                  <a:pt x="713" y="2548"/>
                  <a:pt x="710" y="2534"/>
                </a:cubicBezTo>
                <a:cubicBezTo>
                  <a:pt x="708" y="2521"/>
                  <a:pt x="717" y="2508"/>
                  <a:pt x="730" y="2505"/>
                </a:cubicBezTo>
                <a:cubicBezTo>
                  <a:pt x="744" y="2502"/>
                  <a:pt x="757" y="2511"/>
                  <a:pt x="759" y="2525"/>
                </a:cubicBezTo>
                <a:close/>
                <a:moveTo>
                  <a:pt x="780" y="2622"/>
                </a:moveTo>
                <a:lnTo>
                  <a:pt x="780" y="2623"/>
                </a:lnTo>
                <a:cubicBezTo>
                  <a:pt x="783" y="2636"/>
                  <a:pt x="774" y="2649"/>
                  <a:pt x="760" y="2652"/>
                </a:cubicBezTo>
                <a:cubicBezTo>
                  <a:pt x="747" y="2655"/>
                  <a:pt x="733" y="2646"/>
                  <a:pt x="731" y="2632"/>
                </a:cubicBezTo>
                <a:cubicBezTo>
                  <a:pt x="728" y="2619"/>
                  <a:pt x="737" y="2606"/>
                  <a:pt x="750" y="2603"/>
                </a:cubicBezTo>
                <a:cubicBezTo>
                  <a:pt x="764" y="2600"/>
                  <a:pt x="777" y="2609"/>
                  <a:pt x="780" y="2622"/>
                </a:cubicBezTo>
                <a:close/>
                <a:moveTo>
                  <a:pt x="800" y="2720"/>
                </a:moveTo>
                <a:lnTo>
                  <a:pt x="800" y="2720"/>
                </a:lnTo>
                <a:cubicBezTo>
                  <a:pt x="803" y="2734"/>
                  <a:pt x="794" y="2747"/>
                  <a:pt x="780" y="2750"/>
                </a:cubicBezTo>
                <a:cubicBezTo>
                  <a:pt x="767" y="2753"/>
                  <a:pt x="754" y="2744"/>
                  <a:pt x="751" y="2730"/>
                </a:cubicBezTo>
                <a:cubicBezTo>
                  <a:pt x="748" y="2717"/>
                  <a:pt x="757" y="2704"/>
                  <a:pt x="771" y="2701"/>
                </a:cubicBezTo>
                <a:cubicBezTo>
                  <a:pt x="784" y="2698"/>
                  <a:pt x="797" y="2707"/>
                  <a:pt x="800" y="2720"/>
                </a:cubicBezTo>
                <a:close/>
                <a:moveTo>
                  <a:pt x="820" y="2819"/>
                </a:moveTo>
                <a:lnTo>
                  <a:pt x="820" y="2820"/>
                </a:lnTo>
                <a:cubicBezTo>
                  <a:pt x="822" y="2833"/>
                  <a:pt x="813" y="2846"/>
                  <a:pt x="799" y="2848"/>
                </a:cubicBezTo>
                <a:cubicBezTo>
                  <a:pt x="786" y="2850"/>
                  <a:pt x="773" y="2841"/>
                  <a:pt x="771" y="2827"/>
                </a:cubicBezTo>
                <a:cubicBezTo>
                  <a:pt x="769" y="2814"/>
                  <a:pt x="778" y="2801"/>
                  <a:pt x="792" y="2799"/>
                </a:cubicBezTo>
                <a:cubicBezTo>
                  <a:pt x="805" y="2797"/>
                  <a:pt x="818" y="2806"/>
                  <a:pt x="820" y="2819"/>
                </a:cubicBezTo>
                <a:close/>
                <a:moveTo>
                  <a:pt x="838" y="2918"/>
                </a:moveTo>
                <a:lnTo>
                  <a:pt x="838" y="2918"/>
                </a:lnTo>
                <a:cubicBezTo>
                  <a:pt x="840" y="2932"/>
                  <a:pt x="831" y="2944"/>
                  <a:pt x="818" y="2947"/>
                </a:cubicBezTo>
                <a:cubicBezTo>
                  <a:pt x="804" y="2949"/>
                  <a:pt x="791" y="2939"/>
                  <a:pt x="789" y="2926"/>
                </a:cubicBezTo>
                <a:cubicBezTo>
                  <a:pt x="787" y="2912"/>
                  <a:pt x="796" y="2899"/>
                  <a:pt x="810" y="2897"/>
                </a:cubicBezTo>
                <a:cubicBezTo>
                  <a:pt x="823" y="2895"/>
                  <a:pt x="836" y="2904"/>
                  <a:pt x="838" y="2918"/>
                </a:cubicBezTo>
                <a:close/>
                <a:moveTo>
                  <a:pt x="856" y="3016"/>
                </a:moveTo>
                <a:lnTo>
                  <a:pt x="856" y="3016"/>
                </a:lnTo>
                <a:cubicBezTo>
                  <a:pt x="859" y="3030"/>
                  <a:pt x="849" y="3043"/>
                  <a:pt x="836" y="3045"/>
                </a:cubicBezTo>
                <a:cubicBezTo>
                  <a:pt x="822" y="3047"/>
                  <a:pt x="809" y="3038"/>
                  <a:pt x="807" y="3024"/>
                </a:cubicBezTo>
                <a:cubicBezTo>
                  <a:pt x="805" y="3011"/>
                  <a:pt x="814" y="2998"/>
                  <a:pt x="828" y="2995"/>
                </a:cubicBezTo>
                <a:cubicBezTo>
                  <a:pt x="841" y="2993"/>
                  <a:pt x="854" y="3003"/>
                  <a:pt x="856" y="3016"/>
                </a:cubicBezTo>
                <a:close/>
                <a:moveTo>
                  <a:pt x="875" y="3115"/>
                </a:moveTo>
                <a:lnTo>
                  <a:pt x="875" y="3115"/>
                </a:lnTo>
                <a:cubicBezTo>
                  <a:pt x="877" y="3128"/>
                  <a:pt x="867" y="3141"/>
                  <a:pt x="854" y="3143"/>
                </a:cubicBezTo>
                <a:cubicBezTo>
                  <a:pt x="840" y="3145"/>
                  <a:pt x="827" y="3136"/>
                  <a:pt x="825" y="3123"/>
                </a:cubicBezTo>
                <a:cubicBezTo>
                  <a:pt x="823" y="3109"/>
                  <a:pt x="832" y="3096"/>
                  <a:pt x="846" y="3094"/>
                </a:cubicBezTo>
                <a:cubicBezTo>
                  <a:pt x="860" y="3092"/>
                  <a:pt x="872" y="3101"/>
                  <a:pt x="875" y="3115"/>
                </a:cubicBezTo>
                <a:close/>
                <a:moveTo>
                  <a:pt x="893" y="3213"/>
                </a:moveTo>
                <a:lnTo>
                  <a:pt x="893" y="3213"/>
                </a:lnTo>
                <a:cubicBezTo>
                  <a:pt x="895" y="3227"/>
                  <a:pt x="885" y="3240"/>
                  <a:pt x="872" y="3242"/>
                </a:cubicBezTo>
                <a:cubicBezTo>
                  <a:pt x="858" y="3244"/>
                  <a:pt x="845" y="3235"/>
                  <a:pt x="843" y="3221"/>
                </a:cubicBezTo>
                <a:cubicBezTo>
                  <a:pt x="841" y="3207"/>
                  <a:pt x="850" y="3194"/>
                  <a:pt x="864" y="3192"/>
                </a:cubicBezTo>
                <a:cubicBezTo>
                  <a:pt x="878" y="3190"/>
                  <a:pt x="890" y="3199"/>
                  <a:pt x="893" y="3213"/>
                </a:cubicBezTo>
                <a:close/>
                <a:moveTo>
                  <a:pt x="909" y="3312"/>
                </a:moveTo>
                <a:lnTo>
                  <a:pt x="909" y="3312"/>
                </a:lnTo>
                <a:cubicBezTo>
                  <a:pt x="911" y="3325"/>
                  <a:pt x="902" y="3338"/>
                  <a:pt x="888" y="3340"/>
                </a:cubicBezTo>
                <a:cubicBezTo>
                  <a:pt x="874" y="3343"/>
                  <a:pt x="861" y="3333"/>
                  <a:pt x="859" y="3320"/>
                </a:cubicBezTo>
                <a:cubicBezTo>
                  <a:pt x="857" y="3306"/>
                  <a:pt x="866" y="3293"/>
                  <a:pt x="880" y="3291"/>
                </a:cubicBezTo>
                <a:cubicBezTo>
                  <a:pt x="894" y="3289"/>
                  <a:pt x="906" y="3298"/>
                  <a:pt x="909" y="3312"/>
                </a:cubicBezTo>
                <a:close/>
                <a:moveTo>
                  <a:pt x="925" y="3411"/>
                </a:moveTo>
                <a:lnTo>
                  <a:pt x="925" y="3411"/>
                </a:lnTo>
                <a:cubicBezTo>
                  <a:pt x="927" y="3424"/>
                  <a:pt x="918" y="3437"/>
                  <a:pt x="904" y="3439"/>
                </a:cubicBezTo>
                <a:cubicBezTo>
                  <a:pt x="890" y="3441"/>
                  <a:pt x="878" y="3432"/>
                  <a:pt x="875" y="3418"/>
                </a:cubicBezTo>
                <a:cubicBezTo>
                  <a:pt x="873" y="3405"/>
                  <a:pt x="882" y="3392"/>
                  <a:pt x="896" y="3390"/>
                </a:cubicBezTo>
                <a:cubicBezTo>
                  <a:pt x="910" y="3388"/>
                  <a:pt x="923" y="3397"/>
                  <a:pt x="925" y="3411"/>
                </a:cubicBezTo>
                <a:close/>
                <a:moveTo>
                  <a:pt x="941" y="3509"/>
                </a:moveTo>
                <a:lnTo>
                  <a:pt x="941" y="3509"/>
                </a:lnTo>
                <a:cubicBezTo>
                  <a:pt x="943" y="3523"/>
                  <a:pt x="934" y="3536"/>
                  <a:pt x="920" y="3538"/>
                </a:cubicBezTo>
                <a:cubicBezTo>
                  <a:pt x="906" y="3540"/>
                  <a:pt x="894" y="3531"/>
                  <a:pt x="891" y="3517"/>
                </a:cubicBezTo>
                <a:cubicBezTo>
                  <a:pt x="889" y="3504"/>
                  <a:pt x="898" y="3491"/>
                  <a:pt x="912" y="3489"/>
                </a:cubicBezTo>
                <a:cubicBezTo>
                  <a:pt x="926" y="3486"/>
                  <a:pt x="939" y="3496"/>
                  <a:pt x="941" y="3509"/>
                </a:cubicBezTo>
                <a:close/>
                <a:moveTo>
                  <a:pt x="957" y="3608"/>
                </a:moveTo>
                <a:lnTo>
                  <a:pt x="957" y="3608"/>
                </a:lnTo>
                <a:cubicBezTo>
                  <a:pt x="959" y="3622"/>
                  <a:pt x="950" y="3635"/>
                  <a:pt x="936" y="3637"/>
                </a:cubicBezTo>
                <a:cubicBezTo>
                  <a:pt x="922" y="3639"/>
                  <a:pt x="910" y="3630"/>
                  <a:pt x="907" y="3616"/>
                </a:cubicBezTo>
                <a:cubicBezTo>
                  <a:pt x="905" y="3602"/>
                  <a:pt x="915" y="3589"/>
                  <a:pt x="928" y="3587"/>
                </a:cubicBezTo>
                <a:cubicBezTo>
                  <a:pt x="942" y="3585"/>
                  <a:pt x="955" y="3594"/>
                  <a:pt x="957" y="3608"/>
                </a:cubicBezTo>
                <a:close/>
                <a:moveTo>
                  <a:pt x="971" y="3708"/>
                </a:moveTo>
                <a:lnTo>
                  <a:pt x="971" y="3708"/>
                </a:lnTo>
                <a:cubicBezTo>
                  <a:pt x="973" y="3722"/>
                  <a:pt x="963" y="3734"/>
                  <a:pt x="949" y="3736"/>
                </a:cubicBezTo>
                <a:cubicBezTo>
                  <a:pt x="935" y="3738"/>
                  <a:pt x="923" y="3728"/>
                  <a:pt x="921" y="3714"/>
                </a:cubicBezTo>
                <a:cubicBezTo>
                  <a:pt x="920" y="3700"/>
                  <a:pt x="929" y="3688"/>
                  <a:pt x="943" y="3686"/>
                </a:cubicBezTo>
                <a:cubicBezTo>
                  <a:pt x="957" y="3685"/>
                  <a:pt x="969" y="3694"/>
                  <a:pt x="971" y="3708"/>
                </a:cubicBezTo>
                <a:close/>
                <a:moveTo>
                  <a:pt x="985" y="3807"/>
                </a:moveTo>
                <a:lnTo>
                  <a:pt x="985" y="3807"/>
                </a:lnTo>
                <a:cubicBezTo>
                  <a:pt x="986" y="3821"/>
                  <a:pt x="977" y="3833"/>
                  <a:pt x="963" y="3835"/>
                </a:cubicBezTo>
                <a:cubicBezTo>
                  <a:pt x="949" y="3837"/>
                  <a:pt x="937" y="3827"/>
                  <a:pt x="935" y="3813"/>
                </a:cubicBezTo>
                <a:cubicBezTo>
                  <a:pt x="933" y="3799"/>
                  <a:pt x="943" y="3787"/>
                  <a:pt x="957" y="3785"/>
                </a:cubicBezTo>
                <a:cubicBezTo>
                  <a:pt x="971" y="3784"/>
                  <a:pt x="983" y="3793"/>
                  <a:pt x="985" y="3807"/>
                </a:cubicBezTo>
                <a:close/>
                <a:moveTo>
                  <a:pt x="999" y="3906"/>
                </a:moveTo>
                <a:lnTo>
                  <a:pt x="999" y="3906"/>
                </a:lnTo>
                <a:cubicBezTo>
                  <a:pt x="1000" y="3920"/>
                  <a:pt x="990" y="3932"/>
                  <a:pt x="977" y="3934"/>
                </a:cubicBezTo>
                <a:cubicBezTo>
                  <a:pt x="963" y="3936"/>
                  <a:pt x="951" y="3926"/>
                  <a:pt x="949" y="3912"/>
                </a:cubicBezTo>
                <a:cubicBezTo>
                  <a:pt x="947" y="3899"/>
                  <a:pt x="957" y="3886"/>
                  <a:pt x="971" y="3884"/>
                </a:cubicBezTo>
                <a:cubicBezTo>
                  <a:pt x="984" y="3883"/>
                  <a:pt x="997" y="3893"/>
                  <a:pt x="999" y="3906"/>
                </a:cubicBezTo>
                <a:close/>
                <a:moveTo>
                  <a:pt x="1012" y="4005"/>
                </a:moveTo>
                <a:lnTo>
                  <a:pt x="1012" y="4005"/>
                </a:lnTo>
                <a:cubicBezTo>
                  <a:pt x="1014" y="4019"/>
                  <a:pt x="1004" y="4032"/>
                  <a:pt x="991" y="4033"/>
                </a:cubicBezTo>
                <a:cubicBezTo>
                  <a:pt x="977" y="4035"/>
                  <a:pt x="964" y="4025"/>
                  <a:pt x="963" y="4011"/>
                </a:cubicBezTo>
                <a:cubicBezTo>
                  <a:pt x="961" y="3998"/>
                  <a:pt x="971" y="3985"/>
                  <a:pt x="985" y="3984"/>
                </a:cubicBezTo>
                <a:cubicBezTo>
                  <a:pt x="998" y="3982"/>
                  <a:pt x="1011" y="3992"/>
                  <a:pt x="1012" y="4005"/>
                </a:cubicBezTo>
                <a:close/>
                <a:moveTo>
                  <a:pt x="1025" y="4105"/>
                </a:moveTo>
                <a:lnTo>
                  <a:pt x="1025" y="4105"/>
                </a:lnTo>
                <a:cubicBezTo>
                  <a:pt x="1026" y="4118"/>
                  <a:pt x="1016" y="4131"/>
                  <a:pt x="1003" y="4133"/>
                </a:cubicBezTo>
                <a:cubicBezTo>
                  <a:pt x="989" y="4134"/>
                  <a:pt x="977" y="4124"/>
                  <a:pt x="975" y="4111"/>
                </a:cubicBezTo>
                <a:cubicBezTo>
                  <a:pt x="973" y="4097"/>
                  <a:pt x="983" y="4084"/>
                  <a:pt x="997" y="4083"/>
                </a:cubicBezTo>
                <a:cubicBezTo>
                  <a:pt x="1010" y="4081"/>
                  <a:pt x="1023" y="4091"/>
                  <a:pt x="1025" y="4105"/>
                </a:cubicBezTo>
                <a:close/>
                <a:moveTo>
                  <a:pt x="1036" y="4204"/>
                </a:moveTo>
                <a:lnTo>
                  <a:pt x="1036" y="4204"/>
                </a:lnTo>
                <a:cubicBezTo>
                  <a:pt x="1038" y="4218"/>
                  <a:pt x="1028" y="4230"/>
                  <a:pt x="1015" y="4232"/>
                </a:cubicBezTo>
                <a:cubicBezTo>
                  <a:pt x="1001" y="4234"/>
                  <a:pt x="988" y="4224"/>
                  <a:pt x="987" y="4210"/>
                </a:cubicBezTo>
                <a:cubicBezTo>
                  <a:pt x="985" y="4196"/>
                  <a:pt x="995" y="4184"/>
                  <a:pt x="1009" y="4182"/>
                </a:cubicBezTo>
                <a:cubicBezTo>
                  <a:pt x="1022" y="4181"/>
                  <a:pt x="1035" y="4190"/>
                  <a:pt x="1036" y="4204"/>
                </a:cubicBezTo>
                <a:close/>
                <a:moveTo>
                  <a:pt x="1048" y="4303"/>
                </a:moveTo>
                <a:lnTo>
                  <a:pt x="1048" y="4303"/>
                </a:lnTo>
                <a:cubicBezTo>
                  <a:pt x="1050" y="4317"/>
                  <a:pt x="1040" y="4330"/>
                  <a:pt x="1026" y="4331"/>
                </a:cubicBezTo>
                <a:cubicBezTo>
                  <a:pt x="1013" y="4333"/>
                  <a:pt x="1000" y="4323"/>
                  <a:pt x="999" y="4309"/>
                </a:cubicBezTo>
                <a:cubicBezTo>
                  <a:pt x="997" y="4296"/>
                  <a:pt x="1007" y="4283"/>
                  <a:pt x="1020" y="4282"/>
                </a:cubicBezTo>
                <a:cubicBezTo>
                  <a:pt x="1034" y="4280"/>
                  <a:pt x="1047" y="4290"/>
                  <a:pt x="1048" y="4303"/>
                </a:cubicBezTo>
                <a:close/>
                <a:moveTo>
                  <a:pt x="1060" y="4403"/>
                </a:moveTo>
                <a:lnTo>
                  <a:pt x="1060" y="4403"/>
                </a:lnTo>
                <a:cubicBezTo>
                  <a:pt x="1062" y="4416"/>
                  <a:pt x="1052" y="4429"/>
                  <a:pt x="1038" y="4431"/>
                </a:cubicBezTo>
                <a:cubicBezTo>
                  <a:pt x="1024" y="4432"/>
                  <a:pt x="1012" y="4422"/>
                  <a:pt x="1010" y="4409"/>
                </a:cubicBezTo>
                <a:cubicBezTo>
                  <a:pt x="1009" y="4395"/>
                  <a:pt x="1018" y="4383"/>
                  <a:pt x="1032" y="4381"/>
                </a:cubicBezTo>
                <a:cubicBezTo>
                  <a:pt x="1046" y="4379"/>
                  <a:pt x="1058" y="4389"/>
                  <a:pt x="1060" y="4403"/>
                </a:cubicBezTo>
                <a:close/>
                <a:moveTo>
                  <a:pt x="1070" y="4503"/>
                </a:moveTo>
                <a:lnTo>
                  <a:pt x="1070" y="4503"/>
                </a:lnTo>
                <a:cubicBezTo>
                  <a:pt x="1071" y="4517"/>
                  <a:pt x="1061" y="4529"/>
                  <a:pt x="1047" y="4530"/>
                </a:cubicBezTo>
                <a:cubicBezTo>
                  <a:pt x="1034" y="4531"/>
                  <a:pt x="1021" y="4521"/>
                  <a:pt x="1020" y="4507"/>
                </a:cubicBezTo>
                <a:cubicBezTo>
                  <a:pt x="1019" y="4493"/>
                  <a:pt x="1030" y="4481"/>
                  <a:pt x="1043" y="4480"/>
                </a:cubicBezTo>
                <a:cubicBezTo>
                  <a:pt x="1057" y="4479"/>
                  <a:pt x="1069" y="4489"/>
                  <a:pt x="1070" y="4503"/>
                </a:cubicBezTo>
                <a:close/>
                <a:moveTo>
                  <a:pt x="1080" y="4603"/>
                </a:moveTo>
                <a:lnTo>
                  <a:pt x="1080" y="4603"/>
                </a:lnTo>
                <a:cubicBezTo>
                  <a:pt x="1081" y="4617"/>
                  <a:pt x="1071" y="4629"/>
                  <a:pt x="1057" y="4630"/>
                </a:cubicBezTo>
                <a:cubicBezTo>
                  <a:pt x="1043" y="4631"/>
                  <a:pt x="1031" y="4621"/>
                  <a:pt x="1030" y="4607"/>
                </a:cubicBezTo>
                <a:cubicBezTo>
                  <a:pt x="1029" y="4593"/>
                  <a:pt x="1039" y="4581"/>
                  <a:pt x="1053" y="4580"/>
                </a:cubicBezTo>
                <a:cubicBezTo>
                  <a:pt x="1067" y="4579"/>
                  <a:pt x="1079" y="4589"/>
                  <a:pt x="1080" y="4603"/>
                </a:cubicBezTo>
                <a:close/>
                <a:moveTo>
                  <a:pt x="1089" y="4702"/>
                </a:moveTo>
                <a:lnTo>
                  <a:pt x="1089" y="4702"/>
                </a:lnTo>
                <a:cubicBezTo>
                  <a:pt x="1091" y="4716"/>
                  <a:pt x="1080" y="4728"/>
                  <a:pt x="1066" y="4729"/>
                </a:cubicBezTo>
                <a:cubicBezTo>
                  <a:pt x="1053" y="4730"/>
                  <a:pt x="1041" y="4720"/>
                  <a:pt x="1040" y="4706"/>
                </a:cubicBezTo>
                <a:cubicBezTo>
                  <a:pt x="1038" y="4693"/>
                  <a:pt x="1049" y="4681"/>
                  <a:pt x="1062" y="4679"/>
                </a:cubicBezTo>
                <a:cubicBezTo>
                  <a:pt x="1076" y="4678"/>
                  <a:pt x="1088" y="4689"/>
                  <a:pt x="1089" y="4702"/>
                </a:cubicBezTo>
                <a:close/>
                <a:moveTo>
                  <a:pt x="1099" y="4802"/>
                </a:moveTo>
                <a:lnTo>
                  <a:pt x="1099" y="4802"/>
                </a:lnTo>
                <a:cubicBezTo>
                  <a:pt x="1100" y="4816"/>
                  <a:pt x="1090" y="4828"/>
                  <a:pt x="1076" y="4829"/>
                </a:cubicBezTo>
                <a:cubicBezTo>
                  <a:pt x="1062" y="4830"/>
                  <a:pt x="1050" y="4820"/>
                  <a:pt x="1049" y="4806"/>
                </a:cubicBezTo>
                <a:cubicBezTo>
                  <a:pt x="1048" y="4792"/>
                  <a:pt x="1058" y="4780"/>
                  <a:pt x="1072" y="4779"/>
                </a:cubicBezTo>
                <a:cubicBezTo>
                  <a:pt x="1086" y="4778"/>
                  <a:pt x="1098" y="4788"/>
                  <a:pt x="1099" y="4802"/>
                </a:cubicBezTo>
                <a:close/>
                <a:moveTo>
                  <a:pt x="1107" y="4903"/>
                </a:moveTo>
                <a:lnTo>
                  <a:pt x="1107" y="4903"/>
                </a:lnTo>
                <a:cubicBezTo>
                  <a:pt x="1108" y="4917"/>
                  <a:pt x="1097" y="4928"/>
                  <a:pt x="1083" y="4929"/>
                </a:cubicBezTo>
                <a:cubicBezTo>
                  <a:pt x="1070" y="4929"/>
                  <a:pt x="1058" y="4919"/>
                  <a:pt x="1057" y="4905"/>
                </a:cubicBezTo>
                <a:cubicBezTo>
                  <a:pt x="1057" y="4891"/>
                  <a:pt x="1068" y="4879"/>
                  <a:pt x="1081" y="4879"/>
                </a:cubicBezTo>
                <a:cubicBezTo>
                  <a:pt x="1095" y="4878"/>
                  <a:pt x="1107" y="4889"/>
                  <a:pt x="1107" y="4903"/>
                </a:cubicBezTo>
                <a:close/>
                <a:moveTo>
                  <a:pt x="1115" y="5002"/>
                </a:moveTo>
                <a:lnTo>
                  <a:pt x="1115" y="5003"/>
                </a:lnTo>
                <a:cubicBezTo>
                  <a:pt x="1115" y="5016"/>
                  <a:pt x="1105" y="5028"/>
                  <a:pt x="1091" y="5028"/>
                </a:cubicBezTo>
                <a:cubicBezTo>
                  <a:pt x="1077" y="5029"/>
                  <a:pt x="1065" y="5018"/>
                  <a:pt x="1065" y="5005"/>
                </a:cubicBezTo>
                <a:lnTo>
                  <a:pt x="1065" y="5004"/>
                </a:lnTo>
                <a:cubicBezTo>
                  <a:pt x="1064" y="4991"/>
                  <a:pt x="1075" y="4979"/>
                  <a:pt x="1089" y="4978"/>
                </a:cubicBezTo>
                <a:cubicBezTo>
                  <a:pt x="1103" y="4978"/>
                  <a:pt x="1114" y="4989"/>
                  <a:pt x="1115" y="5002"/>
                </a:cubicBezTo>
                <a:close/>
                <a:moveTo>
                  <a:pt x="1122" y="5102"/>
                </a:moveTo>
                <a:lnTo>
                  <a:pt x="1122" y="5102"/>
                </a:lnTo>
                <a:cubicBezTo>
                  <a:pt x="1123" y="5116"/>
                  <a:pt x="1112" y="5128"/>
                  <a:pt x="1098" y="5128"/>
                </a:cubicBezTo>
                <a:cubicBezTo>
                  <a:pt x="1085" y="5129"/>
                  <a:pt x="1073" y="5118"/>
                  <a:pt x="1072" y="5104"/>
                </a:cubicBezTo>
                <a:cubicBezTo>
                  <a:pt x="1072" y="5090"/>
                  <a:pt x="1083" y="5079"/>
                  <a:pt x="1096" y="5078"/>
                </a:cubicBezTo>
                <a:cubicBezTo>
                  <a:pt x="1110" y="5078"/>
                  <a:pt x="1122" y="5088"/>
                  <a:pt x="1122" y="5102"/>
                </a:cubicBezTo>
                <a:close/>
                <a:moveTo>
                  <a:pt x="1130" y="5202"/>
                </a:moveTo>
                <a:lnTo>
                  <a:pt x="1130" y="5202"/>
                </a:lnTo>
                <a:cubicBezTo>
                  <a:pt x="1130" y="5216"/>
                  <a:pt x="1120" y="5227"/>
                  <a:pt x="1106" y="5228"/>
                </a:cubicBezTo>
                <a:cubicBezTo>
                  <a:pt x="1092" y="5229"/>
                  <a:pt x="1081" y="5218"/>
                  <a:pt x="1080" y="5204"/>
                </a:cubicBezTo>
                <a:cubicBezTo>
                  <a:pt x="1079" y="5190"/>
                  <a:pt x="1090" y="5179"/>
                  <a:pt x="1104" y="5178"/>
                </a:cubicBezTo>
                <a:cubicBezTo>
                  <a:pt x="1118" y="5177"/>
                  <a:pt x="1129" y="5188"/>
                  <a:pt x="1130" y="5202"/>
                </a:cubicBezTo>
                <a:close/>
                <a:moveTo>
                  <a:pt x="1136" y="5302"/>
                </a:moveTo>
                <a:lnTo>
                  <a:pt x="1136" y="5302"/>
                </a:lnTo>
                <a:cubicBezTo>
                  <a:pt x="1137" y="5316"/>
                  <a:pt x="1126" y="5327"/>
                  <a:pt x="1112" y="5328"/>
                </a:cubicBezTo>
                <a:cubicBezTo>
                  <a:pt x="1099" y="5328"/>
                  <a:pt x="1087" y="5318"/>
                  <a:pt x="1086" y="5304"/>
                </a:cubicBezTo>
                <a:cubicBezTo>
                  <a:pt x="1086" y="5290"/>
                  <a:pt x="1097" y="5278"/>
                  <a:pt x="1110" y="5278"/>
                </a:cubicBezTo>
                <a:cubicBezTo>
                  <a:pt x="1124" y="5277"/>
                  <a:pt x="1136" y="5288"/>
                  <a:pt x="1136" y="5302"/>
                </a:cubicBezTo>
                <a:close/>
                <a:moveTo>
                  <a:pt x="1142" y="5402"/>
                </a:moveTo>
                <a:lnTo>
                  <a:pt x="1142" y="5402"/>
                </a:lnTo>
                <a:cubicBezTo>
                  <a:pt x="1142" y="5416"/>
                  <a:pt x="1132" y="5427"/>
                  <a:pt x="1118" y="5428"/>
                </a:cubicBezTo>
                <a:cubicBezTo>
                  <a:pt x="1104" y="5428"/>
                  <a:pt x="1092" y="5418"/>
                  <a:pt x="1092" y="5404"/>
                </a:cubicBezTo>
                <a:cubicBezTo>
                  <a:pt x="1091" y="5390"/>
                  <a:pt x="1102" y="5378"/>
                  <a:pt x="1116" y="5378"/>
                </a:cubicBezTo>
                <a:cubicBezTo>
                  <a:pt x="1130" y="5377"/>
                  <a:pt x="1141" y="5388"/>
                  <a:pt x="1142" y="5402"/>
                </a:cubicBezTo>
                <a:close/>
                <a:moveTo>
                  <a:pt x="1147" y="5502"/>
                </a:moveTo>
                <a:lnTo>
                  <a:pt x="1147" y="5502"/>
                </a:lnTo>
                <a:cubicBezTo>
                  <a:pt x="1148" y="5515"/>
                  <a:pt x="1137" y="5527"/>
                  <a:pt x="1123" y="5528"/>
                </a:cubicBezTo>
                <a:cubicBezTo>
                  <a:pt x="1110" y="5528"/>
                  <a:pt x="1098" y="5517"/>
                  <a:pt x="1097" y="5504"/>
                </a:cubicBezTo>
                <a:cubicBezTo>
                  <a:pt x="1097" y="5490"/>
                  <a:pt x="1108" y="5478"/>
                  <a:pt x="1121" y="5478"/>
                </a:cubicBezTo>
                <a:cubicBezTo>
                  <a:pt x="1135" y="5477"/>
                  <a:pt x="1147" y="5488"/>
                  <a:pt x="1147" y="5502"/>
                </a:cubicBezTo>
                <a:close/>
                <a:moveTo>
                  <a:pt x="1153" y="5602"/>
                </a:moveTo>
                <a:lnTo>
                  <a:pt x="1153" y="5602"/>
                </a:lnTo>
                <a:cubicBezTo>
                  <a:pt x="1153" y="5615"/>
                  <a:pt x="1143" y="5627"/>
                  <a:pt x="1129" y="5628"/>
                </a:cubicBezTo>
                <a:cubicBezTo>
                  <a:pt x="1115" y="5628"/>
                  <a:pt x="1103" y="5617"/>
                  <a:pt x="1103" y="5604"/>
                </a:cubicBezTo>
                <a:cubicBezTo>
                  <a:pt x="1102" y="5590"/>
                  <a:pt x="1113" y="5578"/>
                  <a:pt x="1127" y="5578"/>
                </a:cubicBezTo>
                <a:cubicBezTo>
                  <a:pt x="1141" y="5577"/>
                  <a:pt x="1152" y="5588"/>
                  <a:pt x="1153" y="5602"/>
                </a:cubicBezTo>
                <a:close/>
                <a:moveTo>
                  <a:pt x="1157" y="5702"/>
                </a:moveTo>
                <a:lnTo>
                  <a:pt x="1157" y="5703"/>
                </a:lnTo>
                <a:cubicBezTo>
                  <a:pt x="1157" y="5716"/>
                  <a:pt x="1146" y="5728"/>
                  <a:pt x="1132" y="5728"/>
                </a:cubicBezTo>
                <a:cubicBezTo>
                  <a:pt x="1118" y="5728"/>
                  <a:pt x="1107" y="5716"/>
                  <a:pt x="1107" y="5703"/>
                </a:cubicBezTo>
                <a:lnTo>
                  <a:pt x="1107" y="5702"/>
                </a:lnTo>
                <a:cubicBezTo>
                  <a:pt x="1107" y="5689"/>
                  <a:pt x="1118" y="5677"/>
                  <a:pt x="1132" y="5677"/>
                </a:cubicBezTo>
                <a:cubicBezTo>
                  <a:pt x="1146" y="5677"/>
                  <a:pt x="1157" y="5689"/>
                  <a:pt x="1157" y="5702"/>
                </a:cubicBezTo>
                <a:close/>
                <a:moveTo>
                  <a:pt x="1160" y="5802"/>
                </a:moveTo>
                <a:lnTo>
                  <a:pt x="1160" y="5803"/>
                </a:lnTo>
                <a:cubicBezTo>
                  <a:pt x="1160" y="5816"/>
                  <a:pt x="1149" y="5828"/>
                  <a:pt x="1135" y="5828"/>
                </a:cubicBezTo>
                <a:cubicBezTo>
                  <a:pt x="1122" y="5828"/>
                  <a:pt x="1110" y="5816"/>
                  <a:pt x="1110" y="5803"/>
                </a:cubicBezTo>
                <a:lnTo>
                  <a:pt x="1110" y="5802"/>
                </a:lnTo>
                <a:cubicBezTo>
                  <a:pt x="1110" y="5789"/>
                  <a:pt x="1122" y="5777"/>
                  <a:pt x="1135" y="5777"/>
                </a:cubicBezTo>
                <a:cubicBezTo>
                  <a:pt x="1149" y="5777"/>
                  <a:pt x="1160" y="5789"/>
                  <a:pt x="1160" y="5802"/>
                </a:cubicBezTo>
                <a:close/>
                <a:moveTo>
                  <a:pt x="1164" y="5902"/>
                </a:moveTo>
                <a:lnTo>
                  <a:pt x="1164" y="5903"/>
                </a:lnTo>
                <a:cubicBezTo>
                  <a:pt x="1164" y="5916"/>
                  <a:pt x="1152" y="5928"/>
                  <a:pt x="1139" y="5928"/>
                </a:cubicBezTo>
                <a:cubicBezTo>
                  <a:pt x="1125" y="5928"/>
                  <a:pt x="1114" y="5916"/>
                  <a:pt x="1114" y="5903"/>
                </a:cubicBezTo>
                <a:lnTo>
                  <a:pt x="1114" y="5902"/>
                </a:lnTo>
                <a:cubicBezTo>
                  <a:pt x="1114" y="5889"/>
                  <a:pt x="1125" y="5877"/>
                  <a:pt x="1139" y="5877"/>
                </a:cubicBezTo>
                <a:cubicBezTo>
                  <a:pt x="1152" y="5877"/>
                  <a:pt x="1164" y="5889"/>
                  <a:pt x="1164" y="5902"/>
                </a:cubicBezTo>
                <a:close/>
                <a:moveTo>
                  <a:pt x="1167" y="6002"/>
                </a:moveTo>
                <a:lnTo>
                  <a:pt x="1167" y="6003"/>
                </a:lnTo>
                <a:cubicBezTo>
                  <a:pt x="1167" y="6016"/>
                  <a:pt x="1156" y="6028"/>
                  <a:pt x="1142" y="6028"/>
                </a:cubicBezTo>
                <a:cubicBezTo>
                  <a:pt x="1128" y="6028"/>
                  <a:pt x="1117" y="6016"/>
                  <a:pt x="1117" y="6003"/>
                </a:cubicBezTo>
                <a:lnTo>
                  <a:pt x="1117" y="6002"/>
                </a:lnTo>
                <a:cubicBezTo>
                  <a:pt x="1117" y="5989"/>
                  <a:pt x="1128" y="5977"/>
                  <a:pt x="1142" y="5977"/>
                </a:cubicBezTo>
                <a:cubicBezTo>
                  <a:pt x="1156" y="5977"/>
                  <a:pt x="1167" y="5989"/>
                  <a:pt x="1167" y="6002"/>
                </a:cubicBezTo>
                <a:close/>
                <a:moveTo>
                  <a:pt x="1169" y="6102"/>
                </a:moveTo>
                <a:lnTo>
                  <a:pt x="1169" y="6103"/>
                </a:lnTo>
                <a:cubicBezTo>
                  <a:pt x="1169" y="6116"/>
                  <a:pt x="1158" y="6128"/>
                  <a:pt x="1144" y="6128"/>
                </a:cubicBezTo>
                <a:cubicBezTo>
                  <a:pt x="1130" y="6128"/>
                  <a:pt x="1119" y="6116"/>
                  <a:pt x="1119" y="6103"/>
                </a:cubicBezTo>
                <a:lnTo>
                  <a:pt x="1119" y="6102"/>
                </a:lnTo>
                <a:cubicBezTo>
                  <a:pt x="1119" y="6089"/>
                  <a:pt x="1130" y="6077"/>
                  <a:pt x="1144" y="6077"/>
                </a:cubicBezTo>
                <a:cubicBezTo>
                  <a:pt x="1158" y="6077"/>
                  <a:pt x="1169" y="6089"/>
                  <a:pt x="1169" y="6102"/>
                </a:cubicBezTo>
                <a:close/>
                <a:moveTo>
                  <a:pt x="1170" y="6203"/>
                </a:moveTo>
                <a:lnTo>
                  <a:pt x="1170" y="6203"/>
                </a:lnTo>
                <a:cubicBezTo>
                  <a:pt x="1170" y="6216"/>
                  <a:pt x="1159" y="6228"/>
                  <a:pt x="1145" y="6228"/>
                </a:cubicBezTo>
                <a:cubicBezTo>
                  <a:pt x="1132" y="6228"/>
                  <a:pt x="1120" y="6216"/>
                  <a:pt x="1120" y="6203"/>
                </a:cubicBezTo>
                <a:cubicBezTo>
                  <a:pt x="1120" y="6189"/>
                  <a:pt x="1132" y="6178"/>
                  <a:pt x="1145" y="6178"/>
                </a:cubicBezTo>
                <a:cubicBezTo>
                  <a:pt x="1159" y="6178"/>
                  <a:pt x="1170" y="6189"/>
                  <a:pt x="1170" y="6203"/>
                </a:cubicBezTo>
                <a:close/>
                <a:moveTo>
                  <a:pt x="1171" y="6303"/>
                </a:moveTo>
                <a:lnTo>
                  <a:pt x="1171" y="6303"/>
                </a:lnTo>
                <a:cubicBezTo>
                  <a:pt x="1171" y="6316"/>
                  <a:pt x="1160" y="6328"/>
                  <a:pt x="1146" y="6328"/>
                </a:cubicBezTo>
                <a:cubicBezTo>
                  <a:pt x="1133" y="6328"/>
                  <a:pt x="1121" y="6316"/>
                  <a:pt x="1121" y="6303"/>
                </a:cubicBezTo>
                <a:cubicBezTo>
                  <a:pt x="1121" y="6289"/>
                  <a:pt x="1133" y="6278"/>
                  <a:pt x="1146" y="6278"/>
                </a:cubicBezTo>
                <a:cubicBezTo>
                  <a:pt x="1160" y="6278"/>
                  <a:pt x="1171" y="6289"/>
                  <a:pt x="1171" y="6303"/>
                </a:cubicBezTo>
                <a:close/>
                <a:moveTo>
                  <a:pt x="1173" y="6403"/>
                </a:moveTo>
                <a:lnTo>
                  <a:pt x="1173" y="6403"/>
                </a:lnTo>
                <a:cubicBezTo>
                  <a:pt x="1173" y="6416"/>
                  <a:pt x="1161" y="6428"/>
                  <a:pt x="1148" y="6428"/>
                </a:cubicBezTo>
                <a:cubicBezTo>
                  <a:pt x="1134" y="6428"/>
                  <a:pt x="1123" y="6416"/>
                  <a:pt x="1123" y="6403"/>
                </a:cubicBezTo>
                <a:cubicBezTo>
                  <a:pt x="1123" y="6389"/>
                  <a:pt x="1134" y="6378"/>
                  <a:pt x="1148" y="6378"/>
                </a:cubicBezTo>
                <a:cubicBezTo>
                  <a:pt x="1161" y="6378"/>
                  <a:pt x="1173" y="6389"/>
                  <a:pt x="1173" y="6403"/>
                </a:cubicBezTo>
                <a:close/>
                <a:moveTo>
                  <a:pt x="1173" y="6504"/>
                </a:moveTo>
                <a:lnTo>
                  <a:pt x="1173" y="6504"/>
                </a:lnTo>
                <a:cubicBezTo>
                  <a:pt x="1173" y="6518"/>
                  <a:pt x="1161" y="6528"/>
                  <a:pt x="1147" y="6528"/>
                </a:cubicBezTo>
                <a:cubicBezTo>
                  <a:pt x="1134" y="6527"/>
                  <a:pt x="1123" y="6516"/>
                  <a:pt x="1123" y="6502"/>
                </a:cubicBezTo>
                <a:cubicBezTo>
                  <a:pt x="1124" y="6488"/>
                  <a:pt x="1136" y="6477"/>
                  <a:pt x="1149" y="6478"/>
                </a:cubicBezTo>
                <a:cubicBezTo>
                  <a:pt x="1163" y="6478"/>
                  <a:pt x="1174" y="6490"/>
                  <a:pt x="1173" y="6504"/>
                </a:cubicBezTo>
                <a:close/>
                <a:moveTo>
                  <a:pt x="1172" y="6604"/>
                </a:moveTo>
                <a:lnTo>
                  <a:pt x="1172" y="6604"/>
                </a:lnTo>
                <a:cubicBezTo>
                  <a:pt x="1172" y="6618"/>
                  <a:pt x="1160" y="6628"/>
                  <a:pt x="1146" y="6628"/>
                </a:cubicBezTo>
                <a:cubicBezTo>
                  <a:pt x="1133" y="6627"/>
                  <a:pt x="1122" y="6616"/>
                  <a:pt x="1122" y="6602"/>
                </a:cubicBezTo>
                <a:cubicBezTo>
                  <a:pt x="1123" y="6588"/>
                  <a:pt x="1135" y="6577"/>
                  <a:pt x="1148" y="6578"/>
                </a:cubicBezTo>
                <a:cubicBezTo>
                  <a:pt x="1162" y="6578"/>
                  <a:pt x="1173" y="6590"/>
                  <a:pt x="1172" y="6604"/>
                </a:cubicBezTo>
                <a:close/>
                <a:moveTo>
                  <a:pt x="1171" y="6704"/>
                </a:moveTo>
                <a:lnTo>
                  <a:pt x="1171" y="6704"/>
                </a:lnTo>
                <a:cubicBezTo>
                  <a:pt x="1171" y="6718"/>
                  <a:pt x="1159" y="6728"/>
                  <a:pt x="1145" y="6728"/>
                </a:cubicBezTo>
                <a:cubicBezTo>
                  <a:pt x="1132" y="6727"/>
                  <a:pt x="1121" y="6716"/>
                  <a:pt x="1121" y="6702"/>
                </a:cubicBezTo>
                <a:cubicBezTo>
                  <a:pt x="1122" y="6688"/>
                  <a:pt x="1134" y="6677"/>
                  <a:pt x="1147" y="6678"/>
                </a:cubicBezTo>
                <a:cubicBezTo>
                  <a:pt x="1161" y="6678"/>
                  <a:pt x="1172" y="6690"/>
                  <a:pt x="1171" y="6704"/>
                </a:cubicBezTo>
                <a:close/>
                <a:moveTo>
                  <a:pt x="1170" y="6804"/>
                </a:moveTo>
                <a:lnTo>
                  <a:pt x="1170" y="6804"/>
                </a:lnTo>
                <a:cubicBezTo>
                  <a:pt x="1170" y="6818"/>
                  <a:pt x="1158" y="6828"/>
                  <a:pt x="1145" y="6828"/>
                </a:cubicBezTo>
                <a:cubicBezTo>
                  <a:pt x="1131" y="6827"/>
                  <a:pt x="1120" y="6816"/>
                  <a:pt x="1121" y="6802"/>
                </a:cubicBezTo>
                <a:cubicBezTo>
                  <a:pt x="1121" y="6788"/>
                  <a:pt x="1133" y="6777"/>
                  <a:pt x="1147" y="6778"/>
                </a:cubicBezTo>
                <a:cubicBezTo>
                  <a:pt x="1160" y="6778"/>
                  <a:pt x="1171" y="6790"/>
                  <a:pt x="1170" y="6804"/>
                </a:cubicBezTo>
                <a:close/>
                <a:moveTo>
                  <a:pt x="1169" y="6904"/>
                </a:moveTo>
                <a:lnTo>
                  <a:pt x="1169" y="6904"/>
                </a:lnTo>
                <a:cubicBezTo>
                  <a:pt x="1168" y="6918"/>
                  <a:pt x="1156" y="6928"/>
                  <a:pt x="1143" y="6928"/>
                </a:cubicBezTo>
                <a:cubicBezTo>
                  <a:pt x="1129" y="6927"/>
                  <a:pt x="1118" y="6916"/>
                  <a:pt x="1119" y="6902"/>
                </a:cubicBezTo>
                <a:cubicBezTo>
                  <a:pt x="1119" y="6888"/>
                  <a:pt x="1131" y="6877"/>
                  <a:pt x="1145" y="6878"/>
                </a:cubicBezTo>
                <a:cubicBezTo>
                  <a:pt x="1158" y="6878"/>
                  <a:pt x="1169" y="6890"/>
                  <a:pt x="1169" y="6904"/>
                </a:cubicBezTo>
                <a:close/>
                <a:moveTo>
                  <a:pt x="1166" y="7004"/>
                </a:moveTo>
                <a:lnTo>
                  <a:pt x="1166" y="7004"/>
                </a:lnTo>
                <a:cubicBezTo>
                  <a:pt x="1165" y="7018"/>
                  <a:pt x="1153" y="7028"/>
                  <a:pt x="1140" y="7028"/>
                </a:cubicBezTo>
                <a:cubicBezTo>
                  <a:pt x="1126" y="7027"/>
                  <a:pt x="1115" y="7016"/>
                  <a:pt x="1116" y="7002"/>
                </a:cubicBezTo>
                <a:cubicBezTo>
                  <a:pt x="1116" y="6988"/>
                  <a:pt x="1128" y="6977"/>
                  <a:pt x="1142" y="6978"/>
                </a:cubicBezTo>
                <a:cubicBezTo>
                  <a:pt x="1155" y="6978"/>
                  <a:pt x="1166" y="6990"/>
                  <a:pt x="1166" y="7004"/>
                </a:cubicBezTo>
                <a:close/>
                <a:moveTo>
                  <a:pt x="1163" y="7104"/>
                </a:moveTo>
                <a:lnTo>
                  <a:pt x="1163" y="7104"/>
                </a:lnTo>
                <a:cubicBezTo>
                  <a:pt x="1162" y="7118"/>
                  <a:pt x="1150" y="7128"/>
                  <a:pt x="1137" y="7128"/>
                </a:cubicBezTo>
                <a:cubicBezTo>
                  <a:pt x="1123" y="7127"/>
                  <a:pt x="1112" y="7116"/>
                  <a:pt x="1113" y="7102"/>
                </a:cubicBezTo>
                <a:cubicBezTo>
                  <a:pt x="1113" y="7088"/>
                  <a:pt x="1125" y="7077"/>
                  <a:pt x="1139" y="7078"/>
                </a:cubicBezTo>
                <a:cubicBezTo>
                  <a:pt x="1152" y="7078"/>
                  <a:pt x="1163" y="7090"/>
                  <a:pt x="1163" y="7104"/>
                </a:cubicBezTo>
                <a:close/>
                <a:moveTo>
                  <a:pt x="1159" y="7204"/>
                </a:moveTo>
                <a:lnTo>
                  <a:pt x="1159" y="7204"/>
                </a:lnTo>
                <a:cubicBezTo>
                  <a:pt x="1159" y="7218"/>
                  <a:pt x="1147" y="7228"/>
                  <a:pt x="1133" y="7228"/>
                </a:cubicBezTo>
                <a:cubicBezTo>
                  <a:pt x="1120" y="7227"/>
                  <a:pt x="1109" y="7216"/>
                  <a:pt x="1110" y="7202"/>
                </a:cubicBezTo>
                <a:cubicBezTo>
                  <a:pt x="1110" y="7188"/>
                  <a:pt x="1122" y="7177"/>
                  <a:pt x="1135" y="7178"/>
                </a:cubicBezTo>
                <a:cubicBezTo>
                  <a:pt x="1149" y="7178"/>
                  <a:pt x="1160" y="7190"/>
                  <a:pt x="1159" y="7204"/>
                </a:cubicBezTo>
                <a:close/>
                <a:moveTo>
                  <a:pt x="1155" y="7305"/>
                </a:moveTo>
                <a:lnTo>
                  <a:pt x="1155" y="7305"/>
                </a:lnTo>
                <a:cubicBezTo>
                  <a:pt x="1154" y="7319"/>
                  <a:pt x="1142" y="7329"/>
                  <a:pt x="1128" y="7328"/>
                </a:cubicBezTo>
                <a:cubicBezTo>
                  <a:pt x="1115" y="7327"/>
                  <a:pt x="1104" y="7315"/>
                  <a:pt x="1105" y="7301"/>
                </a:cubicBezTo>
                <a:cubicBezTo>
                  <a:pt x="1106" y="7287"/>
                  <a:pt x="1119" y="7277"/>
                  <a:pt x="1132" y="7278"/>
                </a:cubicBezTo>
                <a:cubicBezTo>
                  <a:pt x="1146" y="7279"/>
                  <a:pt x="1156" y="7291"/>
                  <a:pt x="1155" y="7305"/>
                </a:cubicBezTo>
                <a:close/>
                <a:moveTo>
                  <a:pt x="1150" y="7405"/>
                </a:moveTo>
                <a:lnTo>
                  <a:pt x="1150" y="7405"/>
                </a:lnTo>
                <a:cubicBezTo>
                  <a:pt x="1149" y="7419"/>
                  <a:pt x="1137" y="7429"/>
                  <a:pt x="1123" y="7428"/>
                </a:cubicBezTo>
                <a:cubicBezTo>
                  <a:pt x="1110" y="7427"/>
                  <a:pt x="1099" y="7415"/>
                  <a:pt x="1101" y="7401"/>
                </a:cubicBezTo>
                <a:cubicBezTo>
                  <a:pt x="1102" y="7387"/>
                  <a:pt x="1114" y="7377"/>
                  <a:pt x="1127" y="7378"/>
                </a:cubicBezTo>
                <a:cubicBezTo>
                  <a:pt x="1141" y="7379"/>
                  <a:pt x="1152" y="7391"/>
                  <a:pt x="1150" y="7405"/>
                </a:cubicBezTo>
                <a:close/>
                <a:moveTo>
                  <a:pt x="1146" y="7505"/>
                </a:moveTo>
                <a:lnTo>
                  <a:pt x="1146" y="7505"/>
                </a:lnTo>
                <a:cubicBezTo>
                  <a:pt x="1145" y="7518"/>
                  <a:pt x="1132" y="7529"/>
                  <a:pt x="1119" y="7528"/>
                </a:cubicBezTo>
                <a:cubicBezTo>
                  <a:pt x="1105" y="7527"/>
                  <a:pt x="1095" y="7514"/>
                  <a:pt x="1096" y="7501"/>
                </a:cubicBezTo>
                <a:cubicBezTo>
                  <a:pt x="1097" y="7487"/>
                  <a:pt x="1109" y="7477"/>
                  <a:pt x="1123" y="7478"/>
                </a:cubicBezTo>
                <a:cubicBezTo>
                  <a:pt x="1136" y="7479"/>
                  <a:pt x="1147" y="7491"/>
                  <a:pt x="1146" y="7505"/>
                </a:cubicBezTo>
                <a:close/>
                <a:moveTo>
                  <a:pt x="1141" y="7605"/>
                </a:moveTo>
                <a:lnTo>
                  <a:pt x="1141" y="7605"/>
                </a:lnTo>
                <a:cubicBezTo>
                  <a:pt x="1140" y="7618"/>
                  <a:pt x="1128" y="7629"/>
                  <a:pt x="1114" y="7628"/>
                </a:cubicBezTo>
                <a:cubicBezTo>
                  <a:pt x="1100" y="7626"/>
                  <a:pt x="1090" y="7614"/>
                  <a:pt x="1091" y="7601"/>
                </a:cubicBezTo>
                <a:cubicBezTo>
                  <a:pt x="1092" y="7587"/>
                  <a:pt x="1104" y="7577"/>
                  <a:pt x="1118" y="7578"/>
                </a:cubicBezTo>
                <a:cubicBezTo>
                  <a:pt x="1132" y="7579"/>
                  <a:pt x="1142" y="7591"/>
                  <a:pt x="1141" y="7605"/>
                </a:cubicBezTo>
                <a:close/>
                <a:moveTo>
                  <a:pt x="1134" y="7704"/>
                </a:moveTo>
                <a:lnTo>
                  <a:pt x="1134" y="7704"/>
                </a:lnTo>
                <a:cubicBezTo>
                  <a:pt x="1133" y="7718"/>
                  <a:pt x="1121" y="7728"/>
                  <a:pt x="1107" y="7727"/>
                </a:cubicBezTo>
                <a:cubicBezTo>
                  <a:pt x="1093" y="7726"/>
                  <a:pt x="1083" y="7714"/>
                  <a:pt x="1084" y="7700"/>
                </a:cubicBezTo>
                <a:cubicBezTo>
                  <a:pt x="1085" y="7687"/>
                  <a:pt x="1097" y="7676"/>
                  <a:pt x="1111" y="7678"/>
                </a:cubicBezTo>
                <a:cubicBezTo>
                  <a:pt x="1125" y="7679"/>
                  <a:pt x="1135" y="7691"/>
                  <a:pt x="1134" y="7704"/>
                </a:cubicBezTo>
                <a:close/>
                <a:moveTo>
                  <a:pt x="1127" y="7804"/>
                </a:moveTo>
                <a:lnTo>
                  <a:pt x="1127" y="7804"/>
                </a:lnTo>
                <a:cubicBezTo>
                  <a:pt x="1126" y="7818"/>
                  <a:pt x="1114" y="7828"/>
                  <a:pt x="1100" y="7827"/>
                </a:cubicBezTo>
                <a:cubicBezTo>
                  <a:pt x="1086" y="7826"/>
                  <a:pt x="1076" y="7814"/>
                  <a:pt x="1077" y="7800"/>
                </a:cubicBezTo>
                <a:cubicBezTo>
                  <a:pt x="1078" y="7786"/>
                  <a:pt x="1090" y="7776"/>
                  <a:pt x="1104" y="7777"/>
                </a:cubicBezTo>
                <a:cubicBezTo>
                  <a:pt x="1118" y="7778"/>
                  <a:pt x="1128" y="7790"/>
                  <a:pt x="1127" y="7804"/>
                </a:cubicBezTo>
                <a:close/>
                <a:moveTo>
                  <a:pt x="1120" y="7904"/>
                </a:moveTo>
                <a:lnTo>
                  <a:pt x="1120" y="7904"/>
                </a:lnTo>
                <a:cubicBezTo>
                  <a:pt x="1119" y="7918"/>
                  <a:pt x="1107" y="7928"/>
                  <a:pt x="1093" y="7927"/>
                </a:cubicBezTo>
                <a:cubicBezTo>
                  <a:pt x="1080" y="7926"/>
                  <a:pt x="1069" y="7914"/>
                  <a:pt x="1070" y="7900"/>
                </a:cubicBezTo>
                <a:cubicBezTo>
                  <a:pt x="1071" y="7886"/>
                  <a:pt x="1084" y="7876"/>
                  <a:pt x="1097" y="7877"/>
                </a:cubicBezTo>
                <a:cubicBezTo>
                  <a:pt x="1111" y="7878"/>
                  <a:pt x="1121" y="7890"/>
                  <a:pt x="1120" y="7904"/>
                </a:cubicBezTo>
                <a:close/>
                <a:moveTo>
                  <a:pt x="1113" y="8005"/>
                </a:moveTo>
                <a:lnTo>
                  <a:pt x="1113" y="8005"/>
                </a:lnTo>
                <a:cubicBezTo>
                  <a:pt x="1111" y="8019"/>
                  <a:pt x="1099" y="8028"/>
                  <a:pt x="1085" y="8027"/>
                </a:cubicBezTo>
                <a:cubicBezTo>
                  <a:pt x="1071" y="8025"/>
                  <a:pt x="1062" y="8013"/>
                  <a:pt x="1063" y="7999"/>
                </a:cubicBezTo>
                <a:cubicBezTo>
                  <a:pt x="1065" y="7985"/>
                  <a:pt x="1077" y="7975"/>
                  <a:pt x="1091" y="7977"/>
                </a:cubicBezTo>
                <a:cubicBezTo>
                  <a:pt x="1105" y="7979"/>
                  <a:pt x="1115" y="7991"/>
                  <a:pt x="1113" y="8005"/>
                </a:cubicBezTo>
                <a:close/>
                <a:moveTo>
                  <a:pt x="1104" y="8104"/>
                </a:moveTo>
                <a:lnTo>
                  <a:pt x="1104" y="8105"/>
                </a:lnTo>
                <a:cubicBezTo>
                  <a:pt x="1102" y="8118"/>
                  <a:pt x="1090" y="8128"/>
                  <a:pt x="1076" y="8126"/>
                </a:cubicBezTo>
                <a:cubicBezTo>
                  <a:pt x="1063" y="8125"/>
                  <a:pt x="1053" y="8112"/>
                  <a:pt x="1054" y="8099"/>
                </a:cubicBezTo>
                <a:cubicBezTo>
                  <a:pt x="1056" y="8085"/>
                  <a:pt x="1069" y="8075"/>
                  <a:pt x="1082" y="8077"/>
                </a:cubicBezTo>
                <a:cubicBezTo>
                  <a:pt x="1096" y="8078"/>
                  <a:pt x="1106" y="8091"/>
                  <a:pt x="1104" y="8104"/>
                </a:cubicBezTo>
                <a:close/>
                <a:moveTo>
                  <a:pt x="1095" y="8204"/>
                </a:moveTo>
                <a:lnTo>
                  <a:pt x="1095" y="8204"/>
                </a:lnTo>
                <a:cubicBezTo>
                  <a:pt x="1094" y="8218"/>
                  <a:pt x="1081" y="8228"/>
                  <a:pt x="1067" y="8226"/>
                </a:cubicBezTo>
                <a:cubicBezTo>
                  <a:pt x="1054" y="8224"/>
                  <a:pt x="1044" y="8212"/>
                  <a:pt x="1046" y="8198"/>
                </a:cubicBezTo>
                <a:cubicBezTo>
                  <a:pt x="1047" y="8184"/>
                  <a:pt x="1060" y="8175"/>
                  <a:pt x="1073" y="8176"/>
                </a:cubicBezTo>
                <a:cubicBezTo>
                  <a:pt x="1087" y="8178"/>
                  <a:pt x="1097" y="8190"/>
                  <a:pt x="1095" y="8204"/>
                </a:cubicBezTo>
                <a:close/>
                <a:moveTo>
                  <a:pt x="1087" y="8304"/>
                </a:moveTo>
                <a:lnTo>
                  <a:pt x="1087" y="8304"/>
                </a:lnTo>
                <a:cubicBezTo>
                  <a:pt x="1085" y="8318"/>
                  <a:pt x="1072" y="8327"/>
                  <a:pt x="1059" y="8326"/>
                </a:cubicBezTo>
                <a:cubicBezTo>
                  <a:pt x="1045" y="8324"/>
                  <a:pt x="1035" y="8312"/>
                  <a:pt x="1037" y="8298"/>
                </a:cubicBezTo>
                <a:cubicBezTo>
                  <a:pt x="1039" y="8284"/>
                  <a:pt x="1051" y="8274"/>
                  <a:pt x="1065" y="8276"/>
                </a:cubicBezTo>
                <a:cubicBezTo>
                  <a:pt x="1078" y="8278"/>
                  <a:pt x="1088" y="8290"/>
                  <a:pt x="1087" y="8304"/>
                </a:cubicBezTo>
                <a:close/>
                <a:moveTo>
                  <a:pt x="1077" y="8403"/>
                </a:moveTo>
                <a:lnTo>
                  <a:pt x="1077" y="8403"/>
                </a:lnTo>
                <a:cubicBezTo>
                  <a:pt x="1075" y="8417"/>
                  <a:pt x="1063" y="8427"/>
                  <a:pt x="1049" y="8425"/>
                </a:cubicBezTo>
                <a:cubicBezTo>
                  <a:pt x="1035" y="8424"/>
                  <a:pt x="1026" y="8411"/>
                  <a:pt x="1027" y="8397"/>
                </a:cubicBezTo>
                <a:cubicBezTo>
                  <a:pt x="1029" y="8384"/>
                  <a:pt x="1041" y="8374"/>
                  <a:pt x="1055" y="8376"/>
                </a:cubicBezTo>
                <a:cubicBezTo>
                  <a:pt x="1069" y="8377"/>
                  <a:pt x="1079" y="8390"/>
                  <a:pt x="1077" y="8403"/>
                </a:cubicBezTo>
                <a:close/>
                <a:moveTo>
                  <a:pt x="1066" y="8503"/>
                </a:moveTo>
                <a:lnTo>
                  <a:pt x="1066" y="8503"/>
                </a:lnTo>
                <a:cubicBezTo>
                  <a:pt x="1064" y="8517"/>
                  <a:pt x="1052" y="8526"/>
                  <a:pt x="1038" y="8525"/>
                </a:cubicBezTo>
                <a:cubicBezTo>
                  <a:pt x="1025" y="8523"/>
                  <a:pt x="1015" y="8511"/>
                  <a:pt x="1016" y="8497"/>
                </a:cubicBezTo>
                <a:cubicBezTo>
                  <a:pt x="1018" y="8483"/>
                  <a:pt x="1031" y="8473"/>
                  <a:pt x="1044" y="8475"/>
                </a:cubicBezTo>
                <a:cubicBezTo>
                  <a:pt x="1058" y="8477"/>
                  <a:pt x="1068" y="8489"/>
                  <a:pt x="1066" y="8503"/>
                </a:cubicBezTo>
                <a:close/>
                <a:moveTo>
                  <a:pt x="1055" y="8602"/>
                </a:moveTo>
                <a:lnTo>
                  <a:pt x="1055" y="8602"/>
                </a:lnTo>
                <a:cubicBezTo>
                  <a:pt x="1054" y="8616"/>
                  <a:pt x="1041" y="8626"/>
                  <a:pt x="1027" y="8624"/>
                </a:cubicBezTo>
                <a:cubicBezTo>
                  <a:pt x="1014" y="8623"/>
                  <a:pt x="1004" y="8610"/>
                  <a:pt x="1006" y="8596"/>
                </a:cubicBezTo>
                <a:cubicBezTo>
                  <a:pt x="1007" y="8583"/>
                  <a:pt x="1020" y="8573"/>
                  <a:pt x="1033" y="8575"/>
                </a:cubicBezTo>
                <a:cubicBezTo>
                  <a:pt x="1047" y="8576"/>
                  <a:pt x="1057" y="8589"/>
                  <a:pt x="1055" y="8602"/>
                </a:cubicBezTo>
                <a:close/>
                <a:moveTo>
                  <a:pt x="1044" y="8702"/>
                </a:moveTo>
                <a:lnTo>
                  <a:pt x="1044" y="8702"/>
                </a:lnTo>
                <a:cubicBezTo>
                  <a:pt x="1043" y="8716"/>
                  <a:pt x="1030" y="8725"/>
                  <a:pt x="1017" y="8724"/>
                </a:cubicBezTo>
                <a:cubicBezTo>
                  <a:pt x="1003" y="8722"/>
                  <a:pt x="993" y="8710"/>
                  <a:pt x="995" y="8696"/>
                </a:cubicBezTo>
                <a:cubicBezTo>
                  <a:pt x="996" y="8682"/>
                  <a:pt x="1009" y="8672"/>
                  <a:pt x="1023" y="8674"/>
                </a:cubicBezTo>
                <a:cubicBezTo>
                  <a:pt x="1036" y="8676"/>
                  <a:pt x="1046" y="8688"/>
                  <a:pt x="1044" y="8702"/>
                </a:cubicBezTo>
                <a:close/>
                <a:moveTo>
                  <a:pt x="1032" y="8802"/>
                </a:moveTo>
                <a:lnTo>
                  <a:pt x="1032" y="8802"/>
                </a:lnTo>
                <a:cubicBezTo>
                  <a:pt x="1030" y="8816"/>
                  <a:pt x="1017" y="8825"/>
                  <a:pt x="1004" y="8823"/>
                </a:cubicBezTo>
                <a:cubicBezTo>
                  <a:pt x="990" y="8821"/>
                  <a:pt x="981" y="8808"/>
                  <a:pt x="983" y="8794"/>
                </a:cubicBezTo>
                <a:cubicBezTo>
                  <a:pt x="985" y="8781"/>
                  <a:pt x="998" y="8771"/>
                  <a:pt x="1012" y="8773"/>
                </a:cubicBezTo>
                <a:cubicBezTo>
                  <a:pt x="1025" y="8776"/>
                  <a:pt x="1035" y="8788"/>
                  <a:pt x="1032" y="8802"/>
                </a:cubicBezTo>
                <a:close/>
                <a:moveTo>
                  <a:pt x="1020" y="8901"/>
                </a:moveTo>
                <a:lnTo>
                  <a:pt x="1020" y="8901"/>
                </a:lnTo>
                <a:cubicBezTo>
                  <a:pt x="1017" y="8915"/>
                  <a:pt x="1005" y="8924"/>
                  <a:pt x="991" y="8922"/>
                </a:cubicBezTo>
                <a:cubicBezTo>
                  <a:pt x="977" y="8920"/>
                  <a:pt x="968" y="8907"/>
                  <a:pt x="970" y="8893"/>
                </a:cubicBezTo>
                <a:cubicBezTo>
                  <a:pt x="972" y="8880"/>
                  <a:pt x="985" y="8870"/>
                  <a:pt x="999" y="8873"/>
                </a:cubicBezTo>
                <a:cubicBezTo>
                  <a:pt x="1013" y="8875"/>
                  <a:pt x="1022" y="8888"/>
                  <a:pt x="1020" y="8901"/>
                </a:cubicBezTo>
                <a:close/>
                <a:moveTo>
                  <a:pt x="1007" y="9001"/>
                </a:moveTo>
                <a:lnTo>
                  <a:pt x="1007" y="9001"/>
                </a:lnTo>
                <a:cubicBezTo>
                  <a:pt x="1005" y="9014"/>
                  <a:pt x="992" y="9024"/>
                  <a:pt x="978" y="9021"/>
                </a:cubicBezTo>
                <a:cubicBezTo>
                  <a:pt x="965" y="9019"/>
                  <a:pt x="955" y="9006"/>
                  <a:pt x="958" y="8993"/>
                </a:cubicBezTo>
                <a:cubicBezTo>
                  <a:pt x="960" y="8979"/>
                  <a:pt x="973" y="8970"/>
                  <a:pt x="986" y="8972"/>
                </a:cubicBezTo>
                <a:cubicBezTo>
                  <a:pt x="1000" y="8974"/>
                  <a:pt x="1009" y="8987"/>
                  <a:pt x="1007" y="9001"/>
                </a:cubicBezTo>
                <a:close/>
                <a:moveTo>
                  <a:pt x="994" y="9100"/>
                </a:moveTo>
                <a:lnTo>
                  <a:pt x="994" y="9100"/>
                </a:lnTo>
                <a:cubicBezTo>
                  <a:pt x="992" y="9113"/>
                  <a:pt x="979" y="9123"/>
                  <a:pt x="966" y="9121"/>
                </a:cubicBezTo>
                <a:cubicBezTo>
                  <a:pt x="952" y="9118"/>
                  <a:pt x="943" y="9106"/>
                  <a:pt x="945" y="9092"/>
                </a:cubicBezTo>
                <a:cubicBezTo>
                  <a:pt x="947" y="9078"/>
                  <a:pt x="960" y="9069"/>
                  <a:pt x="974" y="9071"/>
                </a:cubicBezTo>
                <a:cubicBezTo>
                  <a:pt x="987" y="9073"/>
                  <a:pt x="996" y="9086"/>
                  <a:pt x="994" y="9100"/>
                </a:cubicBezTo>
                <a:close/>
                <a:moveTo>
                  <a:pt x="980" y="9199"/>
                </a:moveTo>
                <a:lnTo>
                  <a:pt x="980" y="9199"/>
                </a:lnTo>
                <a:cubicBezTo>
                  <a:pt x="978" y="9212"/>
                  <a:pt x="965" y="9222"/>
                  <a:pt x="951" y="9220"/>
                </a:cubicBezTo>
                <a:cubicBezTo>
                  <a:pt x="938" y="9217"/>
                  <a:pt x="928" y="9205"/>
                  <a:pt x="930" y="9191"/>
                </a:cubicBezTo>
                <a:cubicBezTo>
                  <a:pt x="933" y="9177"/>
                  <a:pt x="945" y="9168"/>
                  <a:pt x="959" y="9170"/>
                </a:cubicBezTo>
                <a:cubicBezTo>
                  <a:pt x="973" y="9172"/>
                  <a:pt x="982" y="9185"/>
                  <a:pt x="980" y="9199"/>
                </a:cubicBezTo>
                <a:close/>
                <a:moveTo>
                  <a:pt x="965" y="9298"/>
                </a:moveTo>
                <a:lnTo>
                  <a:pt x="965" y="9298"/>
                </a:lnTo>
                <a:cubicBezTo>
                  <a:pt x="963" y="9311"/>
                  <a:pt x="950" y="9321"/>
                  <a:pt x="937" y="9319"/>
                </a:cubicBezTo>
                <a:cubicBezTo>
                  <a:pt x="923" y="9316"/>
                  <a:pt x="914" y="9304"/>
                  <a:pt x="916" y="9290"/>
                </a:cubicBezTo>
                <a:cubicBezTo>
                  <a:pt x="918" y="9276"/>
                  <a:pt x="931" y="9267"/>
                  <a:pt x="944" y="9269"/>
                </a:cubicBezTo>
                <a:cubicBezTo>
                  <a:pt x="958" y="9271"/>
                  <a:pt x="967" y="9284"/>
                  <a:pt x="965" y="9298"/>
                </a:cubicBezTo>
                <a:close/>
                <a:moveTo>
                  <a:pt x="950" y="9397"/>
                </a:moveTo>
                <a:lnTo>
                  <a:pt x="950" y="9397"/>
                </a:lnTo>
                <a:cubicBezTo>
                  <a:pt x="948" y="9410"/>
                  <a:pt x="935" y="9420"/>
                  <a:pt x="922" y="9418"/>
                </a:cubicBezTo>
                <a:cubicBezTo>
                  <a:pt x="908" y="9415"/>
                  <a:pt x="899" y="9403"/>
                  <a:pt x="901" y="9389"/>
                </a:cubicBezTo>
                <a:cubicBezTo>
                  <a:pt x="903" y="9375"/>
                  <a:pt x="916" y="9366"/>
                  <a:pt x="930" y="9368"/>
                </a:cubicBezTo>
                <a:cubicBezTo>
                  <a:pt x="943" y="9370"/>
                  <a:pt x="953" y="9383"/>
                  <a:pt x="950" y="9397"/>
                </a:cubicBezTo>
                <a:close/>
                <a:moveTo>
                  <a:pt x="935" y="9497"/>
                </a:moveTo>
                <a:lnTo>
                  <a:pt x="935" y="9497"/>
                </a:lnTo>
                <a:cubicBezTo>
                  <a:pt x="933" y="9510"/>
                  <a:pt x="919" y="9519"/>
                  <a:pt x="906" y="9516"/>
                </a:cubicBezTo>
                <a:cubicBezTo>
                  <a:pt x="892" y="9514"/>
                  <a:pt x="884" y="9500"/>
                  <a:pt x="886" y="9487"/>
                </a:cubicBezTo>
                <a:cubicBezTo>
                  <a:pt x="889" y="9473"/>
                  <a:pt x="902" y="9464"/>
                  <a:pt x="916" y="9467"/>
                </a:cubicBezTo>
                <a:cubicBezTo>
                  <a:pt x="929" y="9470"/>
                  <a:pt x="938" y="9483"/>
                  <a:pt x="935" y="9497"/>
                </a:cubicBezTo>
                <a:close/>
                <a:moveTo>
                  <a:pt x="919" y="9595"/>
                </a:moveTo>
                <a:lnTo>
                  <a:pt x="919" y="9595"/>
                </a:lnTo>
                <a:cubicBezTo>
                  <a:pt x="916" y="9609"/>
                  <a:pt x="903" y="9618"/>
                  <a:pt x="889" y="9615"/>
                </a:cubicBezTo>
                <a:cubicBezTo>
                  <a:pt x="876" y="9612"/>
                  <a:pt x="867" y="9599"/>
                  <a:pt x="870" y="9586"/>
                </a:cubicBezTo>
                <a:lnTo>
                  <a:pt x="870" y="9585"/>
                </a:lnTo>
                <a:cubicBezTo>
                  <a:pt x="872" y="9572"/>
                  <a:pt x="886" y="9563"/>
                  <a:pt x="899" y="9566"/>
                </a:cubicBezTo>
                <a:cubicBezTo>
                  <a:pt x="913" y="9569"/>
                  <a:pt x="921" y="9582"/>
                  <a:pt x="919" y="9595"/>
                </a:cubicBezTo>
                <a:close/>
                <a:moveTo>
                  <a:pt x="902" y="9694"/>
                </a:moveTo>
                <a:lnTo>
                  <a:pt x="902" y="9694"/>
                </a:lnTo>
                <a:cubicBezTo>
                  <a:pt x="899" y="9707"/>
                  <a:pt x="886" y="9716"/>
                  <a:pt x="873" y="9714"/>
                </a:cubicBezTo>
                <a:cubicBezTo>
                  <a:pt x="859" y="9711"/>
                  <a:pt x="850" y="9698"/>
                  <a:pt x="853" y="9684"/>
                </a:cubicBezTo>
                <a:cubicBezTo>
                  <a:pt x="856" y="9671"/>
                  <a:pt x="869" y="9662"/>
                  <a:pt x="882" y="9664"/>
                </a:cubicBezTo>
                <a:cubicBezTo>
                  <a:pt x="896" y="9667"/>
                  <a:pt x="905" y="9680"/>
                  <a:pt x="902" y="9694"/>
                </a:cubicBezTo>
                <a:close/>
                <a:moveTo>
                  <a:pt x="885" y="9793"/>
                </a:moveTo>
                <a:lnTo>
                  <a:pt x="885" y="9793"/>
                </a:lnTo>
                <a:cubicBezTo>
                  <a:pt x="883" y="9806"/>
                  <a:pt x="869" y="9815"/>
                  <a:pt x="856" y="9812"/>
                </a:cubicBezTo>
                <a:cubicBezTo>
                  <a:pt x="842" y="9810"/>
                  <a:pt x="834" y="9796"/>
                  <a:pt x="836" y="9783"/>
                </a:cubicBezTo>
                <a:cubicBezTo>
                  <a:pt x="839" y="9769"/>
                  <a:pt x="852" y="9760"/>
                  <a:pt x="866" y="9763"/>
                </a:cubicBezTo>
                <a:cubicBezTo>
                  <a:pt x="879" y="9766"/>
                  <a:pt x="888" y="9779"/>
                  <a:pt x="885" y="9793"/>
                </a:cubicBezTo>
                <a:close/>
                <a:moveTo>
                  <a:pt x="868" y="9891"/>
                </a:moveTo>
                <a:lnTo>
                  <a:pt x="868" y="9891"/>
                </a:lnTo>
                <a:cubicBezTo>
                  <a:pt x="865" y="9905"/>
                  <a:pt x="852" y="9913"/>
                  <a:pt x="838" y="9911"/>
                </a:cubicBezTo>
                <a:cubicBezTo>
                  <a:pt x="825" y="9908"/>
                  <a:pt x="816" y="9895"/>
                  <a:pt x="819" y="9881"/>
                </a:cubicBezTo>
                <a:cubicBezTo>
                  <a:pt x="822" y="9868"/>
                  <a:pt x="835" y="9859"/>
                  <a:pt x="848" y="9862"/>
                </a:cubicBezTo>
                <a:cubicBezTo>
                  <a:pt x="862" y="9864"/>
                  <a:pt x="871" y="9878"/>
                  <a:pt x="868" y="9891"/>
                </a:cubicBezTo>
                <a:close/>
                <a:moveTo>
                  <a:pt x="849" y="9989"/>
                </a:moveTo>
                <a:lnTo>
                  <a:pt x="849" y="9989"/>
                </a:lnTo>
                <a:cubicBezTo>
                  <a:pt x="847" y="10003"/>
                  <a:pt x="834" y="10012"/>
                  <a:pt x="820" y="10009"/>
                </a:cubicBezTo>
                <a:cubicBezTo>
                  <a:pt x="806" y="10006"/>
                  <a:pt x="798" y="9993"/>
                  <a:pt x="800" y="9980"/>
                </a:cubicBezTo>
                <a:cubicBezTo>
                  <a:pt x="803" y="9966"/>
                  <a:pt x="816" y="9957"/>
                  <a:pt x="830" y="9960"/>
                </a:cubicBezTo>
                <a:cubicBezTo>
                  <a:pt x="843" y="9963"/>
                  <a:pt x="852" y="9976"/>
                  <a:pt x="849" y="9989"/>
                </a:cubicBezTo>
                <a:close/>
                <a:moveTo>
                  <a:pt x="831" y="10088"/>
                </a:moveTo>
                <a:lnTo>
                  <a:pt x="831" y="10088"/>
                </a:lnTo>
                <a:cubicBezTo>
                  <a:pt x="828" y="10101"/>
                  <a:pt x="815" y="10110"/>
                  <a:pt x="801" y="10107"/>
                </a:cubicBezTo>
                <a:cubicBezTo>
                  <a:pt x="788" y="10105"/>
                  <a:pt x="779" y="10092"/>
                  <a:pt x="782" y="10078"/>
                </a:cubicBezTo>
                <a:cubicBezTo>
                  <a:pt x="785" y="10064"/>
                  <a:pt x="798" y="10056"/>
                  <a:pt x="811" y="10058"/>
                </a:cubicBezTo>
                <a:cubicBezTo>
                  <a:pt x="825" y="10061"/>
                  <a:pt x="834" y="10074"/>
                  <a:pt x="831" y="10088"/>
                </a:cubicBezTo>
                <a:close/>
                <a:moveTo>
                  <a:pt x="812" y="10186"/>
                </a:moveTo>
                <a:lnTo>
                  <a:pt x="812" y="10186"/>
                </a:lnTo>
                <a:cubicBezTo>
                  <a:pt x="810" y="10200"/>
                  <a:pt x="796" y="10208"/>
                  <a:pt x="783" y="10206"/>
                </a:cubicBezTo>
                <a:cubicBezTo>
                  <a:pt x="769" y="10203"/>
                  <a:pt x="761" y="10190"/>
                  <a:pt x="763" y="10176"/>
                </a:cubicBezTo>
                <a:cubicBezTo>
                  <a:pt x="766" y="10163"/>
                  <a:pt x="779" y="10154"/>
                  <a:pt x="793" y="10157"/>
                </a:cubicBezTo>
                <a:cubicBezTo>
                  <a:pt x="806" y="10159"/>
                  <a:pt x="815" y="10173"/>
                  <a:pt x="812" y="10186"/>
                </a:cubicBezTo>
                <a:close/>
                <a:moveTo>
                  <a:pt x="792" y="10285"/>
                </a:moveTo>
                <a:lnTo>
                  <a:pt x="792" y="10285"/>
                </a:lnTo>
                <a:cubicBezTo>
                  <a:pt x="789" y="10299"/>
                  <a:pt x="776" y="10307"/>
                  <a:pt x="762" y="10304"/>
                </a:cubicBezTo>
                <a:cubicBezTo>
                  <a:pt x="749" y="10300"/>
                  <a:pt x="741" y="10287"/>
                  <a:pt x="744" y="10273"/>
                </a:cubicBezTo>
                <a:cubicBezTo>
                  <a:pt x="747" y="10260"/>
                  <a:pt x="760" y="10252"/>
                  <a:pt x="774" y="10255"/>
                </a:cubicBezTo>
                <a:cubicBezTo>
                  <a:pt x="787" y="10258"/>
                  <a:pt x="796" y="10272"/>
                  <a:pt x="792" y="10285"/>
                </a:cubicBezTo>
                <a:close/>
                <a:moveTo>
                  <a:pt x="772" y="10383"/>
                </a:moveTo>
                <a:lnTo>
                  <a:pt x="772" y="10383"/>
                </a:lnTo>
                <a:cubicBezTo>
                  <a:pt x="769" y="10396"/>
                  <a:pt x="755" y="10405"/>
                  <a:pt x="742" y="10402"/>
                </a:cubicBezTo>
                <a:cubicBezTo>
                  <a:pt x="728" y="10398"/>
                  <a:pt x="720" y="10385"/>
                  <a:pt x="723" y="10371"/>
                </a:cubicBezTo>
                <a:cubicBezTo>
                  <a:pt x="727" y="10358"/>
                  <a:pt x="740" y="10350"/>
                  <a:pt x="753" y="10353"/>
                </a:cubicBezTo>
                <a:cubicBezTo>
                  <a:pt x="767" y="10356"/>
                  <a:pt x="775" y="10370"/>
                  <a:pt x="772" y="10383"/>
                </a:cubicBezTo>
                <a:close/>
                <a:moveTo>
                  <a:pt x="752" y="10481"/>
                </a:moveTo>
                <a:lnTo>
                  <a:pt x="752" y="10481"/>
                </a:lnTo>
                <a:cubicBezTo>
                  <a:pt x="748" y="10494"/>
                  <a:pt x="735" y="10503"/>
                  <a:pt x="721" y="10499"/>
                </a:cubicBezTo>
                <a:cubicBezTo>
                  <a:pt x="708" y="10496"/>
                  <a:pt x="700" y="10483"/>
                  <a:pt x="703" y="10469"/>
                </a:cubicBezTo>
                <a:cubicBezTo>
                  <a:pt x="706" y="10456"/>
                  <a:pt x="720" y="10448"/>
                  <a:pt x="733" y="10451"/>
                </a:cubicBezTo>
                <a:cubicBezTo>
                  <a:pt x="747" y="10454"/>
                  <a:pt x="755" y="10468"/>
                  <a:pt x="752" y="10481"/>
                </a:cubicBezTo>
                <a:close/>
                <a:moveTo>
                  <a:pt x="731" y="10579"/>
                </a:moveTo>
                <a:lnTo>
                  <a:pt x="731" y="10579"/>
                </a:lnTo>
                <a:cubicBezTo>
                  <a:pt x="728" y="10592"/>
                  <a:pt x="714" y="10601"/>
                  <a:pt x="701" y="10597"/>
                </a:cubicBezTo>
                <a:cubicBezTo>
                  <a:pt x="688" y="10594"/>
                  <a:pt x="679" y="10581"/>
                  <a:pt x="683" y="10567"/>
                </a:cubicBezTo>
                <a:cubicBezTo>
                  <a:pt x="686" y="10554"/>
                  <a:pt x="699" y="10546"/>
                  <a:pt x="713" y="10549"/>
                </a:cubicBezTo>
                <a:cubicBezTo>
                  <a:pt x="726" y="10552"/>
                  <a:pt x="734" y="10565"/>
                  <a:pt x="731" y="10579"/>
                </a:cubicBezTo>
                <a:close/>
                <a:moveTo>
                  <a:pt x="709" y="10677"/>
                </a:moveTo>
                <a:lnTo>
                  <a:pt x="709" y="10677"/>
                </a:lnTo>
                <a:cubicBezTo>
                  <a:pt x="706" y="10690"/>
                  <a:pt x="692" y="10698"/>
                  <a:pt x="679" y="10695"/>
                </a:cubicBezTo>
                <a:cubicBezTo>
                  <a:pt x="665" y="10692"/>
                  <a:pt x="657" y="10678"/>
                  <a:pt x="660" y="10665"/>
                </a:cubicBezTo>
                <a:cubicBezTo>
                  <a:pt x="664" y="10651"/>
                  <a:pt x="677" y="10643"/>
                  <a:pt x="691" y="10646"/>
                </a:cubicBezTo>
                <a:cubicBezTo>
                  <a:pt x="704" y="10650"/>
                  <a:pt x="712" y="10663"/>
                  <a:pt x="709" y="10677"/>
                </a:cubicBezTo>
                <a:close/>
                <a:moveTo>
                  <a:pt x="686" y="10774"/>
                </a:moveTo>
                <a:lnTo>
                  <a:pt x="686" y="10774"/>
                </a:lnTo>
                <a:cubicBezTo>
                  <a:pt x="683" y="10788"/>
                  <a:pt x="670" y="10796"/>
                  <a:pt x="656" y="10792"/>
                </a:cubicBezTo>
                <a:cubicBezTo>
                  <a:pt x="643" y="10789"/>
                  <a:pt x="635" y="10775"/>
                  <a:pt x="638" y="10762"/>
                </a:cubicBezTo>
                <a:cubicBezTo>
                  <a:pt x="641" y="10749"/>
                  <a:pt x="655" y="10741"/>
                  <a:pt x="668" y="10744"/>
                </a:cubicBezTo>
                <a:cubicBezTo>
                  <a:pt x="682" y="10747"/>
                  <a:pt x="690" y="10761"/>
                  <a:pt x="686" y="10774"/>
                </a:cubicBezTo>
                <a:close/>
                <a:moveTo>
                  <a:pt x="664" y="10872"/>
                </a:moveTo>
                <a:lnTo>
                  <a:pt x="664" y="10872"/>
                </a:lnTo>
                <a:cubicBezTo>
                  <a:pt x="661" y="10885"/>
                  <a:pt x="647" y="10893"/>
                  <a:pt x="634" y="10890"/>
                </a:cubicBezTo>
                <a:cubicBezTo>
                  <a:pt x="620" y="10887"/>
                  <a:pt x="612" y="10873"/>
                  <a:pt x="616" y="10860"/>
                </a:cubicBezTo>
                <a:cubicBezTo>
                  <a:pt x="619" y="10846"/>
                  <a:pt x="633" y="10838"/>
                  <a:pt x="646" y="10841"/>
                </a:cubicBezTo>
                <a:cubicBezTo>
                  <a:pt x="659" y="10845"/>
                  <a:pt x="667" y="10858"/>
                  <a:pt x="664" y="10872"/>
                </a:cubicBezTo>
                <a:close/>
                <a:moveTo>
                  <a:pt x="641" y="10970"/>
                </a:moveTo>
                <a:lnTo>
                  <a:pt x="641" y="10970"/>
                </a:lnTo>
                <a:cubicBezTo>
                  <a:pt x="637" y="10983"/>
                  <a:pt x="623" y="10991"/>
                  <a:pt x="610" y="10987"/>
                </a:cubicBezTo>
                <a:cubicBezTo>
                  <a:pt x="597" y="10983"/>
                  <a:pt x="589" y="10969"/>
                  <a:pt x="593" y="10956"/>
                </a:cubicBezTo>
                <a:cubicBezTo>
                  <a:pt x="597" y="10943"/>
                  <a:pt x="611" y="10935"/>
                  <a:pt x="624" y="10939"/>
                </a:cubicBezTo>
                <a:cubicBezTo>
                  <a:pt x="637" y="10943"/>
                  <a:pt x="645" y="10957"/>
                  <a:pt x="641" y="10970"/>
                </a:cubicBezTo>
                <a:close/>
                <a:moveTo>
                  <a:pt x="617" y="11067"/>
                </a:moveTo>
                <a:lnTo>
                  <a:pt x="617" y="11067"/>
                </a:lnTo>
                <a:cubicBezTo>
                  <a:pt x="613" y="11080"/>
                  <a:pt x="599" y="11088"/>
                  <a:pt x="586" y="11084"/>
                </a:cubicBezTo>
                <a:cubicBezTo>
                  <a:pt x="573" y="11080"/>
                  <a:pt x="565" y="11066"/>
                  <a:pt x="569" y="11053"/>
                </a:cubicBezTo>
                <a:cubicBezTo>
                  <a:pt x="573" y="11040"/>
                  <a:pt x="587" y="11032"/>
                  <a:pt x="600" y="11036"/>
                </a:cubicBezTo>
                <a:cubicBezTo>
                  <a:pt x="613" y="11040"/>
                  <a:pt x="621" y="11054"/>
                  <a:pt x="617" y="11067"/>
                </a:cubicBezTo>
                <a:close/>
                <a:moveTo>
                  <a:pt x="593" y="11164"/>
                </a:moveTo>
                <a:lnTo>
                  <a:pt x="593" y="11164"/>
                </a:lnTo>
                <a:cubicBezTo>
                  <a:pt x="589" y="11178"/>
                  <a:pt x="575" y="11185"/>
                  <a:pt x="562" y="11181"/>
                </a:cubicBezTo>
                <a:cubicBezTo>
                  <a:pt x="548" y="11177"/>
                  <a:pt x="541" y="11164"/>
                  <a:pt x="545" y="11150"/>
                </a:cubicBezTo>
                <a:cubicBezTo>
                  <a:pt x="549" y="11137"/>
                  <a:pt x="562" y="11129"/>
                  <a:pt x="576" y="11133"/>
                </a:cubicBezTo>
                <a:cubicBezTo>
                  <a:pt x="589" y="11137"/>
                  <a:pt x="597" y="11151"/>
                  <a:pt x="593" y="11164"/>
                </a:cubicBezTo>
                <a:close/>
                <a:moveTo>
                  <a:pt x="568" y="11261"/>
                </a:moveTo>
                <a:lnTo>
                  <a:pt x="568" y="11261"/>
                </a:lnTo>
                <a:cubicBezTo>
                  <a:pt x="565" y="11275"/>
                  <a:pt x="551" y="11282"/>
                  <a:pt x="537" y="11278"/>
                </a:cubicBezTo>
                <a:cubicBezTo>
                  <a:pt x="524" y="11274"/>
                  <a:pt x="517" y="11261"/>
                  <a:pt x="520" y="11247"/>
                </a:cubicBezTo>
                <a:cubicBezTo>
                  <a:pt x="524" y="11234"/>
                  <a:pt x="538" y="11226"/>
                  <a:pt x="551" y="11230"/>
                </a:cubicBezTo>
                <a:cubicBezTo>
                  <a:pt x="565" y="11234"/>
                  <a:pt x="572" y="11248"/>
                  <a:pt x="568" y="11261"/>
                </a:cubicBezTo>
                <a:close/>
                <a:moveTo>
                  <a:pt x="544" y="11358"/>
                </a:moveTo>
                <a:lnTo>
                  <a:pt x="543" y="11358"/>
                </a:lnTo>
                <a:cubicBezTo>
                  <a:pt x="540" y="11371"/>
                  <a:pt x="526" y="11379"/>
                  <a:pt x="512" y="11375"/>
                </a:cubicBezTo>
                <a:cubicBezTo>
                  <a:pt x="499" y="11371"/>
                  <a:pt x="492" y="11357"/>
                  <a:pt x="495" y="11344"/>
                </a:cubicBezTo>
                <a:lnTo>
                  <a:pt x="496" y="11344"/>
                </a:lnTo>
                <a:cubicBezTo>
                  <a:pt x="499" y="11331"/>
                  <a:pt x="513" y="11323"/>
                  <a:pt x="527" y="11327"/>
                </a:cubicBezTo>
                <a:cubicBezTo>
                  <a:pt x="540" y="11331"/>
                  <a:pt x="547" y="11345"/>
                  <a:pt x="544" y="11358"/>
                </a:cubicBezTo>
                <a:close/>
                <a:moveTo>
                  <a:pt x="517" y="11455"/>
                </a:moveTo>
                <a:lnTo>
                  <a:pt x="517" y="11455"/>
                </a:lnTo>
                <a:cubicBezTo>
                  <a:pt x="514" y="11468"/>
                  <a:pt x="500" y="11476"/>
                  <a:pt x="486" y="11472"/>
                </a:cubicBezTo>
                <a:cubicBezTo>
                  <a:pt x="473" y="11468"/>
                  <a:pt x="466" y="11454"/>
                  <a:pt x="469" y="11441"/>
                </a:cubicBezTo>
                <a:cubicBezTo>
                  <a:pt x="473" y="11427"/>
                  <a:pt x="487" y="11420"/>
                  <a:pt x="500" y="11424"/>
                </a:cubicBezTo>
                <a:cubicBezTo>
                  <a:pt x="514" y="11428"/>
                  <a:pt x="521" y="11441"/>
                  <a:pt x="517" y="11455"/>
                </a:cubicBezTo>
                <a:close/>
                <a:moveTo>
                  <a:pt x="491" y="11551"/>
                </a:moveTo>
                <a:lnTo>
                  <a:pt x="491" y="11551"/>
                </a:lnTo>
                <a:cubicBezTo>
                  <a:pt x="487" y="11565"/>
                  <a:pt x="474" y="11572"/>
                  <a:pt x="460" y="11568"/>
                </a:cubicBezTo>
                <a:cubicBezTo>
                  <a:pt x="447" y="11565"/>
                  <a:pt x="439" y="11551"/>
                  <a:pt x="443" y="11537"/>
                </a:cubicBezTo>
                <a:cubicBezTo>
                  <a:pt x="447" y="11524"/>
                  <a:pt x="461" y="11516"/>
                  <a:pt x="474" y="11520"/>
                </a:cubicBezTo>
                <a:cubicBezTo>
                  <a:pt x="488" y="11524"/>
                  <a:pt x="495" y="11538"/>
                  <a:pt x="491" y="11551"/>
                </a:cubicBezTo>
                <a:close/>
                <a:moveTo>
                  <a:pt x="465" y="11648"/>
                </a:moveTo>
                <a:lnTo>
                  <a:pt x="465" y="11648"/>
                </a:lnTo>
                <a:cubicBezTo>
                  <a:pt x="461" y="11661"/>
                  <a:pt x="447" y="11669"/>
                  <a:pt x="434" y="11665"/>
                </a:cubicBezTo>
                <a:cubicBezTo>
                  <a:pt x="421" y="11661"/>
                  <a:pt x="413" y="11647"/>
                  <a:pt x="417" y="11634"/>
                </a:cubicBezTo>
                <a:cubicBezTo>
                  <a:pt x="421" y="11621"/>
                  <a:pt x="435" y="11613"/>
                  <a:pt x="448" y="11617"/>
                </a:cubicBezTo>
                <a:cubicBezTo>
                  <a:pt x="461" y="11621"/>
                  <a:pt x="469" y="11635"/>
                  <a:pt x="465" y="11648"/>
                </a:cubicBezTo>
                <a:close/>
                <a:moveTo>
                  <a:pt x="438" y="11745"/>
                </a:moveTo>
                <a:lnTo>
                  <a:pt x="437" y="11745"/>
                </a:lnTo>
                <a:cubicBezTo>
                  <a:pt x="433" y="11758"/>
                  <a:pt x="419" y="11765"/>
                  <a:pt x="406" y="11761"/>
                </a:cubicBezTo>
                <a:cubicBezTo>
                  <a:pt x="393" y="11757"/>
                  <a:pt x="386" y="11742"/>
                  <a:pt x="390" y="11729"/>
                </a:cubicBezTo>
                <a:cubicBezTo>
                  <a:pt x="394" y="11716"/>
                  <a:pt x="409" y="11709"/>
                  <a:pt x="422" y="11713"/>
                </a:cubicBezTo>
                <a:cubicBezTo>
                  <a:pt x="435" y="11718"/>
                  <a:pt x="442" y="11732"/>
                  <a:pt x="438" y="11745"/>
                </a:cubicBezTo>
                <a:close/>
                <a:moveTo>
                  <a:pt x="409" y="11841"/>
                </a:moveTo>
                <a:lnTo>
                  <a:pt x="409" y="11841"/>
                </a:lnTo>
                <a:cubicBezTo>
                  <a:pt x="405" y="11854"/>
                  <a:pt x="391" y="11861"/>
                  <a:pt x="378" y="11857"/>
                </a:cubicBezTo>
                <a:cubicBezTo>
                  <a:pt x="365" y="11853"/>
                  <a:pt x="358" y="11838"/>
                  <a:pt x="362" y="11825"/>
                </a:cubicBezTo>
                <a:cubicBezTo>
                  <a:pt x="366" y="11812"/>
                  <a:pt x="381" y="11805"/>
                  <a:pt x="394" y="11809"/>
                </a:cubicBezTo>
                <a:cubicBezTo>
                  <a:pt x="407" y="11814"/>
                  <a:pt x="414" y="11828"/>
                  <a:pt x="409" y="11841"/>
                </a:cubicBezTo>
                <a:close/>
                <a:moveTo>
                  <a:pt x="381" y="11937"/>
                </a:moveTo>
                <a:lnTo>
                  <a:pt x="381" y="11937"/>
                </a:lnTo>
                <a:cubicBezTo>
                  <a:pt x="377" y="11950"/>
                  <a:pt x="363" y="11957"/>
                  <a:pt x="350" y="11953"/>
                </a:cubicBezTo>
                <a:cubicBezTo>
                  <a:pt x="337" y="11949"/>
                  <a:pt x="330" y="11934"/>
                  <a:pt x="334" y="11921"/>
                </a:cubicBezTo>
                <a:cubicBezTo>
                  <a:pt x="338" y="11908"/>
                  <a:pt x="352" y="11901"/>
                  <a:pt x="366" y="11905"/>
                </a:cubicBezTo>
                <a:cubicBezTo>
                  <a:pt x="379" y="11910"/>
                  <a:pt x="386" y="11924"/>
                  <a:pt x="381" y="11937"/>
                </a:cubicBezTo>
                <a:close/>
                <a:moveTo>
                  <a:pt x="353" y="12033"/>
                </a:moveTo>
                <a:lnTo>
                  <a:pt x="353" y="12033"/>
                </a:lnTo>
                <a:cubicBezTo>
                  <a:pt x="349" y="12046"/>
                  <a:pt x="335" y="12053"/>
                  <a:pt x="322" y="12049"/>
                </a:cubicBezTo>
                <a:cubicBezTo>
                  <a:pt x="309" y="12045"/>
                  <a:pt x="302" y="12030"/>
                  <a:pt x="306" y="12017"/>
                </a:cubicBezTo>
                <a:cubicBezTo>
                  <a:pt x="310" y="12004"/>
                  <a:pt x="324" y="11997"/>
                  <a:pt x="338" y="12002"/>
                </a:cubicBezTo>
                <a:cubicBezTo>
                  <a:pt x="351" y="12006"/>
                  <a:pt x="358" y="12020"/>
                  <a:pt x="353" y="12033"/>
                </a:cubicBezTo>
                <a:close/>
                <a:moveTo>
                  <a:pt x="324" y="12129"/>
                </a:moveTo>
                <a:lnTo>
                  <a:pt x="324" y="12129"/>
                </a:lnTo>
                <a:cubicBezTo>
                  <a:pt x="319" y="12142"/>
                  <a:pt x="305" y="12149"/>
                  <a:pt x="292" y="12145"/>
                </a:cubicBezTo>
                <a:cubicBezTo>
                  <a:pt x="279" y="12140"/>
                  <a:pt x="272" y="12126"/>
                  <a:pt x="276" y="12113"/>
                </a:cubicBezTo>
                <a:cubicBezTo>
                  <a:pt x="281" y="12100"/>
                  <a:pt x="295" y="12093"/>
                  <a:pt x="308" y="12097"/>
                </a:cubicBezTo>
                <a:cubicBezTo>
                  <a:pt x="321" y="12101"/>
                  <a:pt x="328" y="12116"/>
                  <a:pt x="324" y="12129"/>
                </a:cubicBezTo>
                <a:close/>
                <a:moveTo>
                  <a:pt x="294" y="12224"/>
                </a:moveTo>
                <a:lnTo>
                  <a:pt x="294" y="12224"/>
                </a:lnTo>
                <a:cubicBezTo>
                  <a:pt x="289" y="12237"/>
                  <a:pt x="275" y="12244"/>
                  <a:pt x="262" y="12240"/>
                </a:cubicBezTo>
                <a:cubicBezTo>
                  <a:pt x="249" y="12236"/>
                  <a:pt x="242" y="12221"/>
                  <a:pt x="246" y="12208"/>
                </a:cubicBezTo>
                <a:cubicBezTo>
                  <a:pt x="251" y="12195"/>
                  <a:pt x="265" y="12188"/>
                  <a:pt x="278" y="12193"/>
                </a:cubicBezTo>
                <a:cubicBezTo>
                  <a:pt x="291" y="12197"/>
                  <a:pt x="298" y="12211"/>
                  <a:pt x="294" y="12224"/>
                </a:cubicBezTo>
                <a:close/>
                <a:moveTo>
                  <a:pt x="264" y="12320"/>
                </a:moveTo>
                <a:lnTo>
                  <a:pt x="264" y="12320"/>
                </a:lnTo>
                <a:cubicBezTo>
                  <a:pt x="259" y="12333"/>
                  <a:pt x="245" y="12340"/>
                  <a:pt x="232" y="12335"/>
                </a:cubicBezTo>
                <a:cubicBezTo>
                  <a:pt x="219" y="12331"/>
                  <a:pt x="212" y="12317"/>
                  <a:pt x="216" y="12304"/>
                </a:cubicBezTo>
                <a:cubicBezTo>
                  <a:pt x="221" y="12291"/>
                  <a:pt x="235" y="12284"/>
                  <a:pt x="248" y="12288"/>
                </a:cubicBezTo>
                <a:cubicBezTo>
                  <a:pt x="261" y="12292"/>
                  <a:pt x="268" y="12307"/>
                  <a:pt x="264" y="12320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7" name="Freeform 60"/>
          <p:cNvSpPr>
            <a:spLocks noEditPoints="1"/>
          </p:cNvSpPr>
          <p:nvPr/>
        </p:nvSpPr>
        <p:spPr bwMode="auto">
          <a:xfrm rot="16200000">
            <a:off x="2717018" y="446088"/>
            <a:ext cx="142875" cy="3086100"/>
          </a:xfrm>
          <a:custGeom>
            <a:avLst/>
            <a:gdLst>
              <a:gd name="T0" fmla="*/ 2147483647 w 1261"/>
              <a:gd name="T1" fmla="*/ 2147483647 h 13323"/>
              <a:gd name="T2" fmla="*/ 2147483647 w 1261"/>
              <a:gd name="T3" fmla="*/ 2147483647 h 13323"/>
              <a:gd name="T4" fmla="*/ 2147483647 w 1261"/>
              <a:gd name="T5" fmla="*/ 2147483647 h 13323"/>
              <a:gd name="T6" fmla="*/ 2147483647 w 1261"/>
              <a:gd name="T7" fmla="*/ 2147483647 h 13323"/>
              <a:gd name="T8" fmla="*/ 2147483647 w 1261"/>
              <a:gd name="T9" fmla="*/ 2147483647 h 13323"/>
              <a:gd name="T10" fmla="*/ 2147483647 w 1261"/>
              <a:gd name="T11" fmla="*/ 2147483647 h 13323"/>
              <a:gd name="T12" fmla="*/ 2147483647 w 1261"/>
              <a:gd name="T13" fmla="*/ 2147483647 h 13323"/>
              <a:gd name="T14" fmla="*/ 2147483647 w 1261"/>
              <a:gd name="T15" fmla="*/ 2147483647 h 13323"/>
              <a:gd name="T16" fmla="*/ 2147483647 w 1261"/>
              <a:gd name="T17" fmla="*/ 2147483647 h 13323"/>
              <a:gd name="T18" fmla="*/ 2147483647 w 1261"/>
              <a:gd name="T19" fmla="*/ 2147483647 h 13323"/>
              <a:gd name="T20" fmla="*/ 2147483647 w 1261"/>
              <a:gd name="T21" fmla="*/ 2147483647 h 13323"/>
              <a:gd name="T22" fmla="*/ 2147483647 w 1261"/>
              <a:gd name="T23" fmla="*/ 2147483647 h 13323"/>
              <a:gd name="T24" fmla="*/ 2147483647 w 1261"/>
              <a:gd name="T25" fmla="*/ 2147483647 h 13323"/>
              <a:gd name="T26" fmla="*/ 2147483647 w 1261"/>
              <a:gd name="T27" fmla="*/ 2147483647 h 13323"/>
              <a:gd name="T28" fmla="*/ 2147483647 w 1261"/>
              <a:gd name="T29" fmla="*/ 2147483647 h 13323"/>
              <a:gd name="T30" fmla="*/ 2147483647 w 1261"/>
              <a:gd name="T31" fmla="*/ 2147483647 h 13323"/>
              <a:gd name="T32" fmla="*/ 2147483647 w 1261"/>
              <a:gd name="T33" fmla="*/ 2147483647 h 13323"/>
              <a:gd name="T34" fmla="*/ 2147483647 w 1261"/>
              <a:gd name="T35" fmla="*/ 2147483647 h 13323"/>
              <a:gd name="T36" fmla="*/ 2147483647 w 1261"/>
              <a:gd name="T37" fmla="*/ 2147483647 h 13323"/>
              <a:gd name="T38" fmla="*/ 2147483647 w 1261"/>
              <a:gd name="T39" fmla="*/ 2147483647 h 13323"/>
              <a:gd name="T40" fmla="*/ 2147483647 w 1261"/>
              <a:gd name="T41" fmla="*/ 2147483647 h 13323"/>
              <a:gd name="T42" fmla="*/ 2147483647 w 1261"/>
              <a:gd name="T43" fmla="*/ 2147483647 h 13323"/>
              <a:gd name="T44" fmla="*/ 2147483647 w 1261"/>
              <a:gd name="T45" fmla="*/ 2147483647 h 13323"/>
              <a:gd name="T46" fmla="*/ 2147483647 w 1261"/>
              <a:gd name="T47" fmla="*/ 2147483647 h 13323"/>
              <a:gd name="T48" fmla="*/ 2147483647 w 1261"/>
              <a:gd name="T49" fmla="*/ 2147483647 h 13323"/>
              <a:gd name="T50" fmla="*/ 2147483647 w 1261"/>
              <a:gd name="T51" fmla="*/ 2147483647 h 13323"/>
              <a:gd name="T52" fmla="*/ 2147483647 w 1261"/>
              <a:gd name="T53" fmla="*/ 2147483647 h 13323"/>
              <a:gd name="T54" fmla="*/ 2147483647 w 1261"/>
              <a:gd name="T55" fmla="*/ 2147483647 h 13323"/>
              <a:gd name="T56" fmla="*/ 2147483647 w 1261"/>
              <a:gd name="T57" fmla="*/ 2147483647 h 13323"/>
              <a:gd name="T58" fmla="*/ 2147483647 w 1261"/>
              <a:gd name="T59" fmla="*/ 2147483647 h 13323"/>
              <a:gd name="T60" fmla="*/ 2147483647 w 1261"/>
              <a:gd name="T61" fmla="*/ 2147483647 h 13323"/>
              <a:gd name="T62" fmla="*/ 2147483647 w 1261"/>
              <a:gd name="T63" fmla="*/ 2147483647 h 13323"/>
              <a:gd name="T64" fmla="*/ 2147483647 w 1261"/>
              <a:gd name="T65" fmla="*/ 2147483647 h 13323"/>
              <a:gd name="T66" fmla="*/ 2147483647 w 1261"/>
              <a:gd name="T67" fmla="*/ 2147483647 h 13323"/>
              <a:gd name="T68" fmla="*/ 2147483647 w 1261"/>
              <a:gd name="T69" fmla="*/ 2147483647 h 13323"/>
              <a:gd name="T70" fmla="*/ 2147483647 w 1261"/>
              <a:gd name="T71" fmla="*/ 2147483647 h 13323"/>
              <a:gd name="T72" fmla="*/ 2147483647 w 1261"/>
              <a:gd name="T73" fmla="*/ 2147483647 h 13323"/>
              <a:gd name="T74" fmla="*/ 2147483647 w 1261"/>
              <a:gd name="T75" fmla="*/ 2147483647 h 13323"/>
              <a:gd name="T76" fmla="*/ 2147483647 w 1261"/>
              <a:gd name="T77" fmla="*/ 2147483647 h 13323"/>
              <a:gd name="T78" fmla="*/ 2147483647 w 1261"/>
              <a:gd name="T79" fmla="*/ 2147483647 h 13323"/>
              <a:gd name="T80" fmla="*/ 2147483647 w 1261"/>
              <a:gd name="T81" fmla="*/ 2147483647 h 13323"/>
              <a:gd name="T82" fmla="*/ 2147483647 w 1261"/>
              <a:gd name="T83" fmla="*/ 2147483647 h 13323"/>
              <a:gd name="T84" fmla="*/ 2147483647 w 1261"/>
              <a:gd name="T85" fmla="*/ 2147483647 h 13323"/>
              <a:gd name="T86" fmla="*/ 2147483647 w 1261"/>
              <a:gd name="T87" fmla="*/ 2147483647 h 13323"/>
              <a:gd name="T88" fmla="*/ 2147483647 w 1261"/>
              <a:gd name="T89" fmla="*/ 2147483647 h 13323"/>
              <a:gd name="T90" fmla="*/ 2147483647 w 1261"/>
              <a:gd name="T91" fmla="*/ 2147483647 h 13323"/>
              <a:gd name="T92" fmla="*/ 2147483647 w 1261"/>
              <a:gd name="T93" fmla="*/ 2147483647 h 13323"/>
              <a:gd name="T94" fmla="*/ 2147483647 w 1261"/>
              <a:gd name="T95" fmla="*/ 2147483647 h 13323"/>
              <a:gd name="T96" fmla="*/ 2147483647 w 1261"/>
              <a:gd name="T97" fmla="*/ 2147483647 h 13323"/>
              <a:gd name="T98" fmla="*/ 2147483647 w 1261"/>
              <a:gd name="T99" fmla="*/ 2147483647 h 13323"/>
              <a:gd name="T100" fmla="*/ 2147483647 w 1261"/>
              <a:gd name="T101" fmla="*/ 2147483647 h 13323"/>
              <a:gd name="T102" fmla="*/ 2147483647 w 1261"/>
              <a:gd name="T103" fmla="*/ 2147483647 h 13323"/>
              <a:gd name="T104" fmla="*/ 2147483647 w 1261"/>
              <a:gd name="T105" fmla="*/ 2147483647 h 13323"/>
              <a:gd name="T106" fmla="*/ 2147483647 w 1261"/>
              <a:gd name="T107" fmla="*/ 2147483647 h 13323"/>
              <a:gd name="T108" fmla="*/ 2147483647 w 1261"/>
              <a:gd name="T109" fmla="*/ 2147483647 h 13323"/>
              <a:gd name="T110" fmla="*/ 2147483647 w 1261"/>
              <a:gd name="T111" fmla="*/ 2147483647 h 13323"/>
              <a:gd name="T112" fmla="*/ 2147483647 w 1261"/>
              <a:gd name="T113" fmla="*/ 2147483647 h 13323"/>
              <a:gd name="T114" fmla="*/ 2147483647 w 1261"/>
              <a:gd name="T115" fmla="*/ 2147483647 h 13323"/>
              <a:gd name="T116" fmla="*/ 2147483647 w 1261"/>
              <a:gd name="T117" fmla="*/ 2147483647 h 13323"/>
              <a:gd name="T118" fmla="*/ 2147483647 w 1261"/>
              <a:gd name="T119" fmla="*/ 2147483647 h 13323"/>
              <a:gd name="T120" fmla="*/ 2147483647 w 1261"/>
              <a:gd name="T121" fmla="*/ 2147483647 h 13323"/>
              <a:gd name="T122" fmla="*/ 2147483647 w 1261"/>
              <a:gd name="T123" fmla="*/ 2147483647 h 13323"/>
              <a:gd name="T124" fmla="*/ 2147483647 w 1261"/>
              <a:gd name="T125" fmla="*/ 2147483647 h 1332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61"/>
              <a:gd name="T190" fmla="*/ 0 h 13323"/>
              <a:gd name="T191" fmla="*/ 1261 w 1261"/>
              <a:gd name="T192" fmla="*/ 13323 h 1332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61" h="13323">
                <a:moveTo>
                  <a:pt x="52" y="21"/>
                </a:moveTo>
                <a:lnTo>
                  <a:pt x="52" y="21"/>
                </a:lnTo>
                <a:cubicBezTo>
                  <a:pt x="56" y="34"/>
                  <a:pt x="49" y="48"/>
                  <a:pt x="36" y="52"/>
                </a:cubicBezTo>
                <a:cubicBezTo>
                  <a:pt x="23" y="57"/>
                  <a:pt x="9" y="50"/>
                  <a:pt x="4" y="36"/>
                </a:cubicBezTo>
                <a:cubicBezTo>
                  <a:pt x="0" y="23"/>
                  <a:pt x="7" y="9"/>
                  <a:pt x="20" y="5"/>
                </a:cubicBezTo>
                <a:cubicBezTo>
                  <a:pt x="33" y="0"/>
                  <a:pt x="47" y="7"/>
                  <a:pt x="52" y="21"/>
                </a:cubicBezTo>
                <a:close/>
                <a:moveTo>
                  <a:pt x="84" y="115"/>
                </a:moveTo>
                <a:lnTo>
                  <a:pt x="84" y="115"/>
                </a:lnTo>
                <a:cubicBezTo>
                  <a:pt x="89" y="128"/>
                  <a:pt x="82" y="142"/>
                  <a:pt x="69" y="147"/>
                </a:cubicBezTo>
                <a:cubicBezTo>
                  <a:pt x="56" y="151"/>
                  <a:pt x="41" y="144"/>
                  <a:pt x="37" y="131"/>
                </a:cubicBezTo>
                <a:cubicBezTo>
                  <a:pt x="33" y="118"/>
                  <a:pt x="40" y="104"/>
                  <a:pt x="53" y="99"/>
                </a:cubicBezTo>
                <a:cubicBezTo>
                  <a:pt x="66" y="95"/>
                  <a:pt x="80" y="102"/>
                  <a:pt x="84" y="115"/>
                </a:cubicBezTo>
                <a:close/>
                <a:moveTo>
                  <a:pt x="117" y="210"/>
                </a:moveTo>
                <a:lnTo>
                  <a:pt x="117" y="210"/>
                </a:lnTo>
                <a:cubicBezTo>
                  <a:pt x="121" y="223"/>
                  <a:pt x="114" y="237"/>
                  <a:pt x="101" y="241"/>
                </a:cubicBezTo>
                <a:cubicBezTo>
                  <a:pt x="88" y="246"/>
                  <a:pt x="74" y="239"/>
                  <a:pt x="70" y="226"/>
                </a:cubicBezTo>
                <a:lnTo>
                  <a:pt x="70" y="225"/>
                </a:lnTo>
                <a:cubicBezTo>
                  <a:pt x="65" y="212"/>
                  <a:pt x="72" y="198"/>
                  <a:pt x="85" y="194"/>
                </a:cubicBezTo>
                <a:cubicBezTo>
                  <a:pt x="99" y="189"/>
                  <a:pt x="113" y="197"/>
                  <a:pt x="117" y="210"/>
                </a:cubicBezTo>
                <a:close/>
                <a:moveTo>
                  <a:pt x="150" y="304"/>
                </a:moveTo>
                <a:lnTo>
                  <a:pt x="150" y="304"/>
                </a:lnTo>
                <a:cubicBezTo>
                  <a:pt x="154" y="317"/>
                  <a:pt x="147" y="332"/>
                  <a:pt x="134" y="336"/>
                </a:cubicBezTo>
                <a:cubicBezTo>
                  <a:pt x="121" y="340"/>
                  <a:pt x="107" y="333"/>
                  <a:pt x="102" y="320"/>
                </a:cubicBezTo>
                <a:cubicBezTo>
                  <a:pt x="98" y="307"/>
                  <a:pt x="105" y="293"/>
                  <a:pt x="118" y="288"/>
                </a:cubicBezTo>
                <a:cubicBezTo>
                  <a:pt x="131" y="284"/>
                  <a:pt x="145" y="291"/>
                  <a:pt x="150" y="304"/>
                </a:cubicBezTo>
                <a:close/>
                <a:moveTo>
                  <a:pt x="183" y="399"/>
                </a:moveTo>
                <a:lnTo>
                  <a:pt x="183" y="399"/>
                </a:lnTo>
                <a:cubicBezTo>
                  <a:pt x="187" y="412"/>
                  <a:pt x="180" y="426"/>
                  <a:pt x="167" y="430"/>
                </a:cubicBezTo>
                <a:cubicBezTo>
                  <a:pt x="154" y="435"/>
                  <a:pt x="139" y="428"/>
                  <a:pt x="135" y="415"/>
                </a:cubicBezTo>
                <a:cubicBezTo>
                  <a:pt x="131" y="401"/>
                  <a:pt x="138" y="387"/>
                  <a:pt x="151" y="383"/>
                </a:cubicBezTo>
                <a:cubicBezTo>
                  <a:pt x="164" y="379"/>
                  <a:pt x="178" y="386"/>
                  <a:pt x="183" y="399"/>
                </a:cubicBezTo>
                <a:close/>
                <a:moveTo>
                  <a:pt x="214" y="495"/>
                </a:moveTo>
                <a:lnTo>
                  <a:pt x="214" y="495"/>
                </a:lnTo>
                <a:cubicBezTo>
                  <a:pt x="218" y="508"/>
                  <a:pt x="211" y="522"/>
                  <a:pt x="197" y="526"/>
                </a:cubicBezTo>
                <a:cubicBezTo>
                  <a:pt x="184" y="530"/>
                  <a:pt x="170" y="522"/>
                  <a:pt x="166" y="509"/>
                </a:cubicBezTo>
                <a:cubicBezTo>
                  <a:pt x="163" y="495"/>
                  <a:pt x="170" y="481"/>
                  <a:pt x="183" y="478"/>
                </a:cubicBezTo>
                <a:cubicBezTo>
                  <a:pt x="197" y="474"/>
                  <a:pt x="211" y="481"/>
                  <a:pt x="214" y="495"/>
                </a:cubicBezTo>
                <a:close/>
                <a:moveTo>
                  <a:pt x="245" y="590"/>
                </a:moveTo>
                <a:lnTo>
                  <a:pt x="245" y="590"/>
                </a:lnTo>
                <a:cubicBezTo>
                  <a:pt x="249" y="603"/>
                  <a:pt x="241" y="617"/>
                  <a:pt x="228" y="621"/>
                </a:cubicBezTo>
                <a:cubicBezTo>
                  <a:pt x="215" y="625"/>
                  <a:pt x="201" y="617"/>
                  <a:pt x="197" y="604"/>
                </a:cubicBezTo>
                <a:cubicBezTo>
                  <a:pt x="193" y="591"/>
                  <a:pt x="201" y="577"/>
                  <a:pt x="214" y="573"/>
                </a:cubicBezTo>
                <a:cubicBezTo>
                  <a:pt x="227" y="569"/>
                  <a:pt x="241" y="577"/>
                  <a:pt x="245" y="590"/>
                </a:cubicBezTo>
                <a:close/>
                <a:moveTo>
                  <a:pt x="276" y="685"/>
                </a:moveTo>
                <a:lnTo>
                  <a:pt x="276" y="685"/>
                </a:lnTo>
                <a:cubicBezTo>
                  <a:pt x="279" y="698"/>
                  <a:pt x="272" y="712"/>
                  <a:pt x="259" y="716"/>
                </a:cubicBezTo>
                <a:cubicBezTo>
                  <a:pt x="245" y="720"/>
                  <a:pt x="231" y="712"/>
                  <a:pt x="228" y="699"/>
                </a:cubicBezTo>
                <a:cubicBezTo>
                  <a:pt x="224" y="686"/>
                  <a:pt x="231" y="672"/>
                  <a:pt x="245" y="668"/>
                </a:cubicBezTo>
                <a:cubicBezTo>
                  <a:pt x="258" y="664"/>
                  <a:pt x="272" y="672"/>
                  <a:pt x="276" y="685"/>
                </a:cubicBezTo>
                <a:close/>
                <a:moveTo>
                  <a:pt x="306" y="780"/>
                </a:moveTo>
                <a:lnTo>
                  <a:pt x="306" y="780"/>
                </a:lnTo>
                <a:cubicBezTo>
                  <a:pt x="310" y="794"/>
                  <a:pt x="302" y="808"/>
                  <a:pt x="289" y="811"/>
                </a:cubicBezTo>
                <a:cubicBezTo>
                  <a:pt x="276" y="815"/>
                  <a:pt x="262" y="808"/>
                  <a:pt x="258" y="794"/>
                </a:cubicBezTo>
                <a:cubicBezTo>
                  <a:pt x="254" y="781"/>
                  <a:pt x="262" y="767"/>
                  <a:pt x="275" y="763"/>
                </a:cubicBezTo>
                <a:cubicBezTo>
                  <a:pt x="288" y="760"/>
                  <a:pt x="302" y="767"/>
                  <a:pt x="306" y="780"/>
                </a:cubicBezTo>
                <a:close/>
                <a:moveTo>
                  <a:pt x="337" y="876"/>
                </a:moveTo>
                <a:lnTo>
                  <a:pt x="337" y="876"/>
                </a:lnTo>
                <a:cubicBezTo>
                  <a:pt x="340" y="889"/>
                  <a:pt x="333" y="903"/>
                  <a:pt x="319" y="907"/>
                </a:cubicBezTo>
                <a:cubicBezTo>
                  <a:pt x="306" y="911"/>
                  <a:pt x="292" y="903"/>
                  <a:pt x="289" y="890"/>
                </a:cubicBezTo>
                <a:lnTo>
                  <a:pt x="288" y="890"/>
                </a:lnTo>
                <a:cubicBezTo>
                  <a:pt x="285" y="876"/>
                  <a:pt x="292" y="862"/>
                  <a:pt x="306" y="859"/>
                </a:cubicBezTo>
                <a:cubicBezTo>
                  <a:pt x="319" y="855"/>
                  <a:pt x="333" y="863"/>
                  <a:pt x="337" y="876"/>
                </a:cubicBezTo>
                <a:close/>
                <a:moveTo>
                  <a:pt x="365" y="972"/>
                </a:moveTo>
                <a:lnTo>
                  <a:pt x="365" y="972"/>
                </a:lnTo>
                <a:cubicBezTo>
                  <a:pt x="369" y="985"/>
                  <a:pt x="361" y="999"/>
                  <a:pt x="348" y="1003"/>
                </a:cubicBezTo>
                <a:cubicBezTo>
                  <a:pt x="335" y="1006"/>
                  <a:pt x="321" y="999"/>
                  <a:pt x="317" y="985"/>
                </a:cubicBezTo>
                <a:cubicBezTo>
                  <a:pt x="313" y="972"/>
                  <a:pt x="321" y="958"/>
                  <a:pt x="334" y="955"/>
                </a:cubicBezTo>
                <a:cubicBezTo>
                  <a:pt x="348" y="951"/>
                  <a:pt x="361" y="958"/>
                  <a:pt x="365" y="972"/>
                </a:cubicBezTo>
                <a:close/>
                <a:moveTo>
                  <a:pt x="394" y="1068"/>
                </a:moveTo>
                <a:lnTo>
                  <a:pt x="394" y="1068"/>
                </a:lnTo>
                <a:cubicBezTo>
                  <a:pt x="398" y="1081"/>
                  <a:pt x="390" y="1095"/>
                  <a:pt x="377" y="1099"/>
                </a:cubicBezTo>
                <a:cubicBezTo>
                  <a:pt x="363" y="1102"/>
                  <a:pt x="350" y="1095"/>
                  <a:pt x="346" y="1081"/>
                </a:cubicBezTo>
                <a:cubicBezTo>
                  <a:pt x="342" y="1068"/>
                  <a:pt x="350" y="1054"/>
                  <a:pt x="363" y="1050"/>
                </a:cubicBezTo>
                <a:cubicBezTo>
                  <a:pt x="376" y="1047"/>
                  <a:pt x="390" y="1054"/>
                  <a:pt x="394" y="1068"/>
                </a:cubicBezTo>
                <a:close/>
                <a:moveTo>
                  <a:pt x="422" y="1163"/>
                </a:moveTo>
                <a:lnTo>
                  <a:pt x="422" y="1164"/>
                </a:lnTo>
                <a:cubicBezTo>
                  <a:pt x="426" y="1177"/>
                  <a:pt x="419" y="1191"/>
                  <a:pt x="405" y="1194"/>
                </a:cubicBezTo>
                <a:cubicBezTo>
                  <a:pt x="392" y="1198"/>
                  <a:pt x="378" y="1191"/>
                  <a:pt x="374" y="1177"/>
                </a:cubicBezTo>
                <a:cubicBezTo>
                  <a:pt x="371" y="1164"/>
                  <a:pt x="378" y="1150"/>
                  <a:pt x="391" y="1146"/>
                </a:cubicBezTo>
                <a:cubicBezTo>
                  <a:pt x="405" y="1142"/>
                  <a:pt x="419" y="1150"/>
                  <a:pt x="422" y="1163"/>
                </a:cubicBezTo>
                <a:close/>
                <a:moveTo>
                  <a:pt x="451" y="1259"/>
                </a:moveTo>
                <a:lnTo>
                  <a:pt x="451" y="1259"/>
                </a:lnTo>
                <a:cubicBezTo>
                  <a:pt x="455" y="1273"/>
                  <a:pt x="447" y="1286"/>
                  <a:pt x="434" y="1290"/>
                </a:cubicBezTo>
                <a:cubicBezTo>
                  <a:pt x="421" y="1294"/>
                  <a:pt x="407" y="1286"/>
                  <a:pt x="403" y="1273"/>
                </a:cubicBezTo>
                <a:cubicBezTo>
                  <a:pt x="399" y="1260"/>
                  <a:pt x="407" y="1246"/>
                  <a:pt x="420" y="1242"/>
                </a:cubicBezTo>
                <a:cubicBezTo>
                  <a:pt x="433" y="1238"/>
                  <a:pt x="447" y="1246"/>
                  <a:pt x="451" y="1259"/>
                </a:cubicBezTo>
                <a:close/>
                <a:moveTo>
                  <a:pt x="478" y="1357"/>
                </a:moveTo>
                <a:lnTo>
                  <a:pt x="478" y="1357"/>
                </a:lnTo>
                <a:cubicBezTo>
                  <a:pt x="482" y="1370"/>
                  <a:pt x="474" y="1384"/>
                  <a:pt x="460" y="1387"/>
                </a:cubicBezTo>
                <a:cubicBezTo>
                  <a:pt x="447" y="1390"/>
                  <a:pt x="433" y="1382"/>
                  <a:pt x="430" y="1368"/>
                </a:cubicBezTo>
                <a:cubicBezTo>
                  <a:pt x="427" y="1355"/>
                  <a:pt x="435" y="1341"/>
                  <a:pt x="448" y="1338"/>
                </a:cubicBezTo>
                <a:cubicBezTo>
                  <a:pt x="462" y="1335"/>
                  <a:pt x="475" y="1343"/>
                  <a:pt x="478" y="1357"/>
                </a:cubicBezTo>
                <a:close/>
                <a:moveTo>
                  <a:pt x="505" y="1453"/>
                </a:moveTo>
                <a:lnTo>
                  <a:pt x="505" y="1453"/>
                </a:lnTo>
                <a:cubicBezTo>
                  <a:pt x="508" y="1466"/>
                  <a:pt x="500" y="1480"/>
                  <a:pt x="487" y="1483"/>
                </a:cubicBezTo>
                <a:cubicBezTo>
                  <a:pt x="473" y="1487"/>
                  <a:pt x="460" y="1478"/>
                  <a:pt x="456" y="1465"/>
                </a:cubicBezTo>
                <a:cubicBezTo>
                  <a:pt x="453" y="1451"/>
                  <a:pt x="461" y="1438"/>
                  <a:pt x="475" y="1435"/>
                </a:cubicBezTo>
                <a:cubicBezTo>
                  <a:pt x="488" y="1431"/>
                  <a:pt x="502" y="1440"/>
                  <a:pt x="505" y="1453"/>
                </a:cubicBezTo>
                <a:close/>
                <a:moveTo>
                  <a:pt x="531" y="1550"/>
                </a:moveTo>
                <a:lnTo>
                  <a:pt x="531" y="1550"/>
                </a:lnTo>
                <a:cubicBezTo>
                  <a:pt x="535" y="1563"/>
                  <a:pt x="526" y="1576"/>
                  <a:pt x="513" y="1580"/>
                </a:cubicBezTo>
                <a:cubicBezTo>
                  <a:pt x="500" y="1583"/>
                  <a:pt x="486" y="1575"/>
                  <a:pt x="483" y="1561"/>
                </a:cubicBezTo>
                <a:cubicBezTo>
                  <a:pt x="480" y="1548"/>
                  <a:pt x="488" y="1534"/>
                  <a:pt x="501" y="1531"/>
                </a:cubicBezTo>
                <a:cubicBezTo>
                  <a:pt x="515" y="1528"/>
                  <a:pt x="528" y="1536"/>
                  <a:pt x="531" y="1550"/>
                </a:cubicBezTo>
                <a:close/>
                <a:moveTo>
                  <a:pt x="558" y="1646"/>
                </a:moveTo>
                <a:lnTo>
                  <a:pt x="558" y="1646"/>
                </a:lnTo>
                <a:cubicBezTo>
                  <a:pt x="561" y="1659"/>
                  <a:pt x="553" y="1673"/>
                  <a:pt x="539" y="1676"/>
                </a:cubicBezTo>
                <a:cubicBezTo>
                  <a:pt x="526" y="1680"/>
                  <a:pt x="513" y="1671"/>
                  <a:pt x="509" y="1658"/>
                </a:cubicBezTo>
                <a:cubicBezTo>
                  <a:pt x="506" y="1644"/>
                  <a:pt x="514" y="1631"/>
                  <a:pt x="528" y="1628"/>
                </a:cubicBezTo>
                <a:cubicBezTo>
                  <a:pt x="541" y="1624"/>
                  <a:pt x="555" y="1633"/>
                  <a:pt x="558" y="1646"/>
                </a:cubicBezTo>
                <a:close/>
                <a:moveTo>
                  <a:pt x="584" y="1743"/>
                </a:moveTo>
                <a:lnTo>
                  <a:pt x="584" y="1743"/>
                </a:lnTo>
                <a:cubicBezTo>
                  <a:pt x="587" y="1756"/>
                  <a:pt x="579" y="1770"/>
                  <a:pt x="565" y="1773"/>
                </a:cubicBezTo>
                <a:cubicBezTo>
                  <a:pt x="552" y="1776"/>
                  <a:pt x="539" y="1768"/>
                  <a:pt x="535" y="1755"/>
                </a:cubicBezTo>
                <a:lnTo>
                  <a:pt x="535" y="1754"/>
                </a:lnTo>
                <a:cubicBezTo>
                  <a:pt x="532" y="1741"/>
                  <a:pt x="540" y="1728"/>
                  <a:pt x="554" y="1724"/>
                </a:cubicBezTo>
                <a:cubicBezTo>
                  <a:pt x="567" y="1721"/>
                  <a:pt x="581" y="1729"/>
                  <a:pt x="584" y="1743"/>
                </a:cubicBezTo>
                <a:close/>
                <a:moveTo>
                  <a:pt x="608" y="1840"/>
                </a:moveTo>
                <a:lnTo>
                  <a:pt x="608" y="1840"/>
                </a:lnTo>
                <a:cubicBezTo>
                  <a:pt x="612" y="1853"/>
                  <a:pt x="603" y="1867"/>
                  <a:pt x="590" y="1870"/>
                </a:cubicBezTo>
                <a:cubicBezTo>
                  <a:pt x="577" y="1873"/>
                  <a:pt x="563" y="1865"/>
                  <a:pt x="560" y="1852"/>
                </a:cubicBezTo>
                <a:cubicBezTo>
                  <a:pt x="556" y="1838"/>
                  <a:pt x="565" y="1825"/>
                  <a:pt x="578" y="1821"/>
                </a:cubicBezTo>
                <a:cubicBezTo>
                  <a:pt x="591" y="1818"/>
                  <a:pt x="605" y="1826"/>
                  <a:pt x="608" y="1840"/>
                </a:cubicBezTo>
                <a:close/>
                <a:moveTo>
                  <a:pt x="633" y="1937"/>
                </a:moveTo>
                <a:lnTo>
                  <a:pt x="633" y="1937"/>
                </a:lnTo>
                <a:cubicBezTo>
                  <a:pt x="636" y="1950"/>
                  <a:pt x="628" y="1964"/>
                  <a:pt x="614" y="1967"/>
                </a:cubicBezTo>
                <a:cubicBezTo>
                  <a:pt x="601" y="1970"/>
                  <a:pt x="588" y="1962"/>
                  <a:pt x="584" y="1949"/>
                </a:cubicBezTo>
                <a:cubicBezTo>
                  <a:pt x="581" y="1935"/>
                  <a:pt x="589" y="1922"/>
                  <a:pt x="603" y="1918"/>
                </a:cubicBezTo>
                <a:cubicBezTo>
                  <a:pt x="616" y="1915"/>
                  <a:pt x="629" y="1923"/>
                  <a:pt x="633" y="1937"/>
                </a:cubicBezTo>
                <a:close/>
                <a:moveTo>
                  <a:pt x="657" y="2034"/>
                </a:moveTo>
                <a:lnTo>
                  <a:pt x="657" y="2034"/>
                </a:lnTo>
                <a:cubicBezTo>
                  <a:pt x="661" y="2047"/>
                  <a:pt x="652" y="2061"/>
                  <a:pt x="639" y="2064"/>
                </a:cubicBezTo>
                <a:cubicBezTo>
                  <a:pt x="626" y="2067"/>
                  <a:pt x="612" y="2059"/>
                  <a:pt x="609" y="2046"/>
                </a:cubicBezTo>
                <a:cubicBezTo>
                  <a:pt x="605" y="2032"/>
                  <a:pt x="614" y="2019"/>
                  <a:pt x="627" y="2015"/>
                </a:cubicBezTo>
                <a:cubicBezTo>
                  <a:pt x="640" y="2012"/>
                  <a:pt x="654" y="2020"/>
                  <a:pt x="657" y="2034"/>
                </a:cubicBezTo>
                <a:close/>
                <a:moveTo>
                  <a:pt x="682" y="2131"/>
                </a:moveTo>
                <a:lnTo>
                  <a:pt x="682" y="2131"/>
                </a:lnTo>
                <a:cubicBezTo>
                  <a:pt x="685" y="2144"/>
                  <a:pt x="677" y="2158"/>
                  <a:pt x="663" y="2161"/>
                </a:cubicBezTo>
                <a:cubicBezTo>
                  <a:pt x="650" y="2164"/>
                  <a:pt x="636" y="2156"/>
                  <a:pt x="633" y="2143"/>
                </a:cubicBezTo>
                <a:cubicBezTo>
                  <a:pt x="630" y="2129"/>
                  <a:pt x="638" y="2116"/>
                  <a:pt x="652" y="2112"/>
                </a:cubicBezTo>
                <a:cubicBezTo>
                  <a:pt x="665" y="2109"/>
                  <a:pt x="678" y="2117"/>
                  <a:pt x="682" y="2131"/>
                </a:cubicBezTo>
                <a:close/>
                <a:moveTo>
                  <a:pt x="705" y="2229"/>
                </a:moveTo>
                <a:lnTo>
                  <a:pt x="705" y="2229"/>
                </a:lnTo>
                <a:cubicBezTo>
                  <a:pt x="707" y="2243"/>
                  <a:pt x="699" y="2256"/>
                  <a:pt x="685" y="2259"/>
                </a:cubicBezTo>
                <a:cubicBezTo>
                  <a:pt x="672" y="2261"/>
                  <a:pt x="658" y="2253"/>
                  <a:pt x="656" y="2239"/>
                </a:cubicBezTo>
                <a:cubicBezTo>
                  <a:pt x="653" y="2225"/>
                  <a:pt x="662" y="2212"/>
                  <a:pt x="675" y="2210"/>
                </a:cubicBezTo>
                <a:cubicBezTo>
                  <a:pt x="689" y="2207"/>
                  <a:pt x="702" y="2215"/>
                  <a:pt x="705" y="2229"/>
                </a:cubicBezTo>
                <a:close/>
                <a:moveTo>
                  <a:pt x="727" y="2326"/>
                </a:moveTo>
                <a:lnTo>
                  <a:pt x="727" y="2326"/>
                </a:lnTo>
                <a:cubicBezTo>
                  <a:pt x="730" y="2340"/>
                  <a:pt x="721" y="2353"/>
                  <a:pt x="708" y="2356"/>
                </a:cubicBezTo>
                <a:cubicBezTo>
                  <a:pt x="694" y="2359"/>
                  <a:pt x="681" y="2350"/>
                  <a:pt x="678" y="2337"/>
                </a:cubicBezTo>
                <a:cubicBezTo>
                  <a:pt x="675" y="2323"/>
                  <a:pt x="684" y="2310"/>
                  <a:pt x="697" y="2307"/>
                </a:cubicBezTo>
                <a:cubicBezTo>
                  <a:pt x="711" y="2304"/>
                  <a:pt x="724" y="2313"/>
                  <a:pt x="727" y="2326"/>
                </a:cubicBezTo>
                <a:close/>
                <a:moveTo>
                  <a:pt x="749" y="2424"/>
                </a:moveTo>
                <a:lnTo>
                  <a:pt x="749" y="2424"/>
                </a:lnTo>
                <a:cubicBezTo>
                  <a:pt x="752" y="2438"/>
                  <a:pt x="743" y="2451"/>
                  <a:pt x="730" y="2454"/>
                </a:cubicBezTo>
                <a:cubicBezTo>
                  <a:pt x="716" y="2456"/>
                  <a:pt x="703" y="2448"/>
                  <a:pt x="700" y="2434"/>
                </a:cubicBezTo>
                <a:cubicBezTo>
                  <a:pt x="698" y="2421"/>
                  <a:pt x="706" y="2407"/>
                  <a:pt x="720" y="2405"/>
                </a:cubicBezTo>
                <a:cubicBezTo>
                  <a:pt x="733" y="2402"/>
                  <a:pt x="747" y="2410"/>
                  <a:pt x="749" y="2424"/>
                </a:cubicBezTo>
                <a:close/>
                <a:moveTo>
                  <a:pt x="772" y="2521"/>
                </a:moveTo>
                <a:lnTo>
                  <a:pt x="772" y="2522"/>
                </a:lnTo>
                <a:cubicBezTo>
                  <a:pt x="774" y="2535"/>
                  <a:pt x="766" y="2548"/>
                  <a:pt x="752" y="2551"/>
                </a:cubicBezTo>
                <a:cubicBezTo>
                  <a:pt x="739" y="2554"/>
                  <a:pt x="726" y="2545"/>
                  <a:pt x="723" y="2532"/>
                </a:cubicBezTo>
                <a:cubicBezTo>
                  <a:pt x="720" y="2518"/>
                  <a:pt x="729" y="2505"/>
                  <a:pt x="742" y="2502"/>
                </a:cubicBezTo>
                <a:cubicBezTo>
                  <a:pt x="756" y="2499"/>
                  <a:pt x="769" y="2508"/>
                  <a:pt x="772" y="2521"/>
                </a:cubicBezTo>
                <a:close/>
                <a:moveTo>
                  <a:pt x="793" y="2619"/>
                </a:moveTo>
                <a:lnTo>
                  <a:pt x="793" y="2619"/>
                </a:lnTo>
                <a:cubicBezTo>
                  <a:pt x="796" y="2633"/>
                  <a:pt x="787" y="2646"/>
                  <a:pt x="774" y="2649"/>
                </a:cubicBezTo>
                <a:cubicBezTo>
                  <a:pt x="760" y="2652"/>
                  <a:pt x="747" y="2643"/>
                  <a:pt x="744" y="2629"/>
                </a:cubicBezTo>
                <a:cubicBezTo>
                  <a:pt x="742" y="2616"/>
                  <a:pt x="750" y="2602"/>
                  <a:pt x="764" y="2600"/>
                </a:cubicBezTo>
                <a:cubicBezTo>
                  <a:pt x="777" y="2597"/>
                  <a:pt x="791" y="2606"/>
                  <a:pt x="793" y="2619"/>
                </a:cubicBezTo>
                <a:close/>
                <a:moveTo>
                  <a:pt x="814" y="2717"/>
                </a:moveTo>
                <a:lnTo>
                  <a:pt x="814" y="2717"/>
                </a:lnTo>
                <a:cubicBezTo>
                  <a:pt x="816" y="2731"/>
                  <a:pt x="808" y="2744"/>
                  <a:pt x="794" y="2747"/>
                </a:cubicBezTo>
                <a:cubicBezTo>
                  <a:pt x="780" y="2750"/>
                  <a:pt x="767" y="2741"/>
                  <a:pt x="765" y="2727"/>
                </a:cubicBezTo>
                <a:cubicBezTo>
                  <a:pt x="762" y="2714"/>
                  <a:pt x="771" y="2700"/>
                  <a:pt x="784" y="2698"/>
                </a:cubicBezTo>
                <a:cubicBezTo>
                  <a:pt x="798" y="2695"/>
                  <a:pt x="811" y="2704"/>
                  <a:pt x="814" y="2717"/>
                </a:cubicBezTo>
                <a:close/>
                <a:moveTo>
                  <a:pt x="834" y="2815"/>
                </a:moveTo>
                <a:lnTo>
                  <a:pt x="834" y="2815"/>
                </a:lnTo>
                <a:cubicBezTo>
                  <a:pt x="837" y="2829"/>
                  <a:pt x="828" y="2842"/>
                  <a:pt x="814" y="2845"/>
                </a:cubicBezTo>
                <a:cubicBezTo>
                  <a:pt x="801" y="2847"/>
                  <a:pt x="788" y="2839"/>
                  <a:pt x="785" y="2825"/>
                </a:cubicBezTo>
                <a:cubicBezTo>
                  <a:pt x="782" y="2812"/>
                  <a:pt x="791" y="2798"/>
                  <a:pt x="804" y="2796"/>
                </a:cubicBezTo>
                <a:cubicBezTo>
                  <a:pt x="818" y="2793"/>
                  <a:pt x="831" y="2802"/>
                  <a:pt x="834" y="2815"/>
                </a:cubicBezTo>
                <a:close/>
                <a:moveTo>
                  <a:pt x="854" y="2913"/>
                </a:moveTo>
                <a:lnTo>
                  <a:pt x="854" y="2913"/>
                </a:lnTo>
                <a:cubicBezTo>
                  <a:pt x="857" y="2927"/>
                  <a:pt x="848" y="2940"/>
                  <a:pt x="835" y="2943"/>
                </a:cubicBezTo>
                <a:cubicBezTo>
                  <a:pt x="821" y="2945"/>
                  <a:pt x="808" y="2937"/>
                  <a:pt x="805" y="2923"/>
                </a:cubicBezTo>
                <a:cubicBezTo>
                  <a:pt x="802" y="2910"/>
                  <a:pt x="811" y="2896"/>
                  <a:pt x="825" y="2894"/>
                </a:cubicBezTo>
                <a:cubicBezTo>
                  <a:pt x="838" y="2891"/>
                  <a:pt x="851" y="2900"/>
                  <a:pt x="854" y="2913"/>
                </a:cubicBezTo>
                <a:close/>
                <a:moveTo>
                  <a:pt x="874" y="3011"/>
                </a:moveTo>
                <a:lnTo>
                  <a:pt x="874" y="3011"/>
                </a:lnTo>
                <a:cubicBezTo>
                  <a:pt x="877" y="3025"/>
                  <a:pt x="868" y="3038"/>
                  <a:pt x="855" y="3041"/>
                </a:cubicBezTo>
                <a:cubicBezTo>
                  <a:pt x="841" y="3043"/>
                  <a:pt x="828" y="3035"/>
                  <a:pt x="825" y="3021"/>
                </a:cubicBezTo>
                <a:cubicBezTo>
                  <a:pt x="823" y="3008"/>
                  <a:pt x="832" y="2994"/>
                  <a:pt x="845" y="2992"/>
                </a:cubicBezTo>
                <a:cubicBezTo>
                  <a:pt x="859" y="2989"/>
                  <a:pt x="872" y="2998"/>
                  <a:pt x="874" y="3011"/>
                </a:cubicBezTo>
                <a:close/>
                <a:moveTo>
                  <a:pt x="893" y="3111"/>
                </a:moveTo>
                <a:lnTo>
                  <a:pt x="893" y="3111"/>
                </a:lnTo>
                <a:cubicBezTo>
                  <a:pt x="895" y="3124"/>
                  <a:pt x="886" y="3137"/>
                  <a:pt x="872" y="3139"/>
                </a:cubicBezTo>
                <a:cubicBezTo>
                  <a:pt x="859" y="3141"/>
                  <a:pt x="846" y="3132"/>
                  <a:pt x="844" y="3119"/>
                </a:cubicBezTo>
                <a:lnTo>
                  <a:pt x="844" y="3118"/>
                </a:lnTo>
                <a:cubicBezTo>
                  <a:pt x="841" y="3105"/>
                  <a:pt x="851" y="3092"/>
                  <a:pt x="864" y="3090"/>
                </a:cubicBezTo>
                <a:cubicBezTo>
                  <a:pt x="878" y="3088"/>
                  <a:pt x="891" y="3097"/>
                  <a:pt x="893" y="3111"/>
                </a:cubicBezTo>
                <a:close/>
                <a:moveTo>
                  <a:pt x="911" y="3209"/>
                </a:moveTo>
                <a:lnTo>
                  <a:pt x="911" y="3209"/>
                </a:lnTo>
                <a:cubicBezTo>
                  <a:pt x="913" y="3223"/>
                  <a:pt x="904" y="3235"/>
                  <a:pt x="890" y="3238"/>
                </a:cubicBezTo>
                <a:cubicBezTo>
                  <a:pt x="877" y="3240"/>
                  <a:pt x="864" y="3231"/>
                  <a:pt x="862" y="3217"/>
                </a:cubicBezTo>
                <a:cubicBezTo>
                  <a:pt x="860" y="3203"/>
                  <a:pt x="869" y="3190"/>
                  <a:pt x="882" y="3188"/>
                </a:cubicBezTo>
                <a:cubicBezTo>
                  <a:pt x="896" y="3186"/>
                  <a:pt x="909" y="3195"/>
                  <a:pt x="911" y="3209"/>
                </a:cubicBezTo>
                <a:close/>
                <a:moveTo>
                  <a:pt x="929" y="3307"/>
                </a:moveTo>
                <a:lnTo>
                  <a:pt x="929" y="3307"/>
                </a:lnTo>
                <a:cubicBezTo>
                  <a:pt x="931" y="3321"/>
                  <a:pt x="922" y="3334"/>
                  <a:pt x="909" y="3336"/>
                </a:cubicBezTo>
                <a:cubicBezTo>
                  <a:pt x="895" y="3338"/>
                  <a:pt x="882" y="3329"/>
                  <a:pt x="880" y="3315"/>
                </a:cubicBezTo>
                <a:cubicBezTo>
                  <a:pt x="878" y="3302"/>
                  <a:pt x="887" y="3289"/>
                  <a:pt x="901" y="3287"/>
                </a:cubicBezTo>
                <a:cubicBezTo>
                  <a:pt x="914" y="3284"/>
                  <a:pt x="927" y="3294"/>
                  <a:pt x="929" y="3307"/>
                </a:cubicBezTo>
                <a:close/>
                <a:moveTo>
                  <a:pt x="947" y="3406"/>
                </a:moveTo>
                <a:lnTo>
                  <a:pt x="947" y="3406"/>
                </a:lnTo>
                <a:cubicBezTo>
                  <a:pt x="950" y="3419"/>
                  <a:pt x="940" y="3432"/>
                  <a:pt x="927" y="3434"/>
                </a:cubicBezTo>
                <a:cubicBezTo>
                  <a:pt x="913" y="3437"/>
                  <a:pt x="900" y="3427"/>
                  <a:pt x="898" y="3414"/>
                </a:cubicBezTo>
                <a:cubicBezTo>
                  <a:pt x="896" y="3400"/>
                  <a:pt x="905" y="3387"/>
                  <a:pt x="919" y="3385"/>
                </a:cubicBezTo>
                <a:cubicBezTo>
                  <a:pt x="932" y="3383"/>
                  <a:pt x="945" y="3392"/>
                  <a:pt x="947" y="3406"/>
                </a:cubicBezTo>
                <a:close/>
                <a:moveTo>
                  <a:pt x="965" y="3504"/>
                </a:moveTo>
                <a:lnTo>
                  <a:pt x="965" y="3504"/>
                </a:lnTo>
                <a:cubicBezTo>
                  <a:pt x="967" y="3518"/>
                  <a:pt x="957" y="3531"/>
                  <a:pt x="944" y="3533"/>
                </a:cubicBezTo>
                <a:cubicBezTo>
                  <a:pt x="930" y="3535"/>
                  <a:pt x="917" y="3526"/>
                  <a:pt x="915" y="3512"/>
                </a:cubicBezTo>
                <a:cubicBezTo>
                  <a:pt x="913" y="3499"/>
                  <a:pt x="922" y="3486"/>
                  <a:pt x="936" y="3484"/>
                </a:cubicBezTo>
                <a:cubicBezTo>
                  <a:pt x="950" y="3481"/>
                  <a:pt x="962" y="3491"/>
                  <a:pt x="965" y="3504"/>
                </a:cubicBezTo>
                <a:close/>
                <a:moveTo>
                  <a:pt x="981" y="3603"/>
                </a:moveTo>
                <a:lnTo>
                  <a:pt x="981" y="3603"/>
                </a:lnTo>
                <a:cubicBezTo>
                  <a:pt x="983" y="3617"/>
                  <a:pt x="973" y="3630"/>
                  <a:pt x="960" y="3632"/>
                </a:cubicBezTo>
                <a:cubicBezTo>
                  <a:pt x="946" y="3634"/>
                  <a:pt x="933" y="3625"/>
                  <a:pt x="931" y="3611"/>
                </a:cubicBezTo>
                <a:cubicBezTo>
                  <a:pt x="929" y="3597"/>
                  <a:pt x="938" y="3585"/>
                  <a:pt x="952" y="3582"/>
                </a:cubicBezTo>
                <a:cubicBezTo>
                  <a:pt x="966" y="3580"/>
                  <a:pt x="978" y="3589"/>
                  <a:pt x="981" y="3603"/>
                </a:cubicBezTo>
                <a:close/>
                <a:moveTo>
                  <a:pt x="997" y="3702"/>
                </a:moveTo>
                <a:lnTo>
                  <a:pt x="997" y="3702"/>
                </a:lnTo>
                <a:cubicBezTo>
                  <a:pt x="999" y="3715"/>
                  <a:pt x="989" y="3728"/>
                  <a:pt x="976" y="3731"/>
                </a:cubicBezTo>
                <a:cubicBezTo>
                  <a:pt x="962" y="3733"/>
                  <a:pt x="949" y="3723"/>
                  <a:pt x="947" y="3710"/>
                </a:cubicBezTo>
                <a:cubicBezTo>
                  <a:pt x="945" y="3696"/>
                  <a:pt x="954" y="3683"/>
                  <a:pt x="968" y="3681"/>
                </a:cubicBezTo>
                <a:cubicBezTo>
                  <a:pt x="982" y="3679"/>
                  <a:pt x="994" y="3688"/>
                  <a:pt x="997" y="3702"/>
                </a:cubicBezTo>
                <a:close/>
                <a:moveTo>
                  <a:pt x="1013" y="3801"/>
                </a:moveTo>
                <a:lnTo>
                  <a:pt x="1013" y="3801"/>
                </a:lnTo>
                <a:cubicBezTo>
                  <a:pt x="1015" y="3814"/>
                  <a:pt x="1005" y="3827"/>
                  <a:pt x="992" y="3829"/>
                </a:cubicBezTo>
                <a:cubicBezTo>
                  <a:pt x="978" y="3831"/>
                  <a:pt x="965" y="3822"/>
                  <a:pt x="963" y="3809"/>
                </a:cubicBezTo>
                <a:lnTo>
                  <a:pt x="963" y="3808"/>
                </a:lnTo>
                <a:cubicBezTo>
                  <a:pt x="961" y="3795"/>
                  <a:pt x="970" y="3782"/>
                  <a:pt x="984" y="3780"/>
                </a:cubicBezTo>
                <a:cubicBezTo>
                  <a:pt x="998" y="3778"/>
                  <a:pt x="1010" y="3787"/>
                  <a:pt x="1013" y="3801"/>
                </a:cubicBezTo>
                <a:close/>
                <a:moveTo>
                  <a:pt x="1029" y="3900"/>
                </a:moveTo>
                <a:lnTo>
                  <a:pt x="1029" y="3900"/>
                </a:lnTo>
                <a:cubicBezTo>
                  <a:pt x="1030" y="3914"/>
                  <a:pt x="1020" y="3927"/>
                  <a:pt x="1007" y="3928"/>
                </a:cubicBezTo>
                <a:cubicBezTo>
                  <a:pt x="993" y="3930"/>
                  <a:pt x="981" y="3920"/>
                  <a:pt x="979" y="3906"/>
                </a:cubicBezTo>
                <a:cubicBezTo>
                  <a:pt x="977" y="3893"/>
                  <a:pt x="987" y="3880"/>
                  <a:pt x="1001" y="3878"/>
                </a:cubicBezTo>
                <a:cubicBezTo>
                  <a:pt x="1015" y="3877"/>
                  <a:pt x="1027" y="3887"/>
                  <a:pt x="1029" y="3900"/>
                </a:cubicBezTo>
                <a:close/>
                <a:moveTo>
                  <a:pt x="1043" y="3999"/>
                </a:moveTo>
                <a:lnTo>
                  <a:pt x="1043" y="3999"/>
                </a:lnTo>
                <a:cubicBezTo>
                  <a:pt x="1044" y="4013"/>
                  <a:pt x="1034" y="4026"/>
                  <a:pt x="1021" y="4027"/>
                </a:cubicBezTo>
                <a:cubicBezTo>
                  <a:pt x="1007" y="4029"/>
                  <a:pt x="995" y="4019"/>
                  <a:pt x="993" y="4005"/>
                </a:cubicBezTo>
                <a:cubicBezTo>
                  <a:pt x="991" y="3992"/>
                  <a:pt x="1001" y="3979"/>
                  <a:pt x="1015" y="3978"/>
                </a:cubicBezTo>
                <a:cubicBezTo>
                  <a:pt x="1029" y="3976"/>
                  <a:pt x="1041" y="3986"/>
                  <a:pt x="1043" y="3999"/>
                </a:cubicBezTo>
                <a:close/>
                <a:moveTo>
                  <a:pt x="1057" y="4098"/>
                </a:moveTo>
                <a:lnTo>
                  <a:pt x="1057" y="4099"/>
                </a:lnTo>
                <a:cubicBezTo>
                  <a:pt x="1058" y="4112"/>
                  <a:pt x="1048" y="4125"/>
                  <a:pt x="1035" y="4126"/>
                </a:cubicBezTo>
                <a:cubicBezTo>
                  <a:pt x="1021" y="4128"/>
                  <a:pt x="1009" y="4118"/>
                  <a:pt x="1007" y="4104"/>
                </a:cubicBezTo>
                <a:cubicBezTo>
                  <a:pt x="1005" y="4091"/>
                  <a:pt x="1015" y="4078"/>
                  <a:pt x="1029" y="4077"/>
                </a:cubicBezTo>
                <a:cubicBezTo>
                  <a:pt x="1043" y="4075"/>
                  <a:pt x="1055" y="4085"/>
                  <a:pt x="1057" y="4098"/>
                </a:cubicBezTo>
                <a:close/>
                <a:moveTo>
                  <a:pt x="1071" y="4198"/>
                </a:moveTo>
                <a:lnTo>
                  <a:pt x="1071" y="4198"/>
                </a:lnTo>
                <a:cubicBezTo>
                  <a:pt x="1072" y="4211"/>
                  <a:pt x="1062" y="4224"/>
                  <a:pt x="1049" y="4225"/>
                </a:cubicBezTo>
                <a:cubicBezTo>
                  <a:pt x="1035" y="4227"/>
                  <a:pt x="1023" y="4217"/>
                  <a:pt x="1021" y="4204"/>
                </a:cubicBezTo>
                <a:lnTo>
                  <a:pt x="1021" y="4203"/>
                </a:lnTo>
                <a:cubicBezTo>
                  <a:pt x="1019" y="4190"/>
                  <a:pt x="1029" y="4177"/>
                  <a:pt x="1043" y="4176"/>
                </a:cubicBezTo>
                <a:cubicBezTo>
                  <a:pt x="1056" y="4174"/>
                  <a:pt x="1069" y="4184"/>
                  <a:pt x="1071" y="4198"/>
                </a:cubicBezTo>
                <a:close/>
                <a:moveTo>
                  <a:pt x="1085" y="4297"/>
                </a:moveTo>
                <a:lnTo>
                  <a:pt x="1085" y="4297"/>
                </a:lnTo>
                <a:cubicBezTo>
                  <a:pt x="1086" y="4310"/>
                  <a:pt x="1076" y="4323"/>
                  <a:pt x="1063" y="4324"/>
                </a:cubicBezTo>
                <a:cubicBezTo>
                  <a:pt x="1049" y="4326"/>
                  <a:pt x="1037" y="4316"/>
                  <a:pt x="1035" y="4303"/>
                </a:cubicBezTo>
                <a:cubicBezTo>
                  <a:pt x="1033" y="4289"/>
                  <a:pt x="1043" y="4276"/>
                  <a:pt x="1057" y="4275"/>
                </a:cubicBezTo>
                <a:cubicBezTo>
                  <a:pt x="1070" y="4273"/>
                  <a:pt x="1083" y="4283"/>
                  <a:pt x="1085" y="4297"/>
                </a:cubicBezTo>
                <a:close/>
                <a:moveTo>
                  <a:pt x="1097" y="4396"/>
                </a:moveTo>
                <a:lnTo>
                  <a:pt x="1097" y="4396"/>
                </a:lnTo>
                <a:cubicBezTo>
                  <a:pt x="1099" y="4410"/>
                  <a:pt x="1089" y="4422"/>
                  <a:pt x="1075" y="4424"/>
                </a:cubicBezTo>
                <a:cubicBezTo>
                  <a:pt x="1062" y="4425"/>
                  <a:pt x="1049" y="4416"/>
                  <a:pt x="1048" y="4402"/>
                </a:cubicBezTo>
                <a:cubicBezTo>
                  <a:pt x="1046" y="4388"/>
                  <a:pt x="1056" y="4376"/>
                  <a:pt x="1069" y="4374"/>
                </a:cubicBezTo>
                <a:cubicBezTo>
                  <a:pt x="1083" y="4372"/>
                  <a:pt x="1096" y="4382"/>
                  <a:pt x="1097" y="4396"/>
                </a:cubicBezTo>
                <a:close/>
                <a:moveTo>
                  <a:pt x="1109" y="4495"/>
                </a:moveTo>
                <a:lnTo>
                  <a:pt x="1109" y="4495"/>
                </a:lnTo>
                <a:cubicBezTo>
                  <a:pt x="1111" y="4509"/>
                  <a:pt x="1101" y="4521"/>
                  <a:pt x="1087" y="4523"/>
                </a:cubicBezTo>
                <a:cubicBezTo>
                  <a:pt x="1073" y="4525"/>
                  <a:pt x="1061" y="4515"/>
                  <a:pt x="1059" y="4501"/>
                </a:cubicBezTo>
                <a:cubicBezTo>
                  <a:pt x="1058" y="4487"/>
                  <a:pt x="1067" y="4475"/>
                  <a:pt x="1081" y="4473"/>
                </a:cubicBezTo>
                <a:cubicBezTo>
                  <a:pt x="1095" y="4472"/>
                  <a:pt x="1107" y="4481"/>
                  <a:pt x="1109" y="4495"/>
                </a:cubicBezTo>
                <a:close/>
                <a:moveTo>
                  <a:pt x="1121" y="4595"/>
                </a:moveTo>
                <a:lnTo>
                  <a:pt x="1121" y="4595"/>
                </a:lnTo>
                <a:cubicBezTo>
                  <a:pt x="1122" y="4608"/>
                  <a:pt x="1112" y="4621"/>
                  <a:pt x="1099" y="4622"/>
                </a:cubicBezTo>
                <a:cubicBezTo>
                  <a:pt x="1085" y="4624"/>
                  <a:pt x="1073" y="4614"/>
                  <a:pt x="1071" y="4601"/>
                </a:cubicBezTo>
                <a:cubicBezTo>
                  <a:pt x="1069" y="4587"/>
                  <a:pt x="1079" y="4574"/>
                  <a:pt x="1093" y="4573"/>
                </a:cubicBezTo>
                <a:cubicBezTo>
                  <a:pt x="1107" y="4571"/>
                  <a:pt x="1119" y="4581"/>
                  <a:pt x="1121" y="4595"/>
                </a:cubicBezTo>
                <a:close/>
                <a:moveTo>
                  <a:pt x="1132" y="4694"/>
                </a:moveTo>
                <a:lnTo>
                  <a:pt x="1132" y="4694"/>
                </a:lnTo>
                <a:cubicBezTo>
                  <a:pt x="1134" y="4708"/>
                  <a:pt x="1124" y="4720"/>
                  <a:pt x="1111" y="4722"/>
                </a:cubicBezTo>
                <a:cubicBezTo>
                  <a:pt x="1097" y="4723"/>
                  <a:pt x="1084" y="4714"/>
                  <a:pt x="1083" y="4700"/>
                </a:cubicBezTo>
                <a:cubicBezTo>
                  <a:pt x="1081" y="4686"/>
                  <a:pt x="1091" y="4674"/>
                  <a:pt x="1105" y="4672"/>
                </a:cubicBezTo>
                <a:cubicBezTo>
                  <a:pt x="1118" y="4670"/>
                  <a:pt x="1131" y="4680"/>
                  <a:pt x="1132" y="4694"/>
                </a:cubicBezTo>
                <a:close/>
                <a:moveTo>
                  <a:pt x="1144" y="4794"/>
                </a:moveTo>
                <a:lnTo>
                  <a:pt x="1144" y="4794"/>
                </a:lnTo>
                <a:cubicBezTo>
                  <a:pt x="1145" y="4808"/>
                  <a:pt x="1135" y="4820"/>
                  <a:pt x="1121" y="4821"/>
                </a:cubicBezTo>
                <a:cubicBezTo>
                  <a:pt x="1107" y="4822"/>
                  <a:pt x="1095" y="4812"/>
                  <a:pt x="1094" y="4798"/>
                </a:cubicBezTo>
                <a:cubicBezTo>
                  <a:pt x="1093" y="4785"/>
                  <a:pt x="1103" y="4772"/>
                  <a:pt x="1117" y="4771"/>
                </a:cubicBezTo>
                <a:cubicBezTo>
                  <a:pt x="1131" y="4770"/>
                  <a:pt x="1143" y="4781"/>
                  <a:pt x="1144" y="4794"/>
                </a:cubicBezTo>
                <a:close/>
                <a:moveTo>
                  <a:pt x="1153" y="4894"/>
                </a:moveTo>
                <a:lnTo>
                  <a:pt x="1153" y="4894"/>
                </a:lnTo>
                <a:cubicBezTo>
                  <a:pt x="1155" y="4908"/>
                  <a:pt x="1144" y="4920"/>
                  <a:pt x="1131" y="4921"/>
                </a:cubicBezTo>
                <a:cubicBezTo>
                  <a:pt x="1117" y="4922"/>
                  <a:pt x="1105" y="4912"/>
                  <a:pt x="1104" y="4898"/>
                </a:cubicBezTo>
                <a:cubicBezTo>
                  <a:pt x="1103" y="4884"/>
                  <a:pt x="1113" y="4872"/>
                  <a:pt x="1127" y="4871"/>
                </a:cubicBezTo>
                <a:cubicBezTo>
                  <a:pt x="1140" y="4870"/>
                  <a:pt x="1152" y="4880"/>
                  <a:pt x="1153" y="4894"/>
                </a:cubicBezTo>
                <a:close/>
                <a:moveTo>
                  <a:pt x="1163" y="4993"/>
                </a:moveTo>
                <a:lnTo>
                  <a:pt x="1163" y="4994"/>
                </a:lnTo>
                <a:cubicBezTo>
                  <a:pt x="1164" y="5007"/>
                  <a:pt x="1154" y="5019"/>
                  <a:pt x="1140" y="5020"/>
                </a:cubicBezTo>
                <a:cubicBezTo>
                  <a:pt x="1126" y="5022"/>
                  <a:pt x="1114" y="5011"/>
                  <a:pt x="1113" y="4998"/>
                </a:cubicBezTo>
                <a:lnTo>
                  <a:pt x="1113" y="4997"/>
                </a:lnTo>
                <a:cubicBezTo>
                  <a:pt x="1112" y="4984"/>
                  <a:pt x="1122" y="4972"/>
                  <a:pt x="1136" y="4971"/>
                </a:cubicBezTo>
                <a:cubicBezTo>
                  <a:pt x="1150" y="4969"/>
                  <a:pt x="1162" y="4980"/>
                  <a:pt x="1163" y="4993"/>
                </a:cubicBezTo>
                <a:close/>
                <a:moveTo>
                  <a:pt x="1173" y="5093"/>
                </a:moveTo>
                <a:lnTo>
                  <a:pt x="1173" y="5093"/>
                </a:lnTo>
                <a:cubicBezTo>
                  <a:pt x="1174" y="5107"/>
                  <a:pt x="1164" y="5119"/>
                  <a:pt x="1150" y="5120"/>
                </a:cubicBezTo>
                <a:cubicBezTo>
                  <a:pt x="1136" y="5121"/>
                  <a:pt x="1124" y="5111"/>
                  <a:pt x="1123" y="5097"/>
                </a:cubicBezTo>
                <a:cubicBezTo>
                  <a:pt x="1122" y="5083"/>
                  <a:pt x="1132" y="5071"/>
                  <a:pt x="1146" y="5070"/>
                </a:cubicBezTo>
                <a:cubicBezTo>
                  <a:pt x="1160" y="5069"/>
                  <a:pt x="1172" y="5079"/>
                  <a:pt x="1173" y="5093"/>
                </a:cubicBezTo>
                <a:close/>
                <a:moveTo>
                  <a:pt x="1183" y="5193"/>
                </a:moveTo>
                <a:lnTo>
                  <a:pt x="1183" y="5193"/>
                </a:lnTo>
                <a:cubicBezTo>
                  <a:pt x="1184" y="5206"/>
                  <a:pt x="1173" y="5218"/>
                  <a:pt x="1160" y="5220"/>
                </a:cubicBezTo>
                <a:cubicBezTo>
                  <a:pt x="1146" y="5221"/>
                  <a:pt x="1134" y="5210"/>
                  <a:pt x="1133" y="5197"/>
                </a:cubicBezTo>
                <a:cubicBezTo>
                  <a:pt x="1132" y="5183"/>
                  <a:pt x="1142" y="5171"/>
                  <a:pt x="1156" y="5170"/>
                </a:cubicBezTo>
                <a:cubicBezTo>
                  <a:pt x="1169" y="5169"/>
                  <a:pt x="1181" y="5179"/>
                  <a:pt x="1183" y="5193"/>
                </a:cubicBezTo>
                <a:close/>
                <a:moveTo>
                  <a:pt x="1191" y="5293"/>
                </a:moveTo>
                <a:lnTo>
                  <a:pt x="1191" y="5293"/>
                </a:lnTo>
                <a:cubicBezTo>
                  <a:pt x="1191" y="5307"/>
                  <a:pt x="1180" y="5319"/>
                  <a:pt x="1167" y="5319"/>
                </a:cubicBezTo>
                <a:cubicBezTo>
                  <a:pt x="1153" y="5320"/>
                  <a:pt x="1141" y="5309"/>
                  <a:pt x="1141" y="5295"/>
                </a:cubicBezTo>
                <a:cubicBezTo>
                  <a:pt x="1140" y="5282"/>
                  <a:pt x="1151" y="5270"/>
                  <a:pt x="1165" y="5269"/>
                </a:cubicBezTo>
                <a:cubicBezTo>
                  <a:pt x="1178" y="5269"/>
                  <a:pt x="1190" y="5280"/>
                  <a:pt x="1191" y="5293"/>
                </a:cubicBezTo>
                <a:close/>
                <a:moveTo>
                  <a:pt x="1198" y="5393"/>
                </a:moveTo>
                <a:lnTo>
                  <a:pt x="1198" y="5393"/>
                </a:lnTo>
                <a:cubicBezTo>
                  <a:pt x="1199" y="5407"/>
                  <a:pt x="1188" y="5419"/>
                  <a:pt x="1174" y="5419"/>
                </a:cubicBezTo>
                <a:cubicBezTo>
                  <a:pt x="1160" y="5420"/>
                  <a:pt x="1149" y="5409"/>
                  <a:pt x="1148" y="5395"/>
                </a:cubicBezTo>
                <a:cubicBezTo>
                  <a:pt x="1148" y="5381"/>
                  <a:pt x="1158" y="5370"/>
                  <a:pt x="1172" y="5369"/>
                </a:cubicBezTo>
                <a:cubicBezTo>
                  <a:pt x="1186" y="5369"/>
                  <a:pt x="1198" y="5379"/>
                  <a:pt x="1198" y="5393"/>
                </a:cubicBezTo>
                <a:close/>
                <a:moveTo>
                  <a:pt x="1206" y="5493"/>
                </a:moveTo>
                <a:lnTo>
                  <a:pt x="1206" y="5493"/>
                </a:lnTo>
                <a:cubicBezTo>
                  <a:pt x="1206" y="5507"/>
                  <a:pt x="1196" y="5518"/>
                  <a:pt x="1182" y="5519"/>
                </a:cubicBezTo>
                <a:cubicBezTo>
                  <a:pt x="1168" y="5519"/>
                  <a:pt x="1156" y="5509"/>
                  <a:pt x="1156" y="5495"/>
                </a:cubicBezTo>
                <a:cubicBezTo>
                  <a:pt x="1155" y="5481"/>
                  <a:pt x="1166" y="5469"/>
                  <a:pt x="1180" y="5469"/>
                </a:cubicBezTo>
                <a:cubicBezTo>
                  <a:pt x="1194" y="5468"/>
                  <a:pt x="1205" y="5479"/>
                  <a:pt x="1206" y="5493"/>
                </a:cubicBezTo>
                <a:close/>
                <a:moveTo>
                  <a:pt x="1213" y="5593"/>
                </a:moveTo>
                <a:lnTo>
                  <a:pt x="1213" y="5593"/>
                </a:lnTo>
                <a:cubicBezTo>
                  <a:pt x="1214" y="5606"/>
                  <a:pt x="1203" y="5618"/>
                  <a:pt x="1189" y="5619"/>
                </a:cubicBezTo>
                <a:cubicBezTo>
                  <a:pt x="1176" y="5619"/>
                  <a:pt x="1164" y="5608"/>
                  <a:pt x="1163" y="5595"/>
                </a:cubicBezTo>
                <a:cubicBezTo>
                  <a:pt x="1163" y="5581"/>
                  <a:pt x="1174" y="5569"/>
                  <a:pt x="1187" y="5569"/>
                </a:cubicBezTo>
                <a:cubicBezTo>
                  <a:pt x="1201" y="5568"/>
                  <a:pt x="1213" y="5579"/>
                  <a:pt x="1213" y="5593"/>
                </a:cubicBezTo>
                <a:close/>
                <a:moveTo>
                  <a:pt x="1220" y="5692"/>
                </a:moveTo>
                <a:lnTo>
                  <a:pt x="1220" y="5693"/>
                </a:lnTo>
                <a:cubicBezTo>
                  <a:pt x="1221" y="5706"/>
                  <a:pt x="1210" y="5718"/>
                  <a:pt x="1196" y="5718"/>
                </a:cubicBezTo>
                <a:cubicBezTo>
                  <a:pt x="1182" y="5719"/>
                  <a:pt x="1171" y="5708"/>
                  <a:pt x="1170" y="5694"/>
                </a:cubicBezTo>
                <a:cubicBezTo>
                  <a:pt x="1170" y="5681"/>
                  <a:pt x="1180" y="5669"/>
                  <a:pt x="1194" y="5668"/>
                </a:cubicBezTo>
                <a:cubicBezTo>
                  <a:pt x="1208" y="5668"/>
                  <a:pt x="1220" y="5679"/>
                  <a:pt x="1220" y="5692"/>
                </a:cubicBezTo>
                <a:close/>
                <a:moveTo>
                  <a:pt x="1226" y="5792"/>
                </a:moveTo>
                <a:lnTo>
                  <a:pt x="1226" y="5792"/>
                </a:lnTo>
                <a:cubicBezTo>
                  <a:pt x="1226" y="5806"/>
                  <a:pt x="1215" y="5818"/>
                  <a:pt x="1202" y="5818"/>
                </a:cubicBezTo>
                <a:cubicBezTo>
                  <a:pt x="1188" y="5819"/>
                  <a:pt x="1176" y="5808"/>
                  <a:pt x="1176" y="5794"/>
                </a:cubicBezTo>
                <a:cubicBezTo>
                  <a:pt x="1175" y="5781"/>
                  <a:pt x="1186" y="5769"/>
                  <a:pt x="1200" y="5768"/>
                </a:cubicBezTo>
                <a:cubicBezTo>
                  <a:pt x="1213" y="5768"/>
                  <a:pt x="1225" y="5779"/>
                  <a:pt x="1226" y="5792"/>
                </a:cubicBezTo>
                <a:close/>
                <a:moveTo>
                  <a:pt x="1231" y="5892"/>
                </a:moveTo>
                <a:lnTo>
                  <a:pt x="1231" y="5892"/>
                </a:lnTo>
                <a:cubicBezTo>
                  <a:pt x="1232" y="5906"/>
                  <a:pt x="1221" y="5918"/>
                  <a:pt x="1207" y="5918"/>
                </a:cubicBezTo>
                <a:cubicBezTo>
                  <a:pt x="1193" y="5919"/>
                  <a:pt x="1182" y="5908"/>
                  <a:pt x="1181" y="5894"/>
                </a:cubicBezTo>
                <a:cubicBezTo>
                  <a:pt x="1180" y="5880"/>
                  <a:pt x="1191" y="5869"/>
                  <a:pt x="1205" y="5868"/>
                </a:cubicBezTo>
                <a:cubicBezTo>
                  <a:pt x="1219" y="5868"/>
                  <a:pt x="1230" y="5878"/>
                  <a:pt x="1231" y="5892"/>
                </a:cubicBezTo>
                <a:close/>
                <a:moveTo>
                  <a:pt x="1236" y="5992"/>
                </a:moveTo>
                <a:lnTo>
                  <a:pt x="1236" y="5992"/>
                </a:lnTo>
                <a:cubicBezTo>
                  <a:pt x="1237" y="6006"/>
                  <a:pt x="1226" y="6018"/>
                  <a:pt x="1212" y="6018"/>
                </a:cubicBezTo>
                <a:cubicBezTo>
                  <a:pt x="1199" y="6019"/>
                  <a:pt x="1187" y="6008"/>
                  <a:pt x="1186" y="5994"/>
                </a:cubicBezTo>
                <a:cubicBezTo>
                  <a:pt x="1186" y="5980"/>
                  <a:pt x="1197" y="5969"/>
                  <a:pt x="1210" y="5968"/>
                </a:cubicBezTo>
                <a:cubicBezTo>
                  <a:pt x="1224" y="5968"/>
                  <a:pt x="1236" y="5978"/>
                  <a:pt x="1236" y="5992"/>
                </a:cubicBezTo>
                <a:close/>
                <a:moveTo>
                  <a:pt x="1242" y="6092"/>
                </a:moveTo>
                <a:lnTo>
                  <a:pt x="1242" y="6092"/>
                </a:lnTo>
                <a:cubicBezTo>
                  <a:pt x="1242" y="6106"/>
                  <a:pt x="1232" y="6118"/>
                  <a:pt x="1218" y="6118"/>
                </a:cubicBezTo>
                <a:cubicBezTo>
                  <a:pt x="1204" y="6119"/>
                  <a:pt x="1192" y="6108"/>
                  <a:pt x="1192" y="6094"/>
                </a:cubicBezTo>
                <a:cubicBezTo>
                  <a:pt x="1191" y="6080"/>
                  <a:pt x="1202" y="6069"/>
                  <a:pt x="1216" y="6068"/>
                </a:cubicBezTo>
                <a:cubicBezTo>
                  <a:pt x="1230" y="6068"/>
                  <a:pt x="1241" y="6078"/>
                  <a:pt x="1242" y="6092"/>
                </a:cubicBezTo>
                <a:close/>
                <a:moveTo>
                  <a:pt x="1245" y="6193"/>
                </a:moveTo>
                <a:lnTo>
                  <a:pt x="1245" y="6193"/>
                </a:lnTo>
                <a:cubicBezTo>
                  <a:pt x="1245" y="6207"/>
                  <a:pt x="1234" y="6218"/>
                  <a:pt x="1220" y="6218"/>
                </a:cubicBezTo>
                <a:cubicBezTo>
                  <a:pt x="1206" y="6218"/>
                  <a:pt x="1195" y="6207"/>
                  <a:pt x="1195" y="6193"/>
                </a:cubicBezTo>
                <a:cubicBezTo>
                  <a:pt x="1195" y="6179"/>
                  <a:pt x="1206" y="6168"/>
                  <a:pt x="1220" y="6168"/>
                </a:cubicBezTo>
                <a:cubicBezTo>
                  <a:pt x="1234" y="6168"/>
                  <a:pt x="1245" y="6179"/>
                  <a:pt x="1245" y="6193"/>
                </a:cubicBezTo>
                <a:close/>
                <a:moveTo>
                  <a:pt x="1248" y="6293"/>
                </a:moveTo>
                <a:lnTo>
                  <a:pt x="1248" y="6293"/>
                </a:lnTo>
                <a:cubicBezTo>
                  <a:pt x="1248" y="6307"/>
                  <a:pt x="1237" y="6318"/>
                  <a:pt x="1223" y="6318"/>
                </a:cubicBezTo>
                <a:cubicBezTo>
                  <a:pt x="1210" y="6318"/>
                  <a:pt x="1198" y="6307"/>
                  <a:pt x="1198" y="6293"/>
                </a:cubicBezTo>
                <a:cubicBezTo>
                  <a:pt x="1198" y="6279"/>
                  <a:pt x="1210" y="6268"/>
                  <a:pt x="1223" y="6268"/>
                </a:cubicBezTo>
                <a:cubicBezTo>
                  <a:pt x="1237" y="6268"/>
                  <a:pt x="1248" y="6279"/>
                  <a:pt x="1248" y="6293"/>
                </a:cubicBezTo>
                <a:close/>
                <a:moveTo>
                  <a:pt x="1252" y="6393"/>
                </a:moveTo>
                <a:lnTo>
                  <a:pt x="1252" y="6393"/>
                </a:lnTo>
                <a:cubicBezTo>
                  <a:pt x="1252" y="6407"/>
                  <a:pt x="1240" y="6418"/>
                  <a:pt x="1227" y="6418"/>
                </a:cubicBezTo>
                <a:cubicBezTo>
                  <a:pt x="1213" y="6418"/>
                  <a:pt x="1202" y="6407"/>
                  <a:pt x="1202" y="6393"/>
                </a:cubicBezTo>
                <a:cubicBezTo>
                  <a:pt x="1202" y="6379"/>
                  <a:pt x="1213" y="6368"/>
                  <a:pt x="1227" y="6368"/>
                </a:cubicBezTo>
                <a:cubicBezTo>
                  <a:pt x="1240" y="6368"/>
                  <a:pt x="1252" y="6379"/>
                  <a:pt x="1252" y="6393"/>
                </a:cubicBezTo>
                <a:close/>
                <a:moveTo>
                  <a:pt x="1255" y="6493"/>
                </a:moveTo>
                <a:lnTo>
                  <a:pt x="1255" y="6493"/>
                </a:lnTo>
                <a:cubicBezTo>
                  <a:pt x="1255" y="6507"/>
                  <a:pt x="1243" y="6518"/>
                  <a:pt x="1230" y="6518"/>
                </a:cubicBezTo>
                <a:cubicBezTo>
                  <a:pt x="1216" y="6518"/>
                  <a:pt x="1205" y="6507"/>
                  <a:pt x="1205" y="6493"/>
                </a:cubicBezTo>
                <a:cubicBezTo>
                  <a:pt x="1205" y="6479"/>
                  <a:pt x="1216" y="6468"/>
                  <a:pt x="1230" y="6468"/>
                </a:cubicBezTo>
                <a:cubicBezTo>
                  <a:pt x="1243" y="6468"/>
                  <a:pt x="1255" y="6479"/>
                  <a:pt x="1255" y="6493"/>
                </a:cubicBezTo>
                <a:close/>
                <a:moveTo>
                  <a:pt x="1257" y="6593"/>
                </a:moveTo>
                <a:lnTo>
                  <a:pt x="1257" y="6593"/>
                </a:lnTo>
                <a:cubicBezTo>
                  <a:pt x="1257" y="6607"/>
                  <a:pt x="1246" y="6618"/>
                  <a:pt x="1232" y="6618"/>
                </a:cubicBezTo>
                <a:cubicBezTo>
                  <a:pt x="1218" y="6618"/>
                  <a:pt x="1207" y="6607"/>
                  <a:pt x="1207" y="6593"/>
                </a:cubicBezTo>
                <a:cubicBezTo>
                  <a:pt x="1207" y="6579"/>
                  <a:pt x="1218" y="6568"/>
                  <a:pt x="1232" y="6568"/>
                </a:cubicBezTo>
                <a:cubicBezTo>
                  <a:pt x="1246" y="6568"/>
                  <a:pt x="1257" y="6579"/>
                  <a:pt x="1257" y="6593"/>
                </a:cubicBezTo>
                <a:close/>
                <a:moveTo>
                  <a:pt x="1258" y="6693"/>
                </a:moveTo>
                <a:lnTo>
                  <a:pt x="1258" y="6693"/>
                </a:lnTo>
                <a:cubicBezTo>
                  <a:pt x="1258" y="6707"/>
                  <a:pt x="1247" y="6718"/>
                  <a:pt x="1233" y="6718"/>
                </a:cubicBezTo>
                <a:cubicBezTo>
                  <a:pt x="1219" y="6718"/>
                  <a:pt x="1208" y="6707"/>
                  <a:pt x="1208" y="6693"/>
                </a:cubicBezTo>
                <a:cubicBezTo>
                  <a:pt x="1208" y="6679"/>
                  <a:pt x="1219" y="6668"/>
                  <a:pt x="1233" y="6668"/>
                </a:cubicBezTo>
                <a:cubicBezTo>
                  <a:pt x="1247" y="6668"/>
                  <a:pt x="1258" y="6679"/>
                  <a:pt x="1258" y="6693"/>
                </a:cubicBezTo>
                <a:close/>
                <a:moveTo>
                  <a:pt x="1259" y="6793"/>
                </a:moveTo>
                <a:lnTo>
                  <a:pt x="1259" y="6793"/>
                </a:lnTo>
                <a:cubicBezTo>
                  <a:pt x="1259" y="6807"/>
                  <a:pt x="1248" y="6818"/>
                  <a:pt x="1234" y="6818"/>
                </a:cubicBezTo>
                <a:cubicBezTo>
                  <a:pt x="1220" y="6818"/>
                  <a:pt x="1209" y="6807"/>
                  <a:pt x="1209" y="6793"/>
                </a:cubicBezTo>
                <a:cubicBezTo>
                  <a:pt x="1209" y="6779"/>
                  <a:pt x="1220" y="6768"/>
                  <a:pt x="1234" y="6768"/>
                </a:cubicBezTo>
                <a:cubicBezTo>
                  <a:pt x="1248" y="6768"/>
                  <a:pt x="1259" y="6779"/>
                  <a:pt x="1259" y="6793"/>
                </a:cubicBezTo>
                <a:close/>
                <a:moveTo>
                  <a:pt x="1260" y="6893"/>
                </a:moveTo>
                <a:lnTo>
                  <a:pt x="1260" y="6893"/>
                </a:lnTo>
                <a:cubicBezTo>
                  <a:pt x="1260" y="6907"/>
                  <a:pt x="1249" y="6918"/>
                  <a:pt x="1235" y="6918"/>
                </a:cubicBezTo>
                <a:cubicBezTo>
                  <a:pt x="1222" y="6918"/>
                  <a:pt x="1210" y="6907"/>
                  <a:pt x="1210" y="6893"/>
                </a:cubicBezTo>
                <a:cubicBezTo>
                  <a:pt x="1210" y="6879"/>
                  <a:pt x="1222" y="6868"/>
                  <a:pt x="1235" y="6868"/>
                </a:cubicBezTo>
                <a:cubicBezTo>
                  <a:pt x="1249" y="6868"/>
                  <a:pt x="1260" y="6879"/>
                  <a:pt x="1260" y="6893"/>
                </a:cubicBezTo>
                <a:close/>
                <a:moveTo>
                  <a:pt x="1261" y="6993"/>
                </a:moveTo>
                <a:lnTo>
                  <a:pt x="1261" y="6993"/>
                </a:lnTo>
                <a:cubicBezTo>
                  <a:pt x="1261" y="7007"/>
                  <a:pt x="1250" y="7018"/>
                  <a:pt x="1236" y="7018"/>
                </a:cubicBezTo>
                <a:cubicBezTo>
                  <a:pt x="1223" y="7018"/>
                  <a:pt x="1211" y="7007"/>
                  <a:pt x="1211" y="6993"/>
                </a:cubicBezTo>
                <a:cubicBezTo>
                  <a:pt x="1211" y="6979"/>
                  <a:pt x="1223" y="6968"/>
                  <a:pt x="1236" y="6968"/>
                </a:cubicBezTo>
                <a:cubicBezTo>
                  <a:pt x="1250" y="6968"/>
                  <a:pt x="1261" y="6979"/>
                  <a:pt x="1261" y="6993"/>
                </a:cubicBezTo>
                <a:close/>
                <a:moveTo>
                  <a:pt x="1260" y="7094"/>
                </a:moveTo>
                <a:lnTo>
                  <a:pt x="1260" y="7094"/>
                </a:lnTo>
                <a:cubicBezTo>
                  <a:pt x="1260" y="7108"/>
                  <a:pt x="1248" y="7119"/>
                  <a:pt x="1234" y="7118"/>
                </a:cubicBezTo>
                <a:cubicBezTo>
                  <a:pt x="1221" y="7118"/>
                  <a:pt x="1210" y="7106"/>
                  <a:pt x="1211" y="7092"/>
                </a:cubicBezTo>
                <a:cubicBezTo>
                  <a:pt x="1211" y="7079"/>
                  <a:pt x="1223" y="7068"/>
                  <a:pt x="1236" y="7068"/>
                </a:cubicBezTo>
                <a:cubicBezTo>
                  <a:pt x="1250" y="7069"/>
                  <a:pt x="1261" y="7080"/>
                  <a:pt x="1260" y="7094"/>
                </a:cubicBezTo>
                <a:close/>
                <a:moveTo>
                  <a:pt x="1259" y="7194"/>
                </a:moveTo>
                <a:lnTo>
                  <a:pt x="1259" y="7194"/>
                </a:lnTo>
                <a:cubicBezTo>
                  <a:pt x="1259" y="7208"/>
                  <a:pt x="1247" y="7219"/>
                  <a:pt x="1234" y="7218"/>
                </a:cubicBezTo>
                <a:cubicBezTo>
                  <a:pt x="1220" y="7218"/>
                  <a:pt x="1209" y="7206"/>
                  <a:pt x="1210" y="7192"/>
                </a:cubicBezTo>
                <a:cubicBezTo>
                  <a:pt x="1210" y="7179"/>
                  <a:pt x="1222" y="7168"/>
                  <a:pt x="1236" y="7168"/>
                </a:cubicBezTo>
                <a:cubicBezTo>
                  <a:pt x="1249" y="7169"/>
                  <a:pt x="1260" y="7181"/>
                  <a:pt x="1259" y="7194"/>
                </a:cubicBezTo>
                <a:close/>
                <a:moveTo>
                  <a:pt x="1258" y="7294"/>
                </a:moveTo>
                <a:lnTo>
                  <a:pt x="1258" y="7294"/>
                </a:lnTo>
                <a:cubicBezTo>
                  <a:pt x="1258" y="7308"/>
                  <a:pt x="1246" y="7319"/>
                  <a:pt x="1233" y="7318"/>
                </a:cubicBezTo>
                <a:cubicBezTo>
                  <a:pt x="1219" y="7318"/>
                  <a:pt x="1208" y="7306"/>
                  <a:pt x="1209" y="7292"/>
                </a:cubicBezTo>
                <a:cubicBezTo>
                  <a:pt x="1209" y="7279"/>
                  <a:pt x="1221" y="7268"/>
                  <a:pt x="1235" y="7268"/>
                </a:cubicBezTo>
                <a:cubicBezTo>
                  <a:pt x="1248" y="7269"/>
                  <a:pt x="1259" y="7281"/>
                  <a:pt x="1258" y="7294"/>
                </a:cubicBezTo>
                <a:close/>
                <a:moveTo>
                  <a:pt x="1258" y="7394"/>
                </a:moveTo>
                <a:lnTo>
                  <a:pt x="1258" y="7394"/>
                </a:lnTo>
                <a:cubicBezTo>
                  <a:pt x="1257" y="7408"/>
                  <a:pt x="1245" y="7419"/>
                  <a:pt x="1232" y="7418"/>
                </a:cubicBezTo>
                <a:cubicBezTo>
                  <a:pt x="1218" y="7418"/>
                  <a:pt x="1207" y="7406"/>
                  <a:pt x="1208" y="7392"/>
                </a:cubicBezTo>
                <a:cubicBezTo>
                  <a:pt x="1208" y="7379"/>
                  <a:pt x="1220" y="7368"/>
                  <a:pt x="1234" y="7368"/>
                </a:cubicBezTo>
                <a:cubicBezTo>
                  <a:pt x="1247" y="7369"/>
                  <a:pt x="1258" y="7381"/>
                  <a:pt x="1258" y="7394"/>
                </a:cubicBezTo>
                <a:close/>
                <a:moveTo>
                  <a:pt x="1255" y="7494"/>
                </a:moveTo>
                <a:lnTo>
                  <a:pt x="1255" y="7494"/>
                </a:lnTo>
                <a:cubicBezTo>
                  <a:pt x="1254" y="7508"/>
                  <a:pt x="1242" y="7519"/>
                  <a:pt x="1229" y="7518"/>
                </a:cubicBezTo>
                <a:cubicBezTo>
                  <a:pt x="1215" y="7518"/>
                  <a:pt x="1204" y="7506"/>
                  <a:pt x="1205" y="7492"/>
                </a:cubicBezTo>
                <a:cubicBezTo>
                  <a:pt x="1205" y="7479"/>
                  <a:pt x="1217" y="7468"/>
                  <a:pt x="1231" y="7468"/>
                </a:cubicBezTo>
                <a:cubicBezTo>
                  <a:pt x="1244" y="7469"/>
                  <a:pt x="1255" y="7481"/>
                  <a:pt x="1255" y="7494"/>
                </a:cubicBezTo>
                <a:close/>
                <a:moveTo>
                  <a:pt x="1252" y="7594"/>
                </a:moveTo>
                <a:lnTo>
                  <a:pt x="1252" y="7594"/>
                </a:lnTo>
                <a:cubicBezTo>
                  <a:pt x="1251" y="7608"/>
                  <a:pt x="1240" y="7619"/>
                  <a:pt x="1226" y="7618"/>
                </a:cubicBezTo>
                <a:cubicBezTo>
                  <a:pt x="1212" y="7618"/>
                  <a:pt x="1201" y="7606"/>
                  <a:pt x="1202" y="7592"/>
                </a:cubicBezTo>
                <a:cubicBezTo>
                  <a:pt x="1202" y="7579"/>
                  <a:pt x="1214" y="7568"/>
                  <a:pt x="1228" y="7568"/>
                </a:cubicBezTo>
                <a:cubicBezTo>
                  <a:pt x="1242" y="7569"/>
                  <a:pt x="1252" y="7581"/>
                  <a:pt x="1252" y="7594"/>
                </a:cubicBezTo>
                <a:close/>
                <a:moveTo>
                  <a:pt x="1249" y="7694"/>
                </a:moveTo>
                <a:lnTo>
                  <a:pt x="1249" y="7694"/>
                </a:lnTo>
                <a:cubicBezTo>
                  <a:pt x="1248" y="7708"/>
                  <a:pt x="1237" y="7719"/>
                  <a:pt x="1223" y="7718"/>
                </a:cubicBezTo>
                <a:cubicBezTo>
                  <a:pt x="1209" y="7718"/>
                  <a:pt x="1198" y="7706"/>
                  <a:pt x="1199" y="7693"/>
                </a:cubicBezTo>
                <a:lnTo>
                  <a:pt x="1199" y="7692"/>
                </a:lnTo>
                <a:cubicBezTo>
                  <a:pt x="1199" y="7679"/>
                  <a:pt x="1211" y="7668"/>
                  <a:pt x="1225" y="7668"/>
                </a:cubicBezTo>
                <a:cubicBezTo>
                  <a:pt x="1239" y="7669"/>
                  <a:pt x="1249" y="7681"/>
                  <a:pt x="1249" y="7694"/>
                </a:cubicBezTo>
                <a:close/>
                <a:moveTo>
                  <a:pt x="1246" y="7794"/>
                </a:moveTo>
                <a:lnTo>
                  <a:pt x="1246" y="7795"/>
                </a:lnTo>
                <a:cubicBezTo>
                  <a:pt x="1245" y="7808"/>
                  <a:pt x="1234" y="7819"/>
                  <a:pt x="1220" y="7818"/>
                </a:cubicBezTo>
                <a:cubicBezTo>
                  <a:pt x="1206" y="7818"/>
                  <a:pt x="1195" y="7806"/>
                  <a:pt x="1196" y="7793"/>
                </a:cubicBezTo>
                <a:lnTo>
                  <a:pt x="1196" y="7792"/>
                </a:lnTo>
                <a:cubicBezTo>
                  <a:pt x="1196" y="7779"/>
                  <a:pt x="1208" y="7768"/>
                  <a:pt x="1222" y="7768"/>
                </a:cubicBezTo>
                <a:cubicBezTo>
                  <a:pt x="1236" y="7769"/>
                  <a:pt x="1246" y="7781"/>
                  <a:pt x="1246" y="7794"/>
                </a:cubicBezTo>
                <a:close/>
                <a:moveTo>
                  <a:pt x="1241" y="7895"/>
                </a:moveTo>
                <a:lnTo>
                  <a:pt x="1241" y="7895"/>
                </a:lnTo>
                <a:cubicBezTo>
                  <a:pt x="1240" y="7909"/>
                  <a:pt x="1228" y="7919"/>
                  <a:pt x="1214" y="7918"/>
                </a:cubicBezTo>
                <a:cubicBezTo>
                  <a:pt x="1200" y="7917"/>
                  <a:pt x="1190" y="7905"/>
                  <a:pt x="1191" y="7891"/>
                </a:cubicBezTo>
                <a:cubicBezTo>
                  <a:pt x="1192" y="7878"/>
                  <a:pt x="1204" y="7867"/>
                  <a:pt x="1218" y="7868"/>
                </a:cubicBezTo>
                <a:cubicBezTo>
                  <a:pt x="1232" y="7870"/>
                  <a:pt x="1242" y="7882"/>
                  <a:pt x="1241" y="7895"/>
                </a:cubicBezTo>
                <a:close/>
                <a:moveTo>
                  <a:pt x="1236" y="7995"/>
                </a:moveTo>
                <a:lnTo>
                  <a:pt x="1236" y="7995"/>
                </a:lnTo>
                <a:cubicBezTo>
                  <a:pt x="1235" y="8009"/>
                  <a:pt x="1223" y="8019"/>
                  <a:pt x="1209" y="8018"/>
                </a:cubicBezTo>
                <a:cubicBezTo>
                  <a:pt x="1195" y="8017"/>
                  <a:pt x="1185" y="8005"/>
                  <a:pt x="1186" y="7991"/>
                </a:cubicBezTo>
                <a:cubicBezTo>
                  <a:pt x="1187" y="7978"/>
                  <a:pt x="1199" y="7967"/>
                  <a:pt x="1213" y="7968"/>
                </a:cubicBezTo>
                <a:cubicBezTo>
                  <a:pt x="1227" y="7970"/>
                  <a:pt x="1237" y="7982"/>
                  <a:pt x="1236" y="7995"/>
                </a:cubicBezTo>
                <a:close/>
                <a:moveTo>
                  <a:pt x="1231" y="8095"/>
                </a:moveTo>
                <a:lnTo>
                  <a:pt x="1231" y="8095"/>
                </a:lnTo>
                <a:cubicBezTo>
                  <a:pt x="1230" y="8109"/>
                  <a:pt x="1218" y="8119"/>
                  <a:pt x="1204" y="8118"/>
                </a:cubicBezTo>
                <a:cubicBezTo>
                  <a:pt x="1190" y="8117"/>
                  <a:pt x="1180" y="8105"/>
                  <a:pt x="1181" y="8091"/>
                </a:cubicBezTo>
                <a:cubicBezTo>
                  <a:pt x="1182" y="8077"/>
                  <a:pt x="1194" y="8067"/>
                  <a:pt x="1208" y="8068"/>
                </a:cubicBezTo>
                <a:cubicBezTo>
                  <a:pt x="1222" y="8069"/>
                  <a:pt x="1232" y="8081"/>
                  <a:pt x="1231" y="8095"/>
                </a:cubicBezTo>
                <a:close/>
                <a:moveTo>
                  <a:pt x="1226" y="8195"/>
                </a:moveTo>
                <a:lnTo>
                  <a:pt x="1226" y="8195"/>
                </a:lnTo>
                <a:cubicBezTo>
                  <a:pt x="1225" y="8209"/>
                  <a:pt x="1213" y="8219"/>
                  <a:pt x="1199" y="8218"/>
                </a:cubicBezTo>
                <a:cubicBezTo>
                  <a:pt x="1186" y="8217"/>
                  <a:pt x="1175" y="8205"/>
                  <a:pt x="1176" y="8191"/>
                </a:cubicBezTo>
                <a:cubicBezTo>
                  <a:pt x="1177" y="8177"/>
                  <a:pt x="1190" y="8167"/>
                  <a:pt x="1203" y="8168"/>
                </a:cubicBezTo>
                <a:cubicBezTo>
                  <a:pt x="1217" y="8169"/>
                  <a:pt x="1227" y="8181"/>
                  <a:pt x="1226" y="8195"/>
                </a:cubicBezTo>
                <a:close/>
                <a:moveTo>
                  <a:pt x="1220" y="8295"/>
                </a:moveTo>
                <a:lnTo>
                  <a:pt x="1220" y="8295"/>
                </a:lnTo>
                <a:cubicBezTo>
                  <a:pt x="1219" y="8309"/>
                  <a:pt x="1207" y="8319"/>
                  <a:pt x="1193" y="8318"/>
                </a:cubicBezTo>
                <a:cubicBezTo>
                  <a:pt x="1179" y="8317"/>
                  <a:pt x="1169" y="8305"/>
                  <a:pt x="1170" y="8291"/>
                </a:cubicBezTo>
                <a:cubicBezTo>
                  <a:pt x="1171" y="8277"/>
                  <a:pt x="1183" y="8267"/>
                  <a:pt x="1197" y="8268"/>
                </a:cubicBezTo>
                <a:cubicBezTo>
                  <a:pt x="1211" y="8269"/>
                  <a:pt x="1221" y="8281"/>
                  <a:pt x="1220" y="8295"/>
                </a:cubicBezTo>
                <a:close/>
                <a:moveTo>
                  <a:pt x="1213" y="8395"/>
                </a:moveTo>
                <a:lnTo>
                  <a:pt x="1213" y="8395"/>
                </a:lnTo>
                <a:cubicBezTo>
                  <a:pt x="1212" y="8409"/>
                  <a:pt x="1200" y="8419"/>
                  <a:pt x="1186" y="8418"/>
                </a:cubicBezTo>
                <a:cubicBezTo>
                  <a:pt x="1172" y="8417"/>
                  <a:pt x="1162" y="8405"/>
                  <a:pt x="1163" y="8391"/>
                </a:cubicBezTo>
                <a:cubicBezTo>
                  <a:pt x="1164" y="8377"/>
                  <a:pt x="1176" y="8367"/>
                  <a:pt x="1190" y="8368"/>
                </a:cubicBezTo>
                <a:cubicBezTo>
                  <a:pt x="1204" y="8369"/>
                  <a:pt x="1214" y="8381"/>
                  <a:pt x="1213" y="8395"/>
                </a:cubicBezTo>
                <a:close/>
                <a:moveTo>
                  <a:pt x="1206" y="8495"/>
                </a:moveTo>
                <a:lnTo>
                  <a:pt x="1206" y="8495"/>
                </a:lnTo>
                <a:cubicBezTo>
                  <a:pt x="1205" y="8508"/>
                  <a:pt x="1193" y="8519"/>
                  <a:pt x="1179" y="8518"/>
                </a:cubicBezTo>
                <a:cubicBezTo>
                  <a:pt x="1165" y="8517"/>
                  <a:pt x="1155" y="8504"/>
                  <a:pt x="1156" y="8491"/>
                </a:cubicBezTo>
                <a:cubicBezTo>
                  <a:pt x="1157" y="8477"/>
                  <a:pt x="1169" y="8467"/>
                  <a:pt x="1183" y="8468"/>
                </a:cubicBezTo>
                <a:cubicBezTo>
                  <a:pt x="1197" y="8469"/>
                  <a:pt x="1207" y="8481"/>
                  <a:pt x="1206" y="8495"/>
                </a:cubicBezTo>
                <a:close/>
                <a:moveTo>
                  <a:pt x="1199" y="8594"/>
                </a:moveTo>
                <a:lnTo>
                  <a:pt x="1199" y="8595"/>
                </a:lnTo>
                <a:cubicBezTo>
                  <a:pt x="1198" y="8608"/>
                  <a:pt x="1186" y="8619"/>
                  <a:pt x="1172" y="8617"/>
                </a:cubicBezTo>
                <a:cubicBezTo>
                  <a:pt x="1159" y="8616"/>
                  <a:pt x="1148" y="8604"/>
                  <a:pt x="1150" y="8591"/>
                </a:cubicBezTo>
                <a:lnTo>
                  <a:pt x="1150" y="8590"/>
                </a:lnTo>
                <a:cubicBezTo>
                  <a:pt x="1151" y="8577"/>
                  <a:pt x="1163" y="8566"/>
                  <a:pt x="1176" y="8568"/>
                </a:cubicBezTo>
                <a:cubicBezTo>
                  <a:pt x="1190" y="8569"/>
                  <a:pt x="1200" y="8581"/>
                  <a:pt x="1199" y="8594"/>
                </a:cubicBezTo>
                <a:close/>
                <a:moveTo>
                  <a:pt x="1191" y="8695"/>
                </a:moveTo>
                <a:lnTo>
                  <a:pt x="1191" y="8695"/>
                </a:lnTo>
                <a:cubicBezTo>
                  <a:pt x="1189" y="8709"/>
                  <a:pt x="1177" y="8719"/>
                  <a:pt x="1163" y="8717"/>
                </a:cubicBezTo>
                <a:cubicBezTo>
                  <a:pt x="1149" y="8715"/>
                  <a:pt x="1140" y="8703"/>
                  <a:pt x="1141" y="8689"/>
                </a:cubicBezTo>
                <a:cubicBezTo>
                  <a:pt x="1143" y="8675"/>
                  <a:pt x="1155" y="8666"/>
                  <a:pt x="1169" y="8667"/>
                </a:cubicBezTo>
                <a:cubicBezTo>
                  <a:pt x="1183" y="8669"/>
                  <a:pt x="1192" y="8681"/>
                  <a:pt x="1191" y="8695"/>
                </a:cubicBezTo>
                <a:close/>
                <a:moveTo>
                  <a:pt x="1182" y="8795"/>
                </a:moveTo>
                <a:lnTo>
                  <a:pt x="1182" y="8795"/>
                </a:lnTo>
                <a:cubicBezTo>
                  <a:pt x="1180" y="8809"/>
                  <a:pt x="1168" y="8818"/>
                  <a:pt x="1154" y="8817"/>
                </a:cubicBezTo>
                <a:cubicBezTo>
                  <a:pt x="1140" y="8815"/>
                  <a:pt x="1131" y="8803"/>
                  <a:pt x="1132" y="8789"/>
                </a:cubicBezTo>
                <a:cubicBezTo>
                  <a:pt x="1134" y="8775"/>
                  <a:pt x="1146" y="8765"/>
                  <a:pt x="1160" y="8767"/>
                </a:cubicBezTo>
                <a:cubicBezTo>
                  <a:pt x="1174" y="8769"/>
                  <a:pt x="1184" y="8781"/>
                  <a:pt x="1182" y="8795"/>
                </a:cubicBezTo>
                <a:close/>
                <a:moveTo>
                  <a:pt x="1173" y="8894"/>
                </a:moveTo>
                <a:lnTo>
                  <a:pt x="1173" y="8894"/>
                </a:lnTo>
                <a:cubicBezTo>
                  <a:pt x="1171" y="8908"/>
                  <a:pt x="1159" y="8918"/>
                  <a:pt x="1145" y="8916"/>
                </a:cubicBezTo>
                <a:cubicBezTo>
                  <a:pt x="1132" y="8915"/>
                  <a:pt x="1122" y="8902"/>
                  <a:pt x="1123" y="8889"/>
                </a:cubicBezTo>
                <a:lnTo>
                  <a:pt x="1123" y="8888"/>
                </a:lnTo>
                <a:cubicBezTo>
                  <a:pt x="1125" y="8875"/>
                  <a:pt x="1137" y="8865"/>
                  <a:pt x="1151" y="8867"/>
                </a:cubicBezTo>
                <a:cubicBezTo>
                  <a:pt x="1165" y="8868"/>
                  <a:pt x="1175" y="8881"/>
                  <a:pt x="1173" y="8894"/>
                </a:cubicBezTo>
                <a:close/>
                <a:moveTo>
                  <a:pt x="1164" y="8994"/>
                </a:moveTo>
                <a:lnTo>
                  <a:pt x="1164" y="8994"/>
                </a:lnTo>
                <a:cubicBezTo>
                  <a:pt x="1162" y="9008"/>
                  <a:pt x="1150" y="9018"/>
                  <a:pt x="1136" y="9016"/>
                </a:cubicBezTo>
                <a:cubicBezTo>
                  <a:pt x="1123" y="9014"/>
                  <a:pt x="1113" y="9002"/>
                  <a:pt x="1114" y="8988"/>
                </a:cubicBezTo>
                <a:cubicBezTo>
                  <a:pt x="1116" y="8974"/>
                  <a:pt x="1129" y="8965"/>
                  <a:pt x="1142" y="8966"/>
                </a:cubicBezTo>
                <a:cubicBezTo>
                  <a:pt x="1156" y="8968"/>
                  <a:pt x="1166" y="8980"/>
                  <a:pt x="1164" y="8994"/>
                </a:cubicBezTo>
                <a:close/>
                <a:moveTo>
                  <a:pt x="1154" y="9094"/>
                </a:moveTo>
                <a:lnTo>
                  <a:pt x="1154" y="9094"/>
                </a:lnTo>
                <a:cubicBezTo>
                  <a:pt x="1152" y="9107"/>
                  <a:pt x="1140" y="9117"/>
                  <a:pt x="1126" y="9116"/>
                </a:cubicBezTo>
                <a:cubicBezTo>
                  <a:pt x="1112" y="9114"/>
                  <a:pt x="1103" y="9101"/>
                  <a:pt x="1104" y="9088"/>
                </a:cubicBezTo>
                <a:cubicBezTo>
                  <a:pt x="1106" y="9074"/>
                  <a:pt x="1118" y="9064"/>
                  <a:pt x="1132" y="9066"/>
                </a:cubicBezTo>
                <a:cubicBezTo>
                  <a:pt x="1146" y="9067"/>
                  <a:pt x="1156" y="9080"/>
                  <a:pt x="1154" y="9094"/>
                </a:cubicBezTo>
                <a:close/>
                <a:moveTo>
                  <a:pt x="1143" y="9193"/>
                </a:moveTo>
                <a:lnTo>
                  <a:pt x="1143" y="9193"/>
                </a:lnTo>
                <a:cubicBezTo>
                  <a:pt x="1141" y="9207"/>
                  <a:pt x="1129" y="9217"/>
                  <a:pt x="1115" y="9215"/>
                </a:cubicBezTo>
                <a:cubicBezTo>
                  <a:pt x="1102" y="9213"/>
                  <a:pt x="1092" y="9201"/>
                  <a:pt x="1093" y="9187"/>
                </a:cubicBezTo>
                <a:cubicBezTo>
                  <a:pt x="1095" y="9173"/>
                  <a:pt x="1108" y="9164"/>
                  <a:pt x="1121" y="9165"/>
                </a:cubicBezTo>
                <a:cubicBezTo>
                  <a:pt x="1135" y="9167"/>
                  <a:pt x="1145" y="9179"/>
                  <a:pt x="1143" y="9193"/>
                </a:cubicBezTo>
                <a:close/>
                <a:moveTo>
                  <a:pt x="1132" y="9293"/>
                </a:moveTo>
                <a:lnTo>
                  <a:pt x="1132" y="9293"/>
                </a:lnTo>
                <a:cubicBezTo>
                  <a:pt x="1131" y="9306"/>
                  <a:pt x="1118" y="9316"/>
                  <a:pt x="1105" y="9314"/>
                </a:cubicBezTo>
                <a:cubicBezTo>
                  <a:pt x="1091" y="9313"/>
                  <a:pt x="1081" y="9300"/>
                  <a:pt x="1083" y="9287"/>
                </a:cubicBezTo>
                <a:cubicBezTo>
                  <a:pt x="1084" y="9273"/>
                  <a:pt x="1097" y="9263"/>
                  <a:pt x="1111" y="9265"/>
                </a:cubicBezTo>
                <a:cubicBezTo>
                  <a:pt x="1124" y="9266"/>
                  <a:pt x="1134" y="9279"/>
                  <a:pt x="1132" y="9293"/>
                </a:cubicBezTo>
                <a:close/>
                <a:moveTo>
                  <a:pt x="1122" y="9392"/>
                </a:moveTo>
                <a:lnTo>
                  <a:pt x="1122" y="9392"/>
                </a:lnTo>
                <a:cubicBezTo>
                  <a:pt x="1120" y="9406"/>
                  <a:pt x="1107" y="9416"/>
                  <a:pt x="1094" y="9414"/>
                </a:cubicBezTo>
                <a:cubicBezTo>
                  <a:pt x="1080" y="9412"/>
                  <a:pt x="1070" y="9400"/>
                  <a:pt x="1072" y="9386"/>
                </a:cubicBezTo>
                <a:cubicBezTo>
                  <a:pt x="1074" y="9372"/>
                  <a:pt x="1086" y="9363"/>
                  <a:pt x="1100" y="9364"/>
                </a:cubicBezTo>
                <a:cubicBezTo>
                  <a:pt x="1113" y="9366"/>
                  <a:pt x="1123" y="9378"/>
                  <a:pt x="1122" y="9392"/>
                </a:cubicBezTo>
                <a:close/>
                <a:moveTo>
                  <a:pt x="1109" y="9492"/>
                </a:moveTo>
                <a:lnTo>
                  <a:pt x="1109" y="9492"/>
                </a:lnTo>
                <a:cubicBezTo>
                  <a:pt x="1107" y="9506"/>
                  <a:pt x="1094" y="9515"/>
                  <a:pt x="1081" y="9513"/>
                </a:cubicBezTo>
                <a:cubicBezTo>
                  <a:pt x="1067" y="9511"/>
                  <a:pt x="1058" y="9498"/>
                  <a:pt x="1060" y="9484"/>
                </a:cubicBezTo>
                <a:cubicBezTo>
                  <a:pt x="1062" y="9471"/>
                  <a:pt x="1075" y="9461"/>
                  <a:pt x="1089" y="9464"/>
                </a:cubicBezTo>
                <a:cubicBezTo>
                  <a:pt x="1102" y="9466"/>
                  <a:pt x="1111" y="9479"/>
                  <a:pt x="1109" y="9492"/>
                </a:cubicBezTo>
                <a:close/>
                <a:moveTo>
                  <a:pt x="1097" y="9592"/>
                </a:moveTo>
                <a:lnTo>
                  <a:pt x="1097" y="9592"/>
                </a:lnTo>
                <a:cubicBezTo>
                  <a:pt x="1094" y="9605"/>
                  <a:pt x="1082" y="9615"/>
                  <a:pt x="1068" y="9612"/>
                </a:cubicBezTo>
                <a:cubicBezTo>
                  <a:pt x="1054" y="9610"/>
                  <a:pt x="1045" y="9597"/>
                  <a:pt x="1047" y="9584"/>
                </a:cubicBezTo>
                <a:cubicBezTo>
                  <a:pt x="1049" y="9570"/>
                  <a:pt x="1062" y="9561"/>
                  <a:pt x="1076" y="9563"/>
                </a:cubicBezTo>
                <a:cubicBezTo>
                  <a:pt x="1089" y="9565"/>
                  <a:pt x="1099" y="9578"/>
                  <a:pt x="1097" y="9592"/>
                </a:cubicBezTo>
                <a:close/>
                <a:moveTo>
                  <a:pt x="1084" y="9691"/>
                </a:moveTo>
                <a:lnTo>
                  <a:pt x="1084" y="9691"/>
                </a:lnTo>
                <a:cubicBezTo>
                  <a:pt x="1082" y="9704"/>
                  <a:pt x="1069" y="9714"/>
                  <a:pt x="1055" y="9712"/>
                </a:cubicBezTo>
                <a:cubicBezTo>
                  <a:pt x="1042" y="9709"/>
                  <a:pt x="1032" y="9697"/>
                  <a:pt x="1034" y="9683"/>
                </a:cubicBezTo>
                <a:cubicBezTo>
                  <a:pt x="1037" y="9669"/>
                  <a:pt x="1049" y="9660"/>
                  <a:pt x="1063" y="9662"/>
                </a:cubicBezTo>
                <a:cubicBezTo>
                  <a:pt x="1077" y="9664"/>
                  <a:pt x="1086" y="9677"/>
                  <a:pt x="1084" y="9691"/>
                </a:cubicBezTo>
                <a:close/>
                <a:moveTo>
                  <a:pt x="1071" y="9790"/>
                </a:moveTo>
                <a:lnTo>
                  <a:pt x="1071" y="9790"/>
                </a:lnTo>
                <a:cubicBezTo>
                  <a:pt x="1069" y="9804"/>
                  <a:pt x="1056" y="9813"/>
                  <a:pt x="1042" y="9811"/>
                </a:cubicBezTo>
                <a:cubicBezTo>
                  <a:pt x="1029" y="9809"/>
                  <a:pt x="1020" y="9796"/>
                  <a:pt x="1022" y="9782"/>
                </a:cubicBezTo>
                <a:cubicBezTo>
                  <a:pt x="1024" y="9768"/>
                  <a:pt x="1037" y="9759"/>
                  <a:pt x="1050" y="9761"/>
                </a:cubicBezTo>
                <a:cubicBezTo>
                  <a:pt x="1064" y="9764"/>
                  <a:pt x="1073" y="9776"/>
                  <a:pt x="1071" y="9790"/>
                </a:cubicBezTo>
                <a:close/>
                <a:moveTo>
                  <a:pt x="1057" y="9889"/>
                </a:moveTo>
                <a:lnTo>
                  <a:pt x="1057" y="9889"/>
                </a:lnTo>
                <a:cubicBezTo>
                  <a:pt x="1055" y="9903"/>
                  <a:pt x="1042" y="9912"/>
                  <a:pt x="1028" y="9910"/>
                </a:cubicBezTo>
                <a:cubicBezTo>
                  <a:pt x="1015" y="9908"/>
                  <a:pt x="1006" y="9895"/>
                  <a:pt x="1008" y="9881"/>
                </a:cubicBezTo>
                <a:cubicBezTo>
                  <a:pt x="1010" y="9868"/>
                  <a:pt x="1023" y="9858"/>
                  <a:pt x="1036" y="9860"/>
                </a:cubicBezTo>
                <a:cubicBezTo>
                  <a:pt x="1050" y="9863"/>
                  <a:pt x="1059" y="9875"/>
                  <a:pt x="1057" y="9889"/>
                </a:cubicBezTo>
                <a:close/>
                <a:moveTo>
                  <a:pt x="1042" y="9988"/>
                </a:moveTo>
                <a:lnTo>
                  <a:pt x="1042" y="9988"/>
                </a:lnTo>
                <a:cubicBezTo>
                  <a:pt x="1040" y="10002"/>
                  <a:pt x="1027" y="10011"/>
                  <a:pt x="1014" y="10009"/>
                </a:cubicBezTo>
                <a:cubicBezTo>
                  <a:pt x="1000" y="10007"/>
                  <a:pt x="991" y="9994"/>
                  <a:pt x="993" y="9980"/>
                </a:cubicBezTo>
                <a:cubicBezTo>
                  <a:pt x="995" y="9967"/>
                  <a:pt x="1008" y="9957"/>
                  <a:pt x="1022" y="9959"/>
                </a:cubicBezTo>
                <a:cubicBezTo>
                  <a:pt x="1035" y="9962"/>
                  <a:pt x="1045" y="9974"/>
                  <a:pt x="1042" y="9988"/>
                </a:cubicBezTo>
                <a:close/>
                <a:moveTo>
                  <a:pt x="1028" y="10087"/>
                </a:moveTo>
                <a:lnTo>
                  <a:pt x="1028" y="10087"/>
                </a:lnTo>
                <a:cubicBezTo>
                  <a:pt x="1026" y="10101"/>
                  <a:pt x="1013" y="10110"/>
                  <a:pt x="999" y="10108"/>
                </a:cubicBezTo>
                <a:cubicBezTo>
                  <a:pt x="985" y="10106"/>
                  <a:pt x="976" y="10093"/>
                  <a:pt x="978" y="10079"/>
                </a:cubicBezTo>
                <a:cubicBezTo>
                  <a:pt x="981" y="10065"/>
                  <a:pt x="993" y="10056"/>
                  <a:pt x="1007" y="10058"/>
                </a:cubicBezTo>
                <a:cubicBezTo>
                  <a:pt x="1021" y="10061"/>
                  <a:pt x="1030" y="10073"/>
                  <a:pt x="1028" y="10087"/>
                </a:cubicBezTo>
                <a:close/>
                <a:moveTo>
                  <a:pt x="1013" y="10186"/>
                </a:moveTo>
                <a:lnTo>
                  <a:pt x="1013" y="10186"/>
                </a:lnTo>
                <a:cubicBezTo>
                  <a:pt x="1011" y="10200"/>
                  <a:pt x="998" y="10209"/>
                  <a:pt x="984" y="10207"/>
                </a:cubicBezTo>
                <a:cubicBezTo>
                  <a:pt x="971" y="10205"/>
                  <a:pt x="961" y="10192"/>
                  <a:pt x="964" y="10178"/>
                </a:cubicBezTo>
                <a:cubicBezTo>
                  <a:pt x="966" y="10164"/>
                  <a:pt x="979" y="10155"/>
                  <a:pt x="992" y="10157"/>
                </a:cubicBezTo>
                <a:cubicBezTo>
                  <a:pt x="1006" y="10160"/>
                  <a:pt x="1015" y="10172"/>
                  <a:pt x="1013" y="10186"/>
                </a:cubicBezTo>
                <a:close/>
                <a:moveTo>
                  <a:pt x="997" y="10286"/>
                </a:moveTo>
                <a:lnTo>
                  <a:pt x="997" y="10286"/>
                </a:lnTo>
                <a:cubicBezTo>
                  <a:pt x="994" y="10299"/>
                  <a:pt x="981" y="10308"/>
                  <a:pt x="968" y="10305"/>
                </a:cubicBezTo>
                <a:cubicBezTo>
                  <a:pt x="954" y="10303"/>
                  <a:pt x="945" y="10289"/>
                  <a:pt x="948" y="10276"/>
                </a:cubicBezTo>
                <a:cubicBezTo>
                  <a:pt x="951" y="10262"/>
                  <a:pt x="964" y="10254"/>
                  <a:pt x="977" y="10256"/>
                </a:cubicBezTo>
                <a:cubicBezTo>
                  <a:pt x="991" y="10259"/>
                  <a:pt x="1000" y="10272"/>
                  <a:pt x="997" y="10286"/>
                </a:cubicBezTo>
                <a:close/>
                <a:moveTo>
                  <a:pt x="980" y="10384"/>
                </a:moveTo>
                <a:lnTo>
                  <a:pt x="980" y="10384"/>
                </a:lnTo>
                <a:cubicBezTo>
                  <a:pt x="978" y="10398"/>
                  <a:pt x="965" y="10407"/>
                  <a:pt x="951" y="10404"/>
                </a:cubicBezTo>
                <a:cubicBezTo>
                  <a:pt x="937" y="10401"/>
                  <a:pt x="929" y="10388"/>
                  <a:pt x="931" y="10375"/>
                </a:cubicBezTo>
                <a:cubicBezTo>
                  <a:pt x="934" y="10361"/>
                  <a:pt x="947" y="10352"/>
                  <a:pt x="961" y="10355"/>
                </a:cubicBezTo>
                <a:cubicBezTo>
                  <a:pt x="974" y="10358"/>
                  <a:pt x="983" y="10371"/>
                  <a:pt x="980" y="10384"/>
                </a:cubicBezTo>
                <a:close/>
                <a:moveTo>
                  <a:pt x="964" y="10483"/>
                </a:moveTo>
                <a:lnTo>
                  <a:pt x="964" y="10483"/>
                </a:lnTo>
                <a:cubicBezTo>
                  <a:pt x="961" y="10497"/>
                  <a:pt x="948" y="10505"/>
                  <a:pt x="934" y="10503"/>
                </a:cubicBezTo>
                <a:cubicBezTo>
                  <a:pt x="921" y="10500"/>
                  <a:pt x="912" y="10487"/>
                  <a:pt x="915" y="10473"/>
                </a:cubicBezTo>
                <a:cubicBezTo>
                  <a:pt x="918" y="10460"/>
                  <a:pt x="931" y="10451"/>
                  <a:pt x="944" y="10454"/>
                </a:cubicBezTo>
                <a:cubicBezTo>
                  <a:pt x="958" y="10456"/>
                  <a:pt x="967" y="10470"/>
                  <a:pt x="964" y="10483"/>
                </a:cubicBezTo>
                <a:close/>
                <a:moveTo>
                  <a:pt x="947" y="10582"/>
                </a:moveTo>
                <a:lnTo>
                  <a:pt x="947" y="10582"/>
                </a:lnTo>
                <a:cubicBezTo>
                  <a:pt x="945" y="10595"/>
                  <a:pt x="931" y="10604"/>
                  <a:pt x="918" y="10601"/>
                </a:cubicBezTo>
                <a:cubicBezTo>
                  <a:pt x="904" y="10599"/>
                  <a:pt x="896" y="10585"/>
                  <a:pt x="898" y="10572"/>
                </a:cubicBezTo>
                <a:cubicBezTo>
                  <a:pt x="901" y="10558"/>
                  <a:pt x="914" y="10550"/>
                  <a:pt x="928" y="10552"/>
                </a:cubicBezTo>
                <a:cubicBezTo>
                  <a:pt x="941" y="10555"/>
                  <a:pt x="950" y="10568"/>
                  <a:pt x="947" y="10582"/>
                </a:cubicBezTo>
                <a:close/>
                <a:moveTo>
                  <a:pt x="930" y="10680"/>
                </a:moveTo>
                <a:lnTo>
                  <a:pt x="930" y="10680"/>
                </a:lnTo>
                <a:cubicBezTo>
                  <a:pt x="927" y="10694"/>
                  <a:pt x="914" y="10703"/>
                  <a:pt x="900" y="10700"/>
                </a:cubicBezTo>
                <a:cubicBezTo>
                  <a:pt x="887" y="10697"/>
                  <a:pt x="878" y="10684"/>
                  <a:pt x="881" y="10670"/>
                </a:cubicBezTo>
                <a:cubicBezTo>
                  <a:pt x="883" y="10657"/>
                  <a:pt x="897" y="10648"/>
                  <a:pt x="910" y="10651"/>
                </a:cubicBezTo>
                <a:cubicBezTo>
                  <a:pt x="924" y="10653"/>
                  <a:pt x="932" y="10667"/>
                  <a:pt x="930" y="10680"/>
                </a:cubicBezTo>
                <a:close/>
                <a:moveTo>
                  <a:pt x="911" y="10779"/>
                </a:moveTo>
                <a:lnTo>
                  <a:pt x="911" y="10779"/>
                </a:lnTo>
                <a:cubicBezTo>
                  <a:pt x="908" y="10792"/>
                  <a:pt x="895" y="10801"/>
                  <a:pt x="882" y="10798"/>
                </a:cubicBezTo>
                <a:cubicBezTo>
                  <a:pt x="868" y="10795"/>
                  <a:pt x="859" y="10782"/>
                  <a:pt x="862" y="10769"/>
                </a:cubicBezTo>
                <a:cubicBezTo>
                  <a:pt x="865" y="10755"/>
                  <a:pt x="878" y="10746"/>
                  <a:pt x="892" y="10749"/>
                </a:cubicBezTo>
                <a:cubicBezTo>
                  <a:pt x="905" y="10752"/>
                  <a:pt x="914" y="10765"/>
                  <a:pt x="911" y="10779"/>
                </a:cubicBezTo>
                <a:close/>
                <a:moveTo>
                  <a:pt x="893" y="10877"/>
                </a:moveTo>
                <a:lnTo>
                  <a:pt x="893" y="10877"/>
                </a:lnTo>
                <a:cubicBezTo>
                  <a:pt x="890" y="10890"/>
                  <a:pt x="877" y="10899"/>
                  <a:pt x="863" y="10896"/>
                </a:cubicBezTo>
                <a:cubicBezTo>
                  <a:pt x="850" y="10894"/>
                  <a:pt x="841" y="10881"/>
                  <a:pt x="844" y="10867"/>
                </a:cubicBezTo>
                <a:cubicBezTo>
                  <a:pt x="846" y="10853"/>
                  <a:pt x="859" y="10845"/>
                  <a:pt x="873" y="10847"/>
                </a:cubicBezTo>
                <a:cubicBezTo>
                  <a:pt x="887" y="10850"/>
                  <a:pt x="895" y="10863"/>
                  <a:pt x="893" y="10877"/>
                </a:cubicBezTo>
                <a:close/>
                <a:moveTo>
                  <a:pt x="874" y="10975"/>
                </a:moveTo>
                <a:lnTo>
                  <a:pt x="874" y="10975"/>
                </a:lnTo>
                <a:cubicBezTo>
                  <a:pt x="871" y="10989"/>
                  <a:pt x="858" y="10998"/>
                  <a:pt x="845" y="10995"/>
                </a:cubicBezTo>
                <a:cubicBezTo>
                  <a:pt x="831" y="10992"/>
                  <a:pt x="822" y="10979"/>
                  <a:pt x="825" y="10965"/>
                </a:cubicBezTo>
                <a:cubicBezTo>
                  <a:pt x="828" y="10952"/>
                  <a:pt x="841" y="10943"/>
                  <a:pt x="854" y="10946"/>
                </a:cubicBezTo>
                <a:cubicBezTo>
                  <a:pt x="868" y="10948"/>
                  <a:pt x="877" y="10962"/>
                  <a:pt x="874" y="10975"/>
                </a:cubicBezTo>
                <a:close/>
                <a:moveTo>
                  <a:pt x="854" y="11074"/>
                </a:moveTo>
                <a:lnTo>
                  <a:pt x="854" y="11074"/>
                </a:lnTo>
                <a:cubicBezTo>
                  <a:pt x="851" y="11088"/>
                  <a:pt x="838" y="11096"/>
                  <a:pt x="824" y="11093"/>
                </a:cubicBezTo>
                <a:cubicBezTo>
                  <a:pt x="811" y="11090"/>
                  <a:pt x="803" y="11076"/>
                  <a:pt x="806" y="11063"/>
                </a:cubicBezTo>
                <a:cubicBezTo>
                  <a:pt x="809" y="11049"/>
                  <a:pt x="822" y="11041"/>
                  <a:pt x="836" y="11044"/>
                </a:cubicBezTo>
                <a:cubicBezTo>
                  <a:pt x="849" y="11047"/>
                  <a:pt x="858" y="11061"/>
                  <a:pt x="854" y="11074"/>
                </a:cubicBezTo>
                <a:close/>
                <a:moveTo>
                  <a:pt x="834" y="11172"/>
                </a:moveTo>
                <a:lnTo>
                  <a:pt x="834" y="11172"/>
                </a:lnTo>
                <a:cubicBezTo>
                  <a:pt x="831" y="11186"/>
                  <a:pt x="817" y="11194"/>
                  <a:pt x="804" y="11191"/>
                </a:cubicBezTo>
                <a:cubicBezTo>
                  <a:pt x="790" y="11187"/>
                  <a:pt x="782" y="11174"/>
                  <a:pt x="785" y="11161"/>
                </a:cubicBezTo>
                <a:lnTo>
                  <a:pt x="785" y="11160"/>
                </a:lnTo>
                <a:cubicBezTo>
                  <a:pt x="789" y="11147"/>
                  <a:pt x="802" y="11139"/>
                  <a:pt x="815" y="11142"/>
                </a:cubicBezTo>
                <a:cubicBezTo>
                  <a:pt x="829" y="11145"/>
                  <a:pt x="837" y="11159"/>
                  <a:pt x="834" y="11172"/>
                </a:cubicBezTo>
                <a:close/>
                <a:moveTo>
                  <a:pt x="814" y="11270"/>
                </a:moveTo>
                <a:lnTo>
                  <a:pt x="814" y="11270"/>
                </a:lnTo>
                <a:cubicBezTo>
                  <a:pt x="810" y="11284"/>
                  <a:pt x="797" y="11292"/>
                  <a:pt x="783" y="11289"/>
                </a:cubicBezTo>
                <a:cubicBezTo>
                  <a:pt x="770" y="11285"/>
                  <a:pt x="762" y="11272"/>
                  <a:pt x="765" y="11258"/>
                </a:cubicBezTo>
                <a:cubicBezTo>
                  <a:pt x="768" y="11245"/>
                  <a:pt x="782" y="11237"/>
                  <a:pt x="795" y="11240"/>
                </a:cubicBezTo>
                <a:cubicBezTo>
                  <a:pt x="809" y="11243"/>
                  <a:pt x="817" y="11257"/>
                  <a:pt x="814" y="11270"/>
                </a:cubicBezTo>
                <a:close/>
                <a:moveTo>
                  <a:pt x="793" y="11368"/>
                </a:moveTo>
                <a:lnTo>
                  <a:pt x="793" y="11368"/>
                </a:lnTo>
                <a:cubicBezTo>
                  <a:pt x="790" y="11382"/>
                  <a:pt x="776" y="11390"/>
                  <a:pt x="763" y="11387"/>
                </a:cubicBezTo>
                <a:cubicBezTo>
                  <a:pt x="750" y="11383"/>
                  <a:pt x="741" y="11370"/>
                  <a:pt x="745" y="11356"/>
                </a:cubicBezTo>
                <a:cubicBezTo>
                  <a:pt x="748" y="11343"/>
                  <a:pt x="761" y="11335"/>
                  <a:pt x="775" y="11338"/>
                </a:cubicBezTo>
                <a:cubicBezTo>
                  <a:pt x="788" y="11341"/>
                  <a:pt x="796" y="11355"/>
                  <a:pt x="793" y="11368"/>
                </a:cubicBezTo>
                <a:close/>
                <a:moveTo>
                  <a:pt x="772" y="11466"/>
                </a:moveTo>
                <a:lnTo>
                  <a:pt x="772" y="11466"/>
                </a:lnTo>
                <a:cubicBezTo>
                  <a:pt x="768" y="11479"/>
                  <a:pt x="755" y="11488"/>
                  <a:pt x="741" y="11484"/>
                </a:cubicBezTo>
                <a:cubicBezTo>
                  <a:pt x="728" y="11481"/>
                  <a:pt x="720" y="11467"/>
                  <a:pt x="723" y="11454"/>
                </a:cubicBezTo>
                <a:cubicBezTo>
                  <a:pt x="727" y="11441"/>
                  <a:pt x="740" y="11432"/>
                  <a:pt x="754" y="11436"/>
                </a:cubicBezTo>
                <a:cubicBezTo>
                  <a:pt x="767" y="11439"/>
                  <a:pt x="775" y="11453"/>
                  <a:pt x="772" y="11466"/>
                </a:cubicBezTo>
                <a:close/>
                <a:moveTo>
                  <a:pt x="749" y="11564"/>
                </a:moveTo>
                <a:lnTo>
                  <a:pt x="749" y="11564"/>
                </a:lnTo>
                <a:cubicBezTo>
                  <a:pt x="746" y="11577"/>
                  <a:pt x="733" y="11585"/>
                  <a:pt x="719" y="11582"/>
                </a:cubicBezTo>
                <a:cubicBezTo>
                  <a:pt x="706" y="11578"/>
                  <a:pt x="698" y="11565"/>
                  <a:pt x="701" y="11551"/>
                </a:cubicBezTo>
                <a:cubicBezTo>
                  <a:pt x="704" y="11538"/>
                  <a:pt x="718" y="11530"/>
                  <a:pt x="731" y="11533"/>
                </a:cubicBezTo>
                <a:cubicBezTo>
                  <a:pt x="745" y="11537"/>
                  <a:pt x="753" y="11550"/>
                  <a:pt x="749" y="11564"/>
                </a:cubicBezTo>
                <a:close/>
                <a:moveTo>
                  <a:pt x="727" y="11661"/>
                </a:moveTo>
                <a:lnTo>
                  <a:pt x="727" y="11661"/>
                </a:lnTo>
                <a:cubicBezTo>
                  <a:pt x="724" y="11675"/>
                  <a:pt x="710" y="11683"/>
                  <a:pt x="697" y="11679"/>
                </a:cubicBezTo>
                <a:cubicBezTo>
                  <a:pt x="683" y="11676"/>
                  <a:pt x="675" y="11662"/>
                  <a:pt x="679" y="11649"/>
                </a:cubicBezTo>
                <a:cubicBezTo>
                  <a:pt x="682" y="11636"/>
                  <a:pt x="696" y="11627"/>
                  <a:pt x="709" y="11631"/>
                </a:cubicBezTo>
                <a:cubicBezTo>
                  <a:pt x="722" y="11634"/>
                  <a:pt x="730" y="11648"/>
                  <a:pt x="727" y="11661"/>
                </a:cubicBezTo>
                <a:close/>
                <a:moveTo>
                  <a:pt x="705" y="11759"/>
                </a:moveTo>
                <a:lnTo>
                  <a:pt x="705" y="11759"/>
                </a:lnTo>
                <a:cubicBezTo>
                  <a:pt x="701" y="11772"/>
                  <a:pt x="688" y="11780"/>
                  <a:pt x="674" y="11777"/>
                </a:cubicBezTo>
                <a:cubicBezTo>
                  <a:pt x="661" y="11773"/>
                  <a:pt x="653" y="11760"/>
                  <a:pt x="656" y="11747"/>
                </a:cubicBezTo>
                <a:lnTo>
                  <a:pt x="656" y="11746"/>
                </a:lnTo>
                <a:cubicBezTo>
                  <a:pt x="660" y="11733"/>
                  <a:pt x="673" y="11725"/>
                  <a:pt x="687" y="11728"/>
                </a:cubicBezTo>
                <a:cubicBezTo>
                  <a:pt x="700" y="11732"/>
                  <a:pt x="708" y="11745"/>
                  <a:pt x="705" y="11759"/>
                </a:cubicBezTo>
                <a:close/>
                <a:moveTo>
                  <a:pt x="681" y="11857"/>
                </a:moveTo>
                <a:lnTo>
                  <a:pt x="681" y="11857"/>
                </a:lnTo>
                <a:cubicBezTo>
                  <a:pt x="677" y="11870"/>
                  <a:pt x="664" y="11878"/>
                  <a:pt x="650" y="11874"/>
                </a:cubicBezTo>
                <a:cubicBezTo>
                  <a:pt x="637" y="11870"/>
                  <a:pt x="629" y="11856"/>
                  <a:pt x="633" y="11843"/>
                </a:cubicBezTo>
                <a:cubicBezTo>
                  <a:pt x="637" y="11830"/>
                  <a:pt x="651" y="11822"/>
                  <a:pt x="664" y="11826"/>
                </a:cubicBezTo>
                <a:cubicBezTo>
                  <a:pt x="678" y="11830"/>
                  <a:pt x="685" y="11844"/>
                  <a:pt x="681" y="11857"/>
                </a:cubicBezTo>
                <a:close/>
                <a:moveTo>
                  <a:pt x="657" y="11954"/>
                </a:moveTo>
                <a:lnTo>
                  <a:pt x="657" y="11954"/>
                </a:lnTo>
                <a:cubicBezTo>
                  <a:pt x="653" y="11967"/>
                  <a:pt x="639" y="11975"/>
                  <a:pt x="626" y="11971"/>
                </a:cubicBezTo>
                <a:cubicBezTo>
                  <a:pt x="613" y="11967"/>
                  <a:pt x="605" y="11953"/>
                  <a:pt x="609" y="11940"/>
                </a:cubicBezTo>
                <a:cubicBezTo>
                  <a:pt x="613" y="11927"/>
                  <a:pt x="627" y="11919"/>
                  <a:pt x="640" y="11923"/>
                </a:cubicBezTo>
                <a:cubicBezTo>
                  <a:pt x="653" y="11927"/>
                  <a:pt x="661" y="11941"/>
                  <a:pt x="657" y="11954"/>
                </a:cubicBezTo>
                <a:close/>
                <a:moveTo>
                  <a:pt x="633" y="12051"/>
                </a:moveTo>
                <a:lnTo>
                  <a:pt x="633" y="12051"/>
                </a:lnTo>
                <a:cubicBezTo>
                  <a:pt x="629" y="12064"/>
                  <a:pt x="615" y="12072"/>
                  <a:pt x="602" y="12068"/>
                </a:cubicBezTo>
                <a:cubicBezTo>
                  <a:pt x="588" y="12064"/>
                  <a:pt x="581" y="12050"/>
                  <a:pt x="585" y="12037"/>
                </a:cubicBezTo>
                <a:cubicBezTo>
                  <a:pt x="589" y="12024"/>
                  <a:pt x="602" y="12016"/>
                  <a:pt x="616" y="12020"/>
                </a:cubicBezTo>
                <a:cubicBezTo>
                  <a:pt x="629" y="12024"/>
                  <a:pt x="637" y="12038"/>
                  <a:pt x="633" y="12051"/>
                </a:cubicBezTo>
                <a:close/>
                <a:moveTo>
                  <a:pt x="608" y="12148"/>
                </a:moveTo>
                <a:lnTo>
                  <a:pt x="608" y="12148"/>
                </a:lnTo>
                <a:cubicBezTo>
                  <a:pt x="604" y="12161"/>
                  <a:pt x="591" y="12169"/>
                  <a:pt x="577" y="12165"/>
                </a:cubicBezTo>
                <a:cubicBezTo>
                  <a:pt x="564" y="12161"/>
                  <a:pt x="556" y="12147"/>
                  <a:pt x="560" y="12134"/>
                </a:cubicBezTo>
                <a:cubicBezTo>
                  <a:pt x="564" y="12121"/>
                  <a:pt x="578" y="12113"/>
                  <a:pt x="591" y="12117"/>
                </a:cubicBezTo>
                <a:cubicBezTo>
                  <a:pt x="605" y="12121"/>
                  <a:pt x="612" y="12135"/>
                  <a:pt x="608" y="12148"/>
                </a:cubicBezTo>
                <a:close/>
                <a:moveTo>
                  <a:pt x="583" y="12245"/>
                </a:moveTo>
                <a:lnTo>
                  <a:pt x="583" y="12245"/>
                </a:lnTo>
                <a:cubicBezTo>
                  <a:pt x="579" y="12258"/>
                  <a:pt x="566" y="12266"/>
                  <a:pt x="552" y="12262"/>
                </a:cubicBezTo>
                <a:cubicBezTo>
                  <a:pt x="539" y="12258"/>
                  <a:pt x="531" y="12244"/>
                  <a:pt x="535" y="12231"/>
                </a:cubicBezTo>
                <a:cubicBezTo>
                  <a:pt x="539" y="12218"/>
                  <a:pt x="553" y="12210"/>
                  <a:pt x="566" y="12214"/>
                </a:cubicBezTo>
                <a:cubicBezTo>
                  <a:pt x="580" y="12218"/>
                  <a:pt x="587" y="12232"/>
                  <a:pt x="583" y="12245"/>
                </a:cubicBezTo>
                <a:close/>
                <a:moveTo>
                  <a:pt x="557" y="12341"/>
                </a:moveTo>
                <a:lnTo>
                  <a:pt x="557" y="12341"/>
                </a:lnTo>
                <a:cubicBezTo>
                  <a:pt x="553" y="12355"/>
                  <a:pt x="539" y="12362"/>
                  <a:pt x="526" y="12358"/>
                </a:cubicBezTo>
                <a:cubicBezTo>
                  <a:pt x="513" y="12355"/>
                  <a:pt x="505" y="12341"/>
                  <a:pt x="509" y="12327"/>
                </a:cubicBezTo>
                <a:cubicBezTo>
                  <a:pt x="513" y="12314"/>
                  <a:pt x="527" y="12307"/>
                  <a:pt x="540" y="12310"/>
                </a:cubicBezTo>
                <a:cubicBezTo>
                  <a:pt x="553" y="12314"/>
                  <a:pt x="561" y="12328"/>
                  <a:pt x="557" y="12341"/>
                </a:cubicBezTo>
                <a:close/>
                <a:moveTo>
                  <a:pt x="531" y="12438"/>
                </a:moveTo>
                <a:lnTo>
                  <a:pt x="531" y="12438"/>
                </a:lnTo>
                <a:cubicBezTo>
                  <a:pt x="527" y="12451"/>
                  <a:pt x="513" y="12459"/>
                  <a:pt x="500" y="12455"/>
                </a:cubicBezTo>
                <a:cubicBezTo>
                  <a:pt x="487" y="12451"/>
                  <a:pt x="479" y="12437"/>
                  <a:pt x="483" y="12424"/>
                </a:cubicBezTo>
                <a:cubicBezTo>
                  <a:pt x="487" y="12411"/>
                  <a:pt x="501" y="12403"/>
                  <a:pt x="514" y="12407"/>
                </a:cubicBezTo>
                <a:cubicBezTo>
                  <a:pt x="527" y="12411"/>
                  <a:pt x="535" y="12425"/>
                  <a:pt x="531" y="12438"/>
                </a:cubicBezTo>
                <a:close/>
                <a:moveTo>
                  <a:pt x="505" y="12535"/>
                </a:moveTo>
                <a:lnTo>
                  <a:pt x="505" y="12535"/>
                </a:lnTo>
                <a:cubicBezTo>
                  <a:pt x="501" y="12548"/>
                  <a:pt x="487" y="12555"/>
                  <a:pt x="474" y="12552"/>
                </a:cubicBezTo>
                <a:cubicBezTo>
                  <a:pt x="461" y="12548"/>
                  <a:pt x="453" y="12534"/>
                  <a:pt x="457" y="12521"/>
                </a:cubicBezTo>
                <a:cubicBezTo>
                  <a:pt x="461" y="12507"/>
                  <a:pt x="475" y="12500"/>
                  <a:pt x="488" y="12504"/>
                </a:cubicBezTo>
                <a:cubicBezTo>
                  <a:pt x="501" y="12507"/>
                  <a:pt x="509" y="12521"/>
                  <a:pt x="505" y="12535"/>
                </a:cubicBezTo>
                <a:close/>
                <a:moveTo>
                  <a:pt x="478" y="12632"/>
                </a:moveTo>
                <a:lnTo>
                  <a:pt x="478" y="12632"/>
                </a:lnTo>
                <a:cubicBezTo>
                  <a:pt x="473" y="12645"/>
                  <a:pt x="459" y="12652"/>
                  <a:pt x="446" y="12648"/>
                </a:cubicBezTo>
                <a:cubicBezTo>
                  <a:pt x="433" y="12643"/>
                  <a:pt x="426" y="12629"/>
                  <a:pt x="430" y="12616"/>
                </a:cubicBezTo>
                <a:cubicBezTo>
                  <a:pt x="435" y="12603"/>
                  <a:pt x="449" y="12596"/>
                  <a:pt x="462" y="12600"/>
                </a:cubicBezTo>
                <a:cubicBezTo>
                  <a:pt x="475" y="12605"/>
                  <a:pt x="482" y="12619"/>
                  <a:pt x="478" y="12632"/>
                </a:cubicBezTo>
                <a:close/>
                <a:moveTo>
                  <a:pt x="450" y="12728"/>
                </a:moveTo>
                <a:lnTo>
                  <a:pt x="450" y="12728"/>
                </a:lnTo>
                <a:cubicBezTo>
                  <a:pt x="445" y="12741"/>
                  <a:pt x="431" y="12748"/>
                  <a:pt x="418" y="12744"/>
                </a:cubicBezTo>
                <a:cubicBezTo>
                  <a:pt x="405" y="12739"/>
                  <a:pt x="398" y="12725"/>
                  <a:pt x="402" y="12712"/>
                </a:cubicBezTo>
                <a:cubicBezTo>
                  <a:pt x="407" y="12699"/>
                  <a:pt x="421" y="12692"/>
                  <a:pt x="434" y="12696"/>
                </a:cubicBezTo>
                <a:cubicBezTo>
                  <a:pt x="447" y="12701"/>
                  <a:pt x="454" y="12715"/>
                  <a:pt x="450" y="12728"/>
                </a:cubicBezTo>
                <a:close/>
                <a:moveTo>
                  <a:pt x="422" y="12824"/>
                </a:moveTo>
                <a:lnTo>
                  <a:pt x="422" y="12824"/>
                </a:lnTo>
                <a:cubicBezTo>
                  <a:pt x="417" y="12837"/>
                  <a:pt x="403" y="12844"/>
                  <a:pt x="390" y="12840"/>
                </a:cubicBezTo>
                <a:cubicBezTo>
                  <a:pt x="377" y="12835"/>
                  <a:pt x="370" y="12821"/>
                  <a:pt x="374" y="12808"/>
                </a:cubicBezTo>
                <a:cubicBezTo>
                  <a:pt x="379" y="12795"/>
                  <a:pt x="393" y="12788"/>
                  <a:pt x="406" y="12792"/>
                </a:cubicBezTo>
                <a:cubicBezTo>
                  <a:pt x="419" y="12797"/>
                  <a:pt x="426" y="12811"/>
                  <a:pt x="422" y="12824"/>
                </a:cubicBezTo>
                <a:close/>
                <a:moveTo>
                  <a:pt x="394" y="12920"/>
                </a:moveTo>
                <a:lnTo>
                  <a:pt x="394" y="12920"/>
                </a:lnTo>
                <a:cubicBezTo>
                  <a:pt x="389" y="12933"/>
                  <a:pt x="375" y="12940"/>
                  <a:pt x="362" y="12936"/>
                </a:cubicBezTo>
                <a:cubicBezTo>
                  <a:pt x="349" y="12932"/>
                  <a:pt x="342" y="12917"/>
                  <a:pt x="346" y="12904"/>
                </a:cubicBezTo>
                <a:cubicBezTo>
                  <a:pt x="351" y="12891"/>
                  <a:pt x="365" y="12884"/>
                  <a:pt x="378" y="12888"/>
                </a:cubicBezTo>
                <a:cubicBezTo>
                  <a:pt x="391" y="12893"/>
                  <a:pt x="398" y="12907"/>
                  <a:pt x="394" y="12920"/>
                </a:cubicBezTo>
                <a:close/>
                <a:moveTo>
                  <a:pt x="365" y="13016"/>
                </a:moveTo>
                <a:lnTo>
                  <a:pt x="365" y="13016"/>
                </a:lnTo>
                <a:cubicBezTo>
                  <a:pt x="361" y="13029"/>
                  <a:pt x="347" y="13036"/>
                  <a:pt x="334" y="13032"/>
                </a:cubicBezTo>
                <a:cubicBezTo>
                  <a:pt x="321" y="13027"/>
                  <a:pt x="313" y="13013"/>
                  <a:pt x="318" y="13000"/>
                </a:cubicBezTo>
                <a:cubicBezTo>
                  <a:pt x="322" y="12987"/>
                  <a:pt x="336" y="12980"/>
                  <a:pt x="350" y="12984"/>
                </a:cubicBezTo>
                <a:cubicBezTo>
                  <a:pt x="363" y="12989"/>
                  <a:pt x="370" y="13003"/>
                  <a:pt x="365" y="13016"/>
                </a:cubicBezTo>
                <a:close/>
                <a:moveTo>
                  <a:pt x="335" y="13111"/>
                </a:moveTo>
                <a:lnTo>
                  <a:pt x="335" y="13111"/>
                </a:lnTo>
                <a:cubicBezTo>
                  <a:pt x="331" y="13125"/>
                  <a:pt x="317" y="13132"/>
                  <a:pt x="304" y="13127"/>
                </a:cubicBezTo>
                <a:cubicBezTo>
                  <a:pt x="291" y="13123"/>
                  <a:pt x="284" y="13109"/>
                  <a:pt x="288" y="13096"/>
                </a:cubicBezTo>
                <a:cubicBezTo>
                  <a:pt x="292" y="13082"/>
                  <a:pt x="306" y="13075"/>
                  <a:pt x="320" y="13080"/>
                </a:cubicBezTo>
                <a:cubicBezTo>
                  <a:pt x="333" y="13084"/>
                  <a:pt x="340" y="13098"/>
                  <a:pt x="335" y="13111"/>
                </a:cubicBezTo>
                <a:close/>
                <a:moveTo>
                  <a:pt x="305" y="13207"/>
                </a:moveTo>
                <a:lnTo>
                  <a:pt x="305" y="13207"/>
                </a:lnTo>
                <a:cubicBezTo>
                  <a:pt x="301" y="13220"/>
                  <a:pt x="287" y="13227"/>
                  <a:pt x="274" y="13223"/>
                </a:cubicBezTo>
                <a:cubicBezTo>
                  <a:pt x="261" y="13218"/>
                  <a:pt x="254" y="13204"/>
                  <a:pt x="258" y="13191"/>
                </a:cubicBezTo>
                <a:cubicBezTo>
                  <a:pt x="262" y="13178"/>
                  <a:pt x="276" y="13171"/>
                  <a:pt x="290" y="13175"/>
                </a:cubicBezTo>
                <a:cubicBezTo>
                  <a:pt x="303" y="13180"/>
                  <a:pt x="310" y="13194"/>
                  <a:pt x="305" y="13207"/>
                </a:cubicBezTo>
                <a:close/>
                <a:moveTo>
                  <a:pt x="275" y="13302"/>
                </a:moveTo>
                <a:lnTo>
                  <a:pt x="275" y="13302"/>
                </a:lnTo>
                <a:cubicBezTo>
                  <a:pt x="271" y="13315"/>
                  <a:pt x="257" y="13323"/>
                  <a:pt x="244" y="13318"/>
                </a:cubicBezTo>
                <a:cubicBezTo>
                  <a:pt x="231" y="13314"/>
                  <a:pt x="224" y="13300"/>
                  <a:pt x="228" y="13287"/>
                </a:cubicBezTo>
                <a:lnTo>
                  <a:pt x="228" y="13286"/>
                </a:lnTo>
                <a:cubicBezTo>
                  <a:pt x="232" y="13273"/>
                  <a:pt x="246" y="13266"/>
                  <a:pt x="260" y="13271"/>
                </a:cubicBezTo>
                <a:cubicBezTo>
                  <a:pt x="273" y="13275"/>
                  <a:pt x="280" y="13289"/>
                  <a:pt x="275" y="13302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8" name="Freeform 61"/>
          <p:cNvSpPr>
            <a:spLocks noEditPoints="1"/>
          </p:cNvSpPr>
          <p:nvPr/>
        </p:nvSpPr>
        <p:spPr bwMode="auto">
          <a:xfrm rot="16200000">
            <a:off x="2775756" y="3513138"/>
            <a:ext cx="39688" cy="627062"/>
          </a:xfrm>
          <a:custGeom>
            <a:avLst/>
            <a:gdLst>
              <a:gd name="T0" fmla="*/ 2147483647 w 362"/>
              <a:gd name="T1" fmla="*/ 2147483647 h 2705"/>
              <a:gd name="T2" fmla="*/ 2147483647 w 362"/>
              <a:gd name="T3" fmla="*/ 2147483647 h 2705"/>
              <a:gd name="T4" fmla="*/ 2147483647 w 362"/>
              <a:gd name="T5" fmla="*/ 2147483647 h 2705"/>
              <a:gd name="T6" fmla="*/ 2147483647 w 362"/>
              <a:gd name="T7" fmla="*/ 2147483647 h 2705"/>
              <a:gd name="T8" fmla="*/ 2147483647 w 362"/>
              <a:gd name="T9" fmla="*/ 2147483647 h 2705"/>
              <a:gd name="T10" fmla="*/ 2147483647 w 362"/>
              <a:gd name="T11" fmla="*/ 2147483647 h 2705"/>
              <a:gd name="T12" fmla="*/ 2147483647 w 362"/>
              <a:gd name="T13" fmla="*/ 2147483647 h 2705"/>
              <a:gd name="T14" fmla="*/ 2147483647 w 362"/>
              <a:gd name="T15" fmla="*/ 2147483647 h 2705"/>
              <a:gd name="T16" fmla="*/ 2147483647 w 362"/>
              <a:gd name="T17" fmla="*/ 2147483647 h 2705"/>
              <a:gd name="T18" fmla="*/ 2147483647 w 362"/>
              <a:gd name="T19" fmla="*/ 2147483647 h 2705"/>
              <a:gd name="T20" fmla="*/ 2147483647 w 362"/>
              <a:gd name="T21" fmla="*/ 2147483647 h 2705"/>
              <a:gd name="T22" fmla="*/ 2147483647 w 362"/>
              <a:gd name="T23" fmla="*/ 2147483647 h 2705"/>
              <a:gd name="T24" fmla="*/ 2147483647 w 362"/>
              <a:gd name="T25" fmla="*/ 2147483647 h 2705"/>
              <a:gd name="T26" fmla="*/ 2147483647 w 362"/>
              <a:gd name="T27" fmla="*/ 2147483647 h 2705"/>
              <a:gd name="T28" fmla="*/ 2147483647 w 362"/>
              <a:gd name="T29" fmla="*/ 2147483647 h 2705"/>
              <a:gd name="T30" fmla="*/ 2147483647 w 362"/>
              <a:gd name="T31" fmla="*/ 2147483647 h 2705"/>
              <a:gd name="T32" fmla="*/ 2147483647 w 362"/>
              <a:gd name="T33" fmla="*/ 2147483647 h 2705"/>
              <a:gd name="T34" fmla="*/ 2147483647 w 362"/>
              <a:gd name="T35" fmla="*/ 2147483647 h 2705"/>
              <a:gd name="T36" fmla="*/ 2147483647 w 362"/>
              <a:gd name="T37" fmla="*/ 2147483647 h 2705"/>
              <a:gd name="T38" fmla="*/ 2147483647 w 362"/>
              <a:gd name="T39" fmla="*/ 2147483647 h 2705"/>
              <a:gd name="T40" fmla="*/ 2147483647 w 362"/>
              <a:gd name="T41" fmla="*/ 2147483647 h 2705"/>
              <a:gd name="T42" fmla="*/ 2147483647 w 362"/>
              <a:gd name="T43" fmla="*/ 2147483647 h 2705"/>
              <a:gd name="T44" fmla="*/ 2147483647 w 362"/>
              <a:gd name="T45" fmla="*/ 2147483647 h 2705"/>
              <a:gd name="T46" fmla="*/ 2147483647 w 362"/>
              <a:gd name="T47" fmla="*/ 2147483647 h 2705"/>
              <a:gd name="T48" fmla="*/ 2147483647 w 362"/>
              <a:gd name="T49" fmla="*/ 2147483647 h 2705"/>
              <a:gd name="T50" fmla="*/ 2147483647 w 362"/>
              <a:gd name="T51" fmla="*/ 2147483647 h 2705"/>
              <a:gd name="T52" fmla="*/ 2147483647 w 362"/>
              <a:gd name="T53" fmla="*/ 2147483647 h 2705"/>
              <a:gd name="T54" fmla="*/ 2147483647 w 362"/>
              <a:gd name="T55" fmla="*/ 2147483647 h 2705"/>
              <a:gd name="T56" fmla="*/ 2147483647 w 362"/>
              <a:gd name="T57" fmla="*/ 2147483647 h 2705"/>
              <a:gd name="T58" fmla="*/ 2147483647 w 362"/>
              <a:gd name="T59" fmla="*/ 2147483647 h 2705"/>
              <a:gd name="T60" fmla="*/ 2147483647 w 362"/>
              <a:gd name="T61" fmla="*/ 2147483647 h 2705"/>
              <a:gd name="T62" fmla="*/ 2147483647 w 362"/>
              <a:gd name="T63" fmla="*/ 2147483647 h 2705"/>
              <a:gd name="T64" fmla="*/ 2147483647 w 362"/>
              <a:gd name="T65" fmla="*/ 2147483647 h 2705"/>
              <a:gd name="T66" fmla="*/ 2147483647 w 362"/>
              <a:gd name="T67" fmla="*/ 2147483647 h 2705"/>
              <a:gd name="T68" fmla="*/ 2147483647 w 362"/>
              <a:gd name="T69" fmla="*/ 2147483647 h 2705"/>
              <a:gd name="T70" fmla="*/ 2147483647 w 362"/>
              <a:gd name="T71" fmla="*/ 2147483647 h 2705"/>
              <a:gd name="T72" fmla="*/ 2147483647 w 362"/>
              <a:gd name="T73" fmla="*/ 2147483647 h 2705"/>
              <a:gd name="T74" fmla="*/ 2147483647 w 362"/>
              <a:gd name="T75" fmla="*/ 2147483647 h 2705"/>
              <a:gd name="T76" fmla="*/ 2147483647 w 362"/>
              <a:gd name="T77" fmla="*/ 2147483647 h 2705"/>
              <a:gd name="T78" fmla="*/ 2147483647 w 362"/>
              <a:gd name="T79" fmla="*/ 2147483647 h 2705"/>
              <a:gd name="T80" fmla="*/ 2147483647 w 362"/>
              <a:gd name="T81" fmla="*/ 2147483647 h 2705"/>
              <a:gd name="T82" fmla="*/ 2147483647 w 362"/>
              <a:gd name="T83" fmla="*/ 2147483647 h 2705"/>
              <a:gd name="T84" fmla="*/ 2147483647 w 362"/>
              <a:gd name="T85" fmla="*/ 2147483647 h 2705"/>
              <a:gd name="T86" fmla="*/ 2147483647 w 362"/>
              <a:gd name="T87" fmla="*/ 2147483647 h 2705"/>
              <a:gd name="T88" fmla="*/ 2147483647 w 362"/>
              <a:gd name="T89" fmla="*/ 2147483647 h 2705"/>
              <a:gd name="T90" fmla="*/ 2147483647 w 362"/>
              <a:gd name="T91" fmla="*/ 2147483647 h 2705"/>
              <a:gd name="T92" fmla="*/ 2147483647 w 362"/>
              <a:gd name="T93" fmla="*/ 2147483647 h 2705"/>
              <a:gd name="T94" fmla="*/ 2147483647 w 362"/>
              <a:gd name="T95" fmla="*/ 2147483647 h 2705"/>
              <a:gd name="T96" fmla="*/ 2147483647 w 362"/>
              <a:gd name="T97" fmla="*/ 2147483647 h 270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62"/>
              <a:gd name="T148" fmla="*/ 0 h 2705"/>
              <a:gd name="T149" fmla="*/ 362 w 362"/>
              <a:gd name="T150" fmla="*/ 2705 h 270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62" h="2705">
                <a:moveTo>
                  <a:pt x="218" y="22"/>
                </a:moveTo>
                <a:lnTo>
                  <a:pt x="218" y="22"/>
                </a:lnTo>
                <a:cubicBezTo>
                  <a:pt x="221" y="35"/>
                  <a:pt x="213" y="49"/>
                  <a:pt x="200" y="52"/>
                </a:cubicBezTo>
                <a:cubicBezTo>
                  <a:pt x="186" y="56"/>
                  <a:pt x="173" y="47"/>
                  <a:pt x="169" y="34"/>
                </a:cubicBezTo>
                <a:cubicBezTo>
                  <a:pt x="166" y="21"/>
                  <a:pt x="174" y="7"/>
                  <a:pt x="187" y="4"/>
                </a:cubicBezTo>
                <a:cubicBezTo>
                  <a:pt x="201" y="0"/>
                  <a:pt x="214" y="9"/>
                  <a:pt x="218" y="22"/>
                </a:cubicBezTo>
                <a:close/>
                <a:moveTo>
                  <a:pt x="242" y="119"/>
                </a:moveTo>
                <a:lnTo>
                  <a:pt x="242" y="119"/>
                </a:lnTo>
                <a:cubicBezTo>
                  <a:pt x="246" y="132"/>
                  <a:pt x="237" y="146"/>
                  <a:pt x="224" y="149"/>
                </a:cubicBezTo>
                <a:cubicBezTo>
                  <a:pt x="211" y="153"/>
                  <a:pt x="197" y="144"/>
                  <a:pt x="194" y="131"/>
                </a:cubicBezTo>
                <a:cubicBezTo>
                  <a:pt x="190" y="118"/>
                  <a:pt x="199" y="104"/>
                  <a:pt x="212" y="101"/>
                </a:cubicBezTo>
                <a:cubicBezTo>
                  <a:pt x="225" y="97"/>
                  <a:pt x="239" y="106"/>
                  <a:pt x="242" y="119"/>
                </a:cubicBezTo>
                <a:close/>
                <a:moveTo>
                  <a:pt x="265" y="218"/>
                </a:moveTo>
                <a:lnTo>
                  <a:pt x="265" y="218"/>
                </a:lnTo>
                <a:cubicBezTo>
                  <a:pt x="268" y="231"/>
                  <a:pt x="259" y="244"/>
                  <a:pt x="245" y="247"/>
                </a:cubicBezTo>
                <a:cubicBezTo>
                  <a:pt x="232" y="250"/>
                  <a:pt x="219" y="241"/>
                  <a:pt x="216" y="227"/>
                </a:cubicBezTo>
                <a:cubicBezTo>
                  <a:pt x="213" y="214"/>
                  <a:pt x="222" y="201"/>
                  <a:pt x="236" y="198"/>
                </a:cubicBezTo>
                <a:cubicBezTo>
                  <a:pt x="249" y="195"/>
                  <a:pt x="262" y="204"/>
                  <a:pt x="265" y="218"/>
                </a:cubicBezTo>
                <a:close/>
                <a:moveTo>
                  <a:pt x="285" y="316"/>
                </a:moveTo>
                <a:lnTo>
                  <a:pt x="285" y="316"/>
                </a:lnTo>
                <a:cubicBezTo>
                  <a:pt x="288" y="330"/>
                  <a:pt x="279" y="343"/>
                  <a:pt x="265" y="345"/>
                </a:cubicBezTo>
                <a:cubicBezTo>
                  <a:pt x="252" y="347"/>
                  <a:pt x="239" y="338"/>
                  <a:pt x="236" y="325"/>
                </a:cubicBezTo>
                <a:cubicBezTo>
                  <a:pt x="234" y="311"/>
                  <a:pt x="243" y="298"/>
                  <a:pt x="256" y="296"/>
                </a:cubicBezTo>
                <a:cubicBezTo>
                  <a:pt x="270" y="293"/>
                  <a:pt x="283" y="302"/>
                  <a:pt x="285" y="316"/>
                </a:cubicBezTo>
                <a:close/>
                <a:moveTo>
                  <a:pt x="303" y="414"/>
                </a:moveTo>
                <a:lnTo>
                  <a:pt x="303" y="414"/>
                </a:lnTo>
                <a:cubicBezTo>
                  <a:pt x="306" y="428"/>
                  <a:pt x="297" y="441"/>
                  <a:pt x="283" y="443"/>
                </a:cubicBezTo>
                <a:cubicBezTo>
                  <a:pt x="270" y="446"/>
                  <a:pt x="257" y="437"/>
                  <a:pt x="254" y="423"/>
                </a:cubicBezTo>
                <a:cubicBezTo>
                  <a:pt x="252" y="410"/>
                  <a:pt x="261" y="397"/>
                  <a:pt x="274" y="394"/>
                </a:cubicBezTo>
                <a:cubicBezTo>
                  <a:pt x="288" y="392"/>
                  <a:pt x="301" y="401"/>
                  <a:pt x="303" y="414"/>
                </a:cubicBezTo>
                <a:close/>
                <a:moveTo>
                  <a:pt x="319" y="514"/>
                </a:moveTo>
                <a:lnTo>
                  <a:pt x="319" y="514"/>
                </a:lnTo>
                <a:cubicBezTo>
                  <a:pt x="320" y="528"/>
                  <a:pt x="311" y="541"/>
                  <a:pt x="297" y="543"/>
                </a:cubicBezTo>
                <a:cubicBezTo>
                  <a:pt x="284" y="544"/>
                  <a:pt x="271" y="535"/>
                  <a:pt x="269" y="521"/>
                </a:cubicBezTo>
                <a:cubicBezTo>
                  <a:pt x="267" y="508"/>
                  <a:pt x="277" y="495"/>
                  <a:pt x="290" y="493"/>
                </a:cubicBezTo>
                <a:cubicBezTo>
                  <a:pt x="304" y="491"/>
                  <a:pt x="317" y="501"/>
                  <a:pt x="319" y="514"/>
                </a:cubicBezTo>
                <a:close/>
                <a:moveTo>
                  <a:pt x="332" y="614"/>
                </a:moveTo>
                <a:lnTo>
                  <a:pt x="332" y="614"/>
                </a:lnTo>
                <a:cubicBezTo>
                  <a:pt x="333" y="628"/>
                  <a:pt x="324" y="640"/>
                  <a:pt x="310" y="642"/>
                </a:cubicBezTo>
                <a:cubicBezTo>
                  <a:pt x="296" y="643"/>
                  <a:pt x="284" y="634"/>
                  <a:pt x="282" y="620"/>
                </a:cubicBezTo>
                <a:cubicBezTo>
                  <a:pt x="280" y="606"/>
                  <a:pt x="290" y="594"/>
                  <a:pt x="304" y="592"/>
                </a:cubicBezTo>
                <a:cubicBezTo>
                  <a:pt x="318" y="590"/>
                  <a:pt x="330" y="600"/>
                  <a:pt x="332" y="614"/>
                </a:cubicBezTo>
                <a:close/>
                <a:moveTo>
                  <a:pt x="343" y="714"/>
                </a:moveTo>
                <a:lnTo>
                  <a:pt x="343" y="714"/>
                </a:lnTo>
                <a:cubicBezTo>
                  <a:pt x="344" y="728"/>
                  <a:pt x="334" y="740"/>
                  <a:pt x="320" y="741"/>
                </a:cubicBezTo>
                <a:cubicBezTo>
                  <a:pt x="306" y="742"/>
                  <a:pt x="294" y="732"/>
                  <a:pt x="293" y="718"/>
                </a:cubicBezTo>
                <a:cubicBezTo>
                  <a:pt x="292" y="705"/>
                  <a:pt x="302" y="693"/>
                  <a:pt x="316" y="691"/>
                </a:cubicBezTo>
                <a:cubicBezTo>
                  <a:pt x="330" y="690"/>
                  <a:pt x="342" y="701"/>
                  <a:pt x="343" y="714"/>
                </a:cubicBezTo>
                <a:close/>
                <a:moveTo>
                  <a:pt x="351" y="814"/>
                </a:moveTo>
                <a:lnTo>
                  <a:pt x="351" y="814"/>
                </a:lnTo>
                <a:cubicBezTo>
                  <a:pt x="352" y="828"/>
                  <a:pt x="342" y="840"/>
                  <a:pt x="328" y="841"/>
                </a:cubicBezTo>
                <a:cubicBezTo>
                  <a:pt x="314" y="842"/>
                  <a:pt x="302" y="832"/>
                  <a:pt x="301" y="818"/>
                </a:cubicBezTo>
                <a:cubicBezTo>
                  <a:pt x="300" y="804"/>
                  <a:pt x="310" y="792"/>
                  <a:pt x="324" y="791"/>
                </a:cubicBezTo>
                <a:cubicBezTo>
                  <a:pt x="338" y="790"/>
                  <a:pt x="350" y="800"/>
                  <a:pt x="351" y="814"/>
                </a:cubicBezTo>
                <a:close/>
                <a:moveTo>
                  <a:pt x="357" y="915"/>
                </a:moveTo>
                <a:lnTo>
                  <a:pt x="357" y="915"/>
                </a:lnTo>
                <a:cubicBezTo>
                  <a:pt x="357" y="929"/>
                  <a:pt x="346" y="940"/>
                  <a:pt x="333" y="941"/>
                </a:cubicBezTo>
                <a:cubicBezTo>
                  <a:pt x="319" y="942"/>
                  <a:pt x="307" y="931"/>
                  <a:pt x="307" y="917"/>
                </a:cubicBezTo>
                <a:cubicBezTo>
                  <a:pt x="306" y="903"/>
                  <a:pt x="317" y="892"/>
                  <a:pt x="331" y="891"/>
                </a:cubicBezTo>
                <a:cubicBezTo>
                  <a:pt x="344" y="890"/>
                  <a:pt x="356" y="901"/>
                  <a:pt x="357" y="915"/>
                </a:cubicBezTo>
                <a:close/>
                <a:moveTo>
                  <a:pt x="360" y="1016"/>
                </a:moveTo>
                <a:lnTo>
                  <a:pt x="360" y="1016"/>
                </a:lnTo>
                <a:cubicBezTo>
                  <a:pt x="360" y="1030"/>
                  <a:pt x="349" y="1041"/>
                  <a:pt x="335" y="1041"/>
                </a:cubicBezTo>
                <a:cubicBezTo>
                  <a:pt x="321" y="1041"/>
                  <a:pt x="310" y="1030"/>
                  <a:pt x="310" y="1016"/>
                </a:cubicBezTo>
                <a:cubicBezTo>
                  <a:pt x="310" y="1002"/>
                  <a:pt x="321" y="991"/>
                  <a:pt x="335" y="991"/>
                </a:cubicBezTo>
                <a:cubicBezTo>
                  <a:pt x="349" y="991"/>
                  <a:pt x="360" y="1002"/>
                  <a:pt x="360" y="1016"/>
                </a:cubicBezTo>
                <a:close/>
                <a:moveTo>
                  <a:pt x="361" y="1117"/>
                </a:moveTo>
                <a:lnTo>
                  <a:pt x="361" y="1117"/>
                </a:lnTo>
                <a:cubicBezTo>
                  <a:pt x="361" y="1131"/>
                  <a:pt x="349" y="1142"/>
                  <a:pt x="335" y="1141"/>
                </a:cubicBezTo>
                <a:cubicBezTo>
                  <a:pt x="321" y="1140"/>
                  <a:pt x="311" y="1129"/>
                  <a:pt x="311" y="1115"/>
                </a:cubicBezTo>
                <a:cubicBezTo>
                  <a:pt x="312" y="1101"/>
                  <a:pt x="323" y="1090"/>
                  <a:pt x="337" y="1091"/>
                </a:cubicBezTo>
                <a:cubicBezTo>
                  <a:pt x="351" y="1092"/>
                  <a:pt x="362" y="1103"/>
                  <a:pt x="361" y="1117"/>
                </a:cubicBezTo>
                <a:close/>
                <a:moveTo>
                  <a:pt x="359" y="1217"/>
                </a:moveTo>
                <a:lnTo>
                  <a:pt x="359" y="1217"/>
                </a:lnTo>
                <a:cubicBezTo>
                  <a:pt x="358" y="1231"/>
                  <a:pt x="347" y="1242"/>
                  <a:pt x="333" y="1241"/>
                </a:cubicBezTo>
                <a:cubicBezTo>
                  <a:pt x="319" y="1240"/>
                  <a:pt x="308" y="1229"/>
                  <a:pt x="309" y="1215"/>
                </a:cubicBezTo>
                <a:cubicBezTo>
                  <a:pt x="309" y="1201"/>
                  <a:pt x="321" y="1190"/>
                  <a:pt x="335" y="1191"/>
                </a:cubicBezTo>
                <a:cubicBezTo>
                  <a:pt x="349" y="1192"/>
                  <a:pt x="359" y="1203"/>
                  <a:pt x="359" y="1217"/>
                </a:cubicBezTo>
                <a:close/>
                <a:moveTo>
                  <a:pt x="356" y="1318"/>
                </a:moveTo>
                <a:lnTo>
                  <a:pt x="356" y="1318"/>
                </a:lnTo>
                <a:cubicBezTo>
                  <a:pt x="355" y="1332"/>
                  <a:pt x="343" y="1342"/>
                  <a:pt x="329" y="1341"/>
                </a:cubicBezTo>
                <a:cubicBezTo>
                  <a:pt x="315" y="1340"/>
                  <a:pt x="305" y="1328"/>
                  <a:pt x="306" y="1314"/>
                </a:cubicBezTo>
                <a:cubicBezTo>
                  <a:pt x="307" y="1300"/>
                  <a:pt x="319" y="1290"/>
                  <a:pt x="333" y="1291"/>
                </a:cubicBezTo>
                <a:cubicBezTo>
                  <a:pt x="347" y="1292"/>
                  <a:pt x="357" y="1304"/>
                  <a:pt x="356" y="1318"/>
                </a:cubicBezTo>
                <a:close/>
                <a:moveTo>
                  <a:pt x="349" y="1418"/>
                </a:moveTo>
                <a:lnTo>
                  <a:pt x="349" y="1418"/>
                </a:lnTo>
                <a:cubicBezTo>
                  <a:pt x="347" y="1432"/>
                  <a:pt x="335" y="1442"/>
                  <a:pt x="322" y="1441"/>
                </a:cubicBezTo>
                <a:cubicBezTo>
                  <a:pt x="308" y="1440"/>
                  <a:pt x="298" y="1428"/>
                  <a:pt x="299" y="1414"/>
                </a:cubicBezTo>
                <a:cubicBezTo>
                  <a:pt x="300" y="1400"/>
                  <a:pt x="312" y="1390"/>
                  <a:pt x="326" y="1391"/>
                </a:cubicBezTo>
                <a:cubicBezTo>
                  <a:pt x="339" y="1392"/>
                  <a:pt x="350" y="1404"/>
                  <a:pt x="349" y="1418"/>
                </a:cubicBezTo>
                <a:close/>
                <a:moveTo>
                  <a:pt x="341" y="1519"/>
                </a:moveTo>
                <a:lnTo>
                  <a:pt x="341" y="1519"/>
                </a:lnTo>
                <a:cubicBezTo>
                  <a:pt x="339" y="1533"/>
                  <a:pt x="326" y="1542"/>
                  <a:pt x="313" y="1540"/>
                </a:cubicBezTo>
                <a:cubicBezTo>
                  <a:pt x="299" y="1538"/>
                  <a:pt x="289" y="1526"/>
                  <a:pt x="291" y="1512"/>
                </a:cubicBezTo>
                <a:cubicBezTo>
                  <a:pt x="293" y="1498"/>
                  <a:pt x="306" y="1489"/>
                  <a:pt x="320" y="1491"/>
                </a:cubicBezTo>
                <a:cubicBezTo>
                  <a:pt x="333" y="1493"/>
                  <a:pt x="343" y="1505"/>
                  <a:pt x="341" y="1519"/>
                </a:cubicBezTo>
                <a:close/>
                <a:moveTo>
                  <a:pt x="329" y="1618"/>
                </a:moveTo>
                <a:lnTo>
                  <a:pt x="329" y="1618"/>
                </a:lnTo>
                <a:cubicBezTo>
                  <a:pt x="327" y="1632"/>
                  <a:pt x="314" y="1642"/>
                  <a:pt x="300" y="1640"/>
                </a:cubicBezTo>
                <a:cubicBezTo>
                  <a:pt x="287" y="1638"/>
                  <a:pt x="277" y="1625"/>
                  <a:pt x="279" y="1611"/>
                </a:cubicBezTo>
                <a:cubicBezTo>
                  <a:pt x="281" y="1598"/>
                  <a:pt x="294" y="1588"/>
                  <a:pt x="307" y="1590"/>
                </a:cubicBezTo>
                <a:cubicBezTo>
                  <a:pt x="321" y="1592"/>
                  <a:pt x="331" y="1605"/>
                  <a:pt x="329" y="1618"/>
                </a:cubicBezTo>
                <a:close/>
                <a:moveTo>
                  <a:pt x="316" y="1719"/>
                </a:moveTo>
                <a:lnTo>
                  <a:pt x="316" y="1719"/>
                </a:lnTo>
                <a:cubicBezTo>
                  <a:pt x="314" y="1732"/>
                  <a:pt x="301" y="1741"/>
                  <a:pt x="287" y="1739"/>
                </a:cubicBezTo>
                <a:cubicBezTo>
                  <a:pt x="274" y="1736"/>
                  <a:pt x="265" y="1723"/>
                  <a:pt x="267" y="1710"/>
                </a:cubicBezTo>
                <a:cubicBezTo>
                  <a:pt x="270" y="1696"/>
                  <a:pt x="283" y="1687"/>
                  <a:pt x="296" y="1690"/>
                </a:cubicBezTo>
                <a:cubicBezTo>
                  <a:pt x="310" y="1692"/>
                  <a:pt x="319" y="1705"/>
                  <a:pt x="316" y="1719"/>
                </a:cubicBezTo>
                <a:close/>
                <a:moveTo>
                  <a:pt x="300" y="1817"/>
                </a:moveTo>
                <a:lnTo>
                  <a:pt x="300" y="1817"/>
                </a:lnTo>
                <a:cubicBezTo>
                  <a:pt x="297" y="1831"/>
                  <a:pt x="284" y="1840"/>
                  <a:pt x="270" y="1837"/>
                </a:cubicBezTo>
                <a:cubicBezTo>
                  <a:pt x="257" y="1835"/>
                  <a:pt x="248" y="1822"/>
                  <a:pt x="250" y="1808"/>
                </a:cubicBezTo>
                <a:cubicBezTo>
                  <a:pt x="253" y="1795"/>
                  <a:pt x="266" y="1786"/>
                  <a:pt x="279" y="1788"/>
                </a:cubicBezTo>
                <a:cubicBezTo>
                  <a:pt x="293" y="1791"/>
                  <a:pt x="302" y="1804"/>
                  <a:pt x="300" y="1817"/>
                </a:cubicBezTo>
                <a:close/>
                <a:moveTo>
                  <a:pt x="283" y="1916"/>
                </a:moveTo>
                <a:lnTo>
                  <a:pt x="283" y="1916"/>
                </a:lnTo>
                <a:cubicBezTo>
                  <a:pt x="280" y="1929"/>
                  <a:pt x="267" y="1938"/>
                  <a:pt x="254" y="1936"/>
                </a:cubicBezTo>
                <a:cubicBezTo>
                  <a:pt x="240" y="1934"/>
                  <a:pt x="231" y="1921"/>
                  <a:pt x="233" y="1907"/>
                </a:cubicBezTo>
                <a:cubicBezTo>
                  <a:pt x="236" y="1893"/>
                  <a:pt x="249" y="1884"/>
                  <a:pt x="262" y="1887"/>
                </a:cubicBezTo>
                <a:cubicBezTo>
                  <a:pt x="276" y="1889"/>
                  <a:pt x="285" y="1902"/>
                  <a:pt x="283" y="1916"/>
                </a:cubicBezTo>
                <a:close/>
                <a:moveTo>
                  <a:pt x="260" y="2015"/>
                </a:moveTo>
                <a:lnTo>
                  <a:pt x="260" y="2015"/>
                </a:lnTo>
                <a:cubicBezTo>
                  <a:pt x="257" y="2028"/>
                  <a:pt x="243" y="2037"/>
                  <a:pt x="230" y="2033"/>
                </a:cubicBezTo>
                <a:cubicBezTo>
                  <a:pt x="217" y="2030"/>
                  <a:pt x="208" y="2016"/>
                  <a:pt x="212" y="2003"/>
                </a:cubicBezTo>
                <a:cubicBezTo>
                  <a:pt x="215" y="1990"/>
                  <a:pt x="229" y="1981"/>
                  <a:pt x="242" y="1985"/>
                </a:cubicBezTo>
                <a:cubicBezTo>
                  <a:pt x="256" y="1988"/>
                  <a:pt x="264" y="2002"/>
                  <a:pt x="260" y="2015"/>
                </a:cubicBezTo>
                <a:close/>
                <a:moveTo>
                  <a:pt x="238" y="2113"/>
                </a:moveTo>
                <a:lnTo>
                  <a:pt x="238" y="2113"/>
                </a:lnTo>
                <a:cubicBezTo>
                  <a:pt x="235" y="2126"/>
                  <a:pt x="221" y="2134"/>
                  <a:pt x="208" y="2131"/>
                </a:cubicBezTo>
                <a:cubicBezTo>
                  <a:pt x="195" y="2128"/>
                  <a:pt x="187" y="2114"/>
                  <a:pt x="190" y="2101"/>
                </a:cubicBezTo>
                <a:cubicBezTo>
                  <a:pt x="193" y="2087"/>
                  <a:pt x="207" y="2079"/>
                  <a:pt x="220" y="2082"/>
                </a:cubicBezTo>
                <a:cubicBezTo>
                  <a:pt x="234" y="2086"/>
                  <a:pt x="242" y="2099"/>
                  <a:pt x="238" y="2113"/>
                </a:cubicBezTo>
                <a:close/>
                <a:moveTo>
                  <a:pt x="212" y="2210"/>
                </a:moveTo>
                <a:lnTo>
                  <a:pt x="212" y="2210"/>
                </a:lnTo>
                <a:cubicBezTo>
                  <a:pt x="208" y="2223"/>
                  <a:pt x="194" y="2231"/>
                  <a:pt x="181" y="2227"/>
                </a:cubicBezTo>
                <a:cubicBezTo>
                  <a:pt x="168" y="2223"/>
                  <a:pt x="160" y="2209"/>
                  <a:pt x="164" y="2196"/>
                </a:cubicBezTo>
                <a:cubicBezTo>
                  <a:pt x="168" y="2183"/>
                  <a:pt x="182" y="2175"/>
                  <a:pt x="195" y="2179"/>
                </a:cubicBezTo>
                <a:cubicBezTo>
                  <a:pt x="208" y="2183"/>
                  <a:pt x="216" y="2197"/>
                  <a:pt x="212" y="2210"/>
                </a:cubicBezTo>
                <a:close/>
                <a:moveTo>
                  <a:pt x="185" y="2307"/>
                </a:moveTo>
                <a:lnTo>
                  <a:pt x="185" y="2307"/>
                </a:lnTo>
                <a:cubicBezTo>
                  <a:pt x="181" y="2320"/>
                  <a:pt x="168" y="2328"/>
                  <a:pt x="154" y="2324"/>
                </a:cubicBezTo>
                <a:cubicBezTo>
                  <a:pt x="141" y="2320"/>
                  <a:pt x="133" y="2306"/>
                  <a:pt x="137" y="2293"/>
                </a:cubicBezTo>
                <a:cubicBezTo>
                  <a:pt x="141" y="2279"/>
                  <a:pt x="155" y="2272"/>
                  <a:pt x="168" y="2276"/>
                </a:cubicBezTo>
                <a:cubicBezTo>
                  <a:pt x="182" y="2279"/>
                  <a:pt x="189" y="2293"/>
                  <a:pt x="185" y="2307"/>
                </a:cubicBezTo>
                <a:close/>
                <a:moveTo>
                  <a:pt x="154" y="2403"/>
                </a:moveTo>
                <a:lnTo>
                  <a:pt x="154" y="2403"/>
                </a:lnTo>
                <a:cubicBezTo>
                  <a:pt x="150" y="2416"/>
                  <a:pt x="136" y="2423"/>
                  <a:pt x="122" y="2418"/>
                </a:cubicBezTo>
                <a:cubicBezTo>
                  <a:pt x="109" y="2414"/>
                  <a:pt x="102" y="2400"/>
                  <a:pt x="107" y="2387"/>
                </a:cubicBezTo>
                <a:cubicBezTo>
                  <a:pt x="111" y="2374"/>
                  <a:pt x="125" y="2367"/>
                  <a:pt x="138" y="2371"/>
                </a:cubicBezTo>
                <a:cubicBezTo>
                  <a:pt x="151" y="2375"/>
                  <a:pt x="158" y="2390"/>
                  <a:pt x="154" y="2403"/>
                </a:cubicBezTo>
                <a:close/>
                <a:moveTo>
                  <a:pt x="123" y="2498"/>
                </a:moveTo>
                <a:lnTo>
                  <a:pt x="123" y="2498"/>
                </a:lnTo>
                <a:cubicBezTo>
                  <a:pt x="118" y="2511"/>
                  <a:pt x="104" y="2518"/>
                  <a:pt x="91" y="2514"/>
                </a:cubicBezTo>
                <a:cubicBezTo>
                  <a:pt x="78" y="2509"/>
                  <a:pt x="71" y="2495"/>
                  <a:pt x="75" y="2482"/>
                </a:cubicBezTo>
                <a:cubicBezTo>
                  <a:pt x="80" y="2469"/>
                  <a:pt x="94" y="2462"/>
                  <a:pt x="107" y="2466"/>
                </a:cubicBezTo>
                <a:cubicBezTo>
                  <a:pt x="120" y="2470"/>
                  <a:pt x="127" y="2485"/>
                  <a:pt x="123" y="2498"/>
                </a:cubicBezTo>
                <a:close/>
                <a:moveTo>
                  <a:pt x="87" y="2593"/>
                </a:moveTo>
                <a:lnTo>
                  <a:pt x="87" y="2593"/>
                </a:lnTo>
                <a:cubicBezTo>
                  <a:pt x="82" y="2606"/>
                  <a:pt x="67" y="2612"/>
                  <a:pt x="54" y="2607"/>
                </a:cubicBezTo>
                <a:cubicBezTo>
                  <a:pt x="41" y="2601"/>
                  <a:pt x="35" y="2587"/>
                  <a:pt x="41" y="2574"/>
                </a:cubicBezTo>
                <a:cubicBezTo>
                  <a:pt x="46" y="2561"/>
                  <a:pt x="61" y="2555"/>
                  <a:pt x="73" y="2560"/>
                </a:cubicBezTo>
                <a:cubicBezTo>
                  <a:pt x="86" y="2566"/>
                  <a:pt x="92" y="2580"/>
                  <a:pt x="87" y="2593"/>
                </a:cubicBezTo>
                <a:close/>
                <a:moveTo>
                  <a:pt x="51" y="2686"/>
                </a:moveTo>
                <a:lnTo>
                  <a:pt x="51" y="2686"/>
                </a:lnTo>
                <a:cubicBezTo>
                  <a:pt x="46" y="2699"/>
                  <a:pt x="31" y="2705"/>
                  <a:pt x="18" y="2700"/>
                </a:cubicBezTo>
                <a:cubicBezTo>
                  <a:pt x="6" y="2695"/>
                  <a:pt x="0" y="2680"/>
                  <a:pt x="5" y="2667"/>
                </a:cubicBezTo>
                <a:cubicBezTo>
                  <a:pt x="10" y="2654"/>
                  <a:pt x="25" y="2648"/>
                  <a:pt x="38" y="2654"/>
                </a:cubicBezTo>
                <a:cubicBezTo>
                  <a:pt x="50" y="2659"/>
                  <a:pt x="56" y="2674"/>
                  <a:pt x="51" y="2686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9" name="Freeform 62"/>
          <p:cNvSpPr>
            <a:spLocks noEditPoints="1"/>
          </p:cNvSpPr>
          <p:nvPr/>
        </p:nvSpPr>
        <p:spPr bwMode="auto">
          <a:xfrm rot="16200000">
            <a:off x="2781312" y="3794920"/>
            <a:ext cx="28575" cy="398462"/>
          </a:xfrm>
          <a:custGeom>
            <a:avLst/>
            <a:gdLst>
              <a:gd name="T0" fmla="*/ 2147483647 w 243"/>
              <a:gd name="T1" fmla="*/ 2147483647 h 1725"/>
              <a:gd name="T2" fmla="*/ 2147483647 w 243"/>
              <a:gd name="T3" fmla="*/ 2147483647 h 1725"/>
              <a:gd name="T4" fmla="*/ 2147483647 w 243"/>
              <a:gd name="T5" fmla="*/ 2147483647 h 1725"/>
              <a:gd name="T6" fmla="*/ 2147483647 w 243"/>
              <a:gd name="T7" fmla="*/ 2147483647 h 1725"/>
              <a:gd name="T8" fmla="*/ 2147483647 w 243"/>
              <a:gd name="T9" fmla="*/ 2147483647 h 1725"/>
              <a:gd name="T10" fmla="*/ 2147483647 w 243"/>
              <a:gd name="T11" fmla="*/ 2147483647 h 1725"/>
              <a:gd name="T12" fmla="*/ 2147483647 w 243"/>
              <a:gd name="T13" fmla="*/ 2147483647 h 1725"/>
              <a:gd name="T14" fmla="*/ 2147483647 w 243"/>
              <a:gd name="T15" fmla="*/ 2147483647 h 1725"/>
              <a:gd name="T16" fmla="*/ 2147483647 w 243"/>
              <a:gd name="T17" fmla="*/ 2147483647 h 1725"/>
              <a:gd name="T18" fmla="*/ 2147483647 w 243"/>
              <a:gd name="T19" fmla="*/ 2147483647 h 1725"/>
              <a:gd name="T20" fmla="*/ 2147483647 w 243"/>
              <a:gd name="T21" fmla="*/ 2147483647 h 1725"/>
              <a:gd name="T22" fmla="*/ 2147483647 w 243"/>
              <a:gd name="T23" fmla="*/ 2147483647 h 1725"/>
              <a:gd name="T24" fmla="*/ 2147483647 w 243"/>
              <a:gd name="T25" fmla="*/ 2147483647 h 1725"/>
              <a:gd name="T26" fmla="*/ 2147483647 w 243"/>
              <a:gd name="T27" fmla="*/ 2147483647 h 1725"/>
              <a:gd name="T28" fmla="*/ 2147483647 w 243"/>
              <a:gd name="T29" fmla="*/ 2147483647 h 1725"/>
              <a:gd name="T30" fmla="*/ 2147483647 w 243"/>
              <a:gd name="T31" fmla="*/ 2147483647 h 1725"/>
              <a:gd name="T32" fmla="*/ 2147483647 w 243"/>
              <a:gd name="T33" fmla="*/ 2147483647 h 1725"/>
              <a:gd name="T34" fmla="*/ 2147483647 w 243"/>
              <a:gd name="T35" fmla="*/ 2147483647 h 1725"/>
              <a:gd name="T36" fmla="*/ 2147483647 w 243"/>
              <a:gd name="T37" fmla="*/ 2147483647 h 1725"/>
              <a:gd name="T38" fmla="*/ 2147483647 w 243"/>
              <a:gd name="T39" fmla="*/ 2147483647 h 1725"/>
              <a:gd name="T40" fmla="*/ 2147483647 w 243"/>
              <a:gd name="T41" fmla="*/ 2147483647 h 1725"/>
              <a:gd name="T42" fmla="*/ 2147483647 w 243"/>
              <a:gd name="T43" fmla="*/ 2147483647 h 1725"/>
              <a:gd name="T44" fmla="*/ 2147483647 w 243"/>
              <a:gd name="T45" fmla="*/ 2147483647 h 1725"/>
              <a:gd name="T46" fmla="*/ 2147483647 w 243"/>
              <a:gd name="T47" fmla="*/ 2147483647 h 1725"/>
              <a:gd name="T48" fmla="*/ 2147483647 w 243"/>
              <a:gd name="T49" fmla="*/ 2147483647 h 1725"/>
              <a:gd name="T50" fmla="*/ 2147483647 w 243"/>
              <a:gd name="T51" fmla="*/ 2147483647 h 1725"/>
              <a:gd name="T52" fmla="*/ 2147483647 w 243"/>
              <a:gd name="T53" fmla="*/ 2147483647 h 1725"/>
              <a:gd name="T54" fmla="*/ 2147483647 w 243"/>
              <a:gd name="T55" fmla="*/ 2147483647 h 1725"/>
              <a:gd name="T56" fmla="*/ 2147483647 w 243"/>
              <a:gd name="T57" fmla="*/ 2147483647 h 1725"/>
              <a:gd name="T58" fmla="*/ 2147483647 w 243"/>
              <a:gd name="T59" fmla="*/ 2147483647 h 1725"/>
              <a:gd name="T60" fmla="*/ 2147483647 w 243"/>
              <a:gd name="T61" fmla="*/ 2147483647 h 1725"/>
              <a:gd name="T62" fmla="*/ 2147483647 w 243"/>
              <a:gd name="T63" fmla="*/ 2147483647 h 1725"/>
              <a:gd name="T64" fmla="*/ 2147483647 w 243"/>
              <a:gd name="T65" fmla="*/ 2147483647 h 1725"/>
              <a:gd name="T66" fmla="*/ 2147483647 w 243"/>
              <a:gd name="T67" fmla="*/ 2147483647 h 1725"/>
              <a:gd name="T68" fmla="*/ 2147483647 w 243"/>
              <a:gd name="T69" fmla="*/ 2147483647 h 1725"/>
              <a:gd name="T70" fmla="*/ 2147483647 w 243"/>
              <a:gd name="T71" fmla="*/ 2147483647 h 1725"/>
              <a:gd name="T72" fmla="*/ 2147483647 w 243"/>
              <a:gd name="T73" fmla="*/ 2147483647 h 1725"/>
              <a:gd name="T74" fmla="*/ 2147483647 w 243"/>
              <a:gd name="T75" fmla="*/ 2147483647 h 1725"/>
              <a:gd name="T76" fmla="*/ 2147483647 w 243"/>
              <a:gd name="T77" fmla="*/ 2147483647 h 1725"/>
              <a:gd name="T78" fmla="*/ 2147483647 w 243"/>
              <a:gd name="T79" fmla="*/ 2147483647 h 1725"/>
              <a:gd name="T80" fmla="*/ 2147483647 w 243"/>
              <a:gd name="T81" fmla="*/ 2147483647 h 1725"/>
              <a:gd name="T82" fmla="*/ 2147483647 w 243"/>
              <a:gd name="T83" fmla="*/ 2147483647 h 1725"/>
              <a:gd name="T84" fmla="*/ 2147483647 w 243"/>
              <a:gd name="T85" fmla="*/ 2147483647 h 1725"/>
              <a:gd name="T86" fmla="*/ 2147483647 w 243"/>
              <a:gd name="T87" fmla="*/ 2147483647 h 1725"/>
              <a:gd name="T88" fmla="*/ 2147483647 w 243"/>
              <a:gd name="T89" fmla="*/ 2147483647 h 1725"/>
              <a:gd name="T90" fmla="*/ 2147483647 w 243"/>
              <a:gd name="T91" fmla="*/ 2147483647 h 1725"/>
              <a:gd name="T92" fmla="*/ 2147483647 w 243"/>
              <a:gd name="T93" fmla="*/ 2147483647 h 1725"/>
              <a:gd name="T94" fmla="*/ 2147483647 w 243"/>
              <a:gd name="T95" fmla="*/ 2147483647 h 1725"/>
              <a:gd name="T96" fmla="*/ 2147483647 w 243"/>
              <a:gd name="T97" fmla="*/ 2147483647 h 1725"/>
              <a:gd name="T98" fmla="*/ 2147483647 w 243"/>
              <a:gd name="T99" fmla="*/ 2147483647 h 1725"/>
              <a:gd name="T100" fmla="*/ 2147483647 w 243"/>
              <a:gd name="T101" fmla="*/ 2147483647 h 1725"/>
              <a:gd name="T102" fmla="*/ 2147483647 w 243"/>
              <a:gd name="T103" fmla="*/ 2147483647 h 1725"/>
              <a:gd name="T104" fmla="*/ 2147483647 w 243"/>
              <a:gd name="T105" fmla="*/ 2147483647 h 1725"/>
              <a:gd name="T106" fmla="*/ 2147483647 w 243"/>
              <a:gd name="T107" fmla="*/ 2147483647 h 1725"/>
              <a:gd name="T108" fmla="*/ 2147483647 w 243"/>
              <a:gd name="T109" fmla="*/ 2147483647 h 1725"/>
              <a:gd name="T110" fmla="*/ 2147483647 w 243"/>
              <a:gd name="T111" fmla="*/ 2147483647 h 1725"/>
              <a:gd name="T112" fmla="*/ 2147483647 w 243"/>
              <a:gd name="T113" fmla="*/ 2147483647 h 1725"/>
              <a:gd name="T114" fmla="*/ 2147483647 w 243"/>
              <a:gd name="T115" fmla="*/ 2147483647 h 1725"/>
              <a:gd name="T116" fmla="*/ 2147483647 w 243"/>
              <a:gd name="T117" fmla="*/ 2147483647 h 1725"/>
              <a:gd name="T118" fmla="*/ 2147483647 w 243"/>
              <a:gd name="T119" fmla="*/ 2147483647 h 1725"/>
              <a:gd name="T120" fmla="*/ 2147483647 w 243"/>
              <a:gd name="T121" fmla="*/ 2147483647 h 1725"/>
              <a:gd name="T122" fmla="*/ 2147483647 w 243"/>
              <a:gd name="T123" fmla="*/ 2147483647 h 1725"/>
              <a:gd name="T124" fmla="*/ 2147483647 w 243"/>
              <a:gd name="T125" fmla="*/ 2147483647 h 172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25"/>
              <a:gd name="T191" fmla="*/ 243 w 243"/>
              <a:gd name="T192" fmla="*/ 1725 h 172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25">
                <a:moveTo>
                  <a:pt x="151" y="22"/>
                </a:moveTo>
                <a:lnTo>
                  <a:pt x="151" y="22"/>
                </a:lnTo>
                <a:cubicBezTo>
                  <a:pt x="154" y="35"/>
                  <a:pt x="146" y="49"/>
                  <a:pt x="133" y="52"/>
                </a:cubicBezTo>
                <a:cubicBezTo>
                  <a:pt x="119" y="55"/>
                  <a:pt x="106" y="47"/>
                  <a:pt x="103" y="33"/>
                </a:cubicBezTo>
                <a:cubicBezTo>
                  <a:pt x="100" y="20"/>
                  <a:pt x="108" y="6"/>
                  <a:pt x="121" y="3"/>
                </a:cubicBezTo>
                <a:cubicBezTo>
                  <a:pt x="135" y="0"/>
                  <a:pt x="148" y="8"/>
                  <a:pt x="151" y="22"/>
                </a:cubicBezTo>
                <a:close/>
                <a:moveTo>
                  <a:pt x="174" y="119"/>
                </a:moveTo>
                <a:lnTo>
                  <a:pt x="174" y="119"/>
                </a:lnTo>
                <a:cubicBezTo>
                  <a:pt x="177" y="133"/>
                  <a:pt x="169" y="146"/>
                  <a:pt x="155" y="149"/>
                </a:cubicBezTo>
                <a:cubicBezTo>
                  <a:pt x="142" y="152"/>
                  <a:pt x="128" y="144"/>
                  <a:pt x="125" y="131"/>
                </a:cubicBezTo>
                <a:lnTo>
                  <a:pt x="125" y="130"/>
                </a:lnTo>
                <a:cubicBezTo>
                  <a:pt x="122" y="117"/>
                  <a:pt x="131" y="104"/>
                  <a:pt x="144" y="101"/>
                </a:cubicBezTo>
                <a:cubicBezTo>
                  <a:pt x="158" y="97"/>
                  <a:pt x="171" y="106"/>
                  <a:pt x="174" y="119"/>
                </a:cubicBezTo>
                <a:close/>
                <a:moveTo>
                  <a:pt x="196" y="219"/>
                </a:moveTo>
                <a:lnTo>
                  <a:pt x="196" y="219"/>
                </a:lnTo>
                <a:cubicBezTo>
                  <a:pt x="198" y="232"/>
                  <a:pt x="188" y="245"/>
                  <a:pt x="175" y="247"/>
                </a:cubicBezTo>
                <a:cubicBezTo>
                  <a:pt x="161" y="250"/>
                  <a:pt x="148" y="240"/>
                  <a:pt x="146" y="227"/>
                </a:cubicBezTo>
                <a:cubicBezTo>
                  <a:pt x="144" y="213"/>
                  <a:pt x="153" y="200"/>
                  <a:pt x="167" y="198"/>
                </a:cubicBezTo>
                <a:cubicBezTo>
                  <a:pt x="181" y="196"/>
                  <a:pt x="193" y="205"/>
                  <a:pt x="196" y="219"/>
                </a:cubicBezTo>
                <a:close/>
                <a:moveTo>
                  <a:pt x="212" y="317"/>
                </a:moveTo>
                <a:lnTo>
                  <a:pt x="212" y="317"/>
                </a:lnTo>
                <a:cubicBezTo>
                  <a:pt x="214" y="331"/>
                  <a:pt x="205" y="344"/>
                  <a:pt x="191" y="346"/>
                </a:cubicBezTo>
                <a:cubicBezTo>
                  <a:pt x="178" y="348"/>
                  <a:pt x="165" y="339"/>
                  <a:pt x="163" y="325"/>
                </a:cubicBezTo>
                <a:cubicBezTo>
                  <a:pt x="160" y="312"/>
                  <a:pt x="170" y="299"/>
                  <a:pt x="183" y="297"/>
                </a:cubicBezTo>
                <a:cubicBezTo>
                  <a:pt x="197" y="294"/>
                  <a:pt x="210" y="304"/>
                  <a:pt x="212" y="317"/>
                </a:cubicBezTo>
                <a:close/>
                <a:moveTo>
                  <a:pt x="225" y="418"/>
                </a:moveTo>
                <a:lnTo>
                  <a:pt x="225" y="418"/>
                </a:lnTo>
                <a:cubicBezTo>
                  <a:pt x="226" y="432"/>
                  <a:pt x="216" y="444"/>
                  <a:pt x="203" y="445"/>
                </a:cubicBezTo>
                <a:cubicBezTo>
                  <a:pt x="189" y="447"/>
                  <a:pt x="177" y="437"/>
                  <a:pt x="175" y="423"/>
                </a:cubicBezTo>
                <a:cubicBezTo>
                  <a:pt x="174" y="409"/>
                  <a:pt x="184" y="397"/>
                  <a:pt x="198" y="396"/>
                </a:cubicBezTo>
                <a:cubicBezTo>
                  <a:pt x="211" y="394"/>
                  <a:pt x="224" y="404"/>
                  <a:pt x="225" y="418"/>
                </a:cubicBezTo>
                <a:close/>
                <a:moveTo>
                  <a:pt x="235" y="518"/>
                </a:moveTo>
                <a:lnTo>
                  <a:pt x="235" y="518"/>
                </a:lnTo>
                <a:cubicBezTo>
                  <a:pt x="236" y="531"/>
                  <a:pt x="226" y="544"/>
                  <a:pt x="212" y="545"/>
                </a:cubicBezTo>
                <a:cubicBezTo>
                  <a:pt x="199" y="546"/>
                  <a:pt x="186" y="536"/>
                  <a:pt x="185" y="523"/>
                </a:cubicBezTo>
                <a:cubicBezTo>
                  <a:pt x="184" y="509"/>
                  <a:pt x="194" y="497"/>
                  <a:pt x="207" y="495"/>
                </a:cubicBezTo>
                <a:cubicBezTo>
                  <a:pt x="221" y="494"/>
                  <a:pt x="233" y="504"/>
                  <a:pt x="235" y="518"/>
                </a:cubicBezTo>
                <a:close/>
                <a:moveTo>
                  <a:pt x="239" y="619"/>
                </a:moveTo>
                <a:lnTo>
                  <a:pt x="239" y="620"/>
                </a:lnTo>
                <a:cubicBezTo>
                  <a:pt x="240" y="633"/>
                  <a:pt x="229" y="645"/>
                  <a:pt x="215" y="645"/>
                </a:cubicBezTo>
                <a:cubicBezTo>
                  <a:pt x="201" y="645"/>
                  <a:pt x="190" y="634"/>
                  <a:pt x="189" y="621"/>
                </a:cubicBezTo>
                <a:lnTo>
                  <a:pt x="189" y="620"/>
                </a:lnTo>
                <a:cubicBezTo>
                  <a:pt x="189" y="607"/>
                  <a:pt x="200" y="595"/>
                  <a:pt x="214" y="595"/>
                </a:cubicBezTo>
                <a:cubicBezTo>
                  <a:pt x="228" y="595"/>
                  <a:pt x="239" y="606"/>
                  <a:pt x="239" y="619"/>
                </a:cubicBezTo>
                <a:close/>
                <a:moveTo>
                  <a:pt x="242" y="721"/>
                </a:moveTo>
                <a:lnTo>
                  <a:pt x="242" y="721"/>
                </a:lnTo>
                <a:cubicBezTo>
                  <a:pt x="242" y="735"/>
                  <a:pt x="230" y="746"/>
                  <a:pt x="216" y="745"/>
                </a:cubicBezTo>
                <a:cubicBezTo>
                  <a:pt x="203" y="744"/>
                  <a:pt x="192" y="733"/>
                  <a:pt x="192" y="719"/>
                </a:cubicBezTo>
                <a:cubicBezTo>
                  <a:pt x="193" y="705"/>
                  <a:pt x="205" y="694"/>
                  <a:pt x="218" y="695"/>
                </a:cubicBezTo>
                <a:cubicBezTo>
                  <a:pt x="232" y="696"/>
                  <a:pt x="243" y="707"/>
                  <a:pt x="242" y="721"/>
                </a:cubicBezTo>
                <a:close/>
                <a:moveTo>
                  <a:pt x="240" y="821"/>
                </a:moveTo>
                <a:lnTo>
                  <a:pt x="240" y="821"/>
                </a:lnTo>
                <a:cubicBezTo>
                  <a:pt x="239" y="835"/>
                  <a:pt x="228" y="846"/>
                  <a:pt x="214" y="845"/>
                </a:cubicBezTo>
                <a:cubicBezTo>
                  <a:pt x="200" y="844"/>
                  <a:pt x="189" y="833"/>
                  <a:pt x="190" y="819"/>
                </a:cubicBezTo>
                <a:cubicBezTo>
                  <a:pt x="191" y="805"/>
                  <a:pt x="202" y="794"/>
                  <a:pt x="216" y="795"/>
                </a:cubicBezTo>
                <a:cubicBezTo>
                  <a:pt x="230" y="796"/>
                  <a:pt x="241" y="807"/>
                  <a:pt x="240" y="821"/>
                </a:cubicBezTo>
                <a:close/>
                <a:moveTo>
                  <a:pt x="234" y="922"/>
                </a:moveTo>
                <a:lnTo>
                  <a:pt x="234" y="922"/>
                </a:lnTo>
                <a:cubicBezTo>
                  <a:pt x="233" y="936"/>
                  <a:pt x="221" y="946"/>
                  <a:pt x="207" y="945"/>
                </a:cubicBezTo>
                <a:cubicBezTo>
                  <a:pt x="193" y="944"/>
                  <a:pt x="183" y="932"/>
                  <a:pt x="184" y="918"/>
                </a:cubicBezTo>
                <a:cubicBezTo>
                  <a:pt x="185" y="904"/>
                  <a:pt x="197" y="894"/>
                  <a:pt x="211" y="895"/>
                </a:cubicBezTo>
                <a:cubicBezTo>
                  <a:pt x="225" y="896"/>
                  <a:pt x="235" y="908"/>
                  <a:pt x="234" y="922"/>
                </a:cubicBezTo>
                <a:close/>
                <a:moveTo>
                  <a:pt x="224" y="1023"/>
                </a:moveTo>
                <a:lnTo>
                  <a:pt x="224" y="1023"/>
                </a:lnTo>
                <a:cubicBezTo>
                  <a:pt x="222" y="1037"/>
                  <a:pt x="209" y="1046"/>
                  <a:pt x="196" y="1044"/>
                </a:cubicBezTo>
                <a:cubicBezTo>
                  <a:pt x="182" y="1042"/>
                  <a:pt x="173" y="1030"/>
                  <a:pt x="174" y="1016"/>
                </a:cubicBezTo>
                <a:cubicBezTo>
                  <a:pt x="176" y="1002"/>
                  <a:pt x="189" y="993"/>
                  <a:pt x="203" y="995"/>
                </a:cubicBezTo>
                <a:cubicBezTo>
                  <a:pt x="216" y="997"/>
                  <a:pt x="226" y="1009"/>
                  <a:pt x="224" y="1023"/>
                </a:cubicBezTo>
                <a:close/>
                <a:moveTo>
                  <a:pt x="211" y="1123"/>
                </a:moveTo>
                <a:lnTo>
                  <a:pt x="211" y="1123"/>
                </a:lnTo>
                <a:cubicBezTo>
                  <a:pt x="208" y="1137"/>
                  <a:pt x="195" y="1146"/>
                  <a:pt x="182" y="1143"/>
                </a:cubicBezTo>
                <a:cubicBezTo>
                  <a:pt x="168" y="1141"/>
                  <a:pt x="159" y="1128"/>
                  <a:pt x="162" y="1114"/>
                </a:cubicBezTo>
                <a:cubicBezTo>
                  <a:pt x="164" y="1101"/>
                  <a:pt x="177" y="1092"/>
                  <a:pt x="191" y="1094"/>
                </a:cubicBezTo>
                <a:cubicBezTo>
                  <a:pt x="204" y="1096"/>
                  <a:pt x="213" y="1109"/>
                  <a:pt x="211" y="1123"/>
                </a:cubicBezTo>
                <a:close/>
                <a:moveTo>
                  <a:pt x="194" y="1222"/>
                </a:moveTo>
                <a:lnTo>
                  <a:pt x="194" y="1222"/>
                </a:lnTo>
                <a:cubicBezTo>
                  <a:pt x="191" y="1235"/>
                  <a:pt x="178" y="1244"/>
                  <a:pt x="165" y="1242"/>
                </a:cubicBezTo>
                <a:cubicBezTo>
                  <a:pt x="151" y="1239"/>
                  <a:pt x="142" y="1226"/>
                  <a:pt x="144" y="1213"/>
                </a:cubicBezTo>
                <a:cubicBezTo>
                  <a:pt x="147" y="1199"/>
                  <a:pt x="160" y="1190"/>
                  <a:pt x="174" y="1193"/>
                </a:cubicBezTo>
                <a:cubicBezTo>
                  <a:pt x="187" y="1195"/>
                  <a:pt x="196" y="1208"/>
                  <a:pt x="194" y="1222"/>
                </a:cubicBezTo>
                <a:close/>
                <a:moveTo>
                  <a:pt x="172" y="1321"/>
                </a:moveTo>
                <a:lnTo>
                  <a:pt x="172" y="1321"/>
                </a:lnTo>
                <a:cubicBezTo>
                  <a:pt x="169" y="1334"/>
                  <a:pt x="155" y="1343"/>
                  <a:pt x="142" y="1339"/>
                </a:cubicBezTo>
                <a:cubicBezTo>
                  <a:pt x="128" y="1336"/>
                  <a:pt x="120" y="1322"/>
                  <a:pt x="123" y="1309"/>
                </a:cubicBezTo>
                <a:cubicBezTo>
                  <a:pt x="127" y="1295"/>
                  <a:pt x="140" y="1287"/>
                  <a:pt x="154" y="1291"/>
                </a:cubicBezTo>
                <a:cubicBezTo>
                  <a:pt x="167" y="1294"/>
                  <a:pt x="175" y="1308"/>
                  <a:pt x="172" y="1321"/>
                </a:cubicBezTo>
                <a:close/>
                <a:moveTo>
                  <a:pt x="147" y="1419"/>
                </a:moveTo>
                <a:lnTo>
                  <a:pt x="147" y="1419"/>
                </a:lnTo>
                <a:cubicBezTo>
                  <a:pt x="143" y="1432"/>
                  <a:pt x="129" y="1440"/>
                  <a:pt x="116" y="1436"/>
                </a:cubicBezTo>
                <a:cubicBezTo>
                  <a:pt x="103" y="1432"/>
                  <a:pt x="95" y="1418"/>
                  <a:pt x="99" y="1405"/>
                </a:cubicBezTo>
                <a:cubicBezTo>
                  <a:pt x="103" y="1392"/>
                  <a:pt x="117" y="1384"/>
                  <a:pt x="130" y="1388"/>
                </a:cubicBezTo>
                <a:cubicBezTo>
                  <a:pt x="143" y="1392"/>
                  <a:pt x="151" y="1406"/>
                  <a:pt x="147" y="1419"/>
                </a:cubicBezTo>
                <a:close/>
                <a:moveTo>
                  <a:pt x="119" y="1516"/>
                </a:moveTo>
                <a:lnTo>
                  <a:pt x="119" y="1516"/>
                </a:lnTo>
                <a:cubicBezTo>
                  <a:pt x="114" y="1529"/>
                  <a:pt x="100" y="1536"/>
                  <a:pt x="87" y="1532"/>
                </a:cubicBezTo>
                <a:cubicBezTo>
                  <a:pt x="74" y="1527"/>
                  <a:pt x="67" y="1513"/>
                  <a:pt x="71" y="1500"/>
                </a:cubicBezTo>
                <a:cubicBezTo>
                  <a:pt x="76" y="1487"/>
                  <a:pt x="90" y="1480"/>
                  <a:pt x="103" y="1484"/>
                </a:cubicBezTo>
                <a:cubicBezTo>
                  <a:pt x="116" y="1489"/>
                  <a:pt x="123" y="1503"/>
                  <a:pt x="119" y="1516"/>
                </a:cubicBezTo>
                <a:close/>
                <a:moveTo>
                  <a:pt x="87" y="1612"/>
                </a:moveTo>
                <a:lnTo>
                  <a:pt x="87" y="1612"/>
                </a:lnTo>
                <a:cubicBezTo>
                  <a:pt x="82" y="1625"/>
                  <a:pt x="67" y="1631"/>
                  <a:pt x="54" y="1626"/>
                </a:cubicBezTo>
                <a:cubicBezTo>
                  <a:pt x="41" y="1621"/>
                  <a:pt x="35" y="1606"/>
                  <a:pt x="41" y="1593"/>
                </a:cubicBezTo>
                <a:cubicBezTo>
                  <a:pt x="46" y="1581"/>
                  <a:pt x="61" y="1575"/>
                  <a:pt x="73" y="1580"/>
                </a:cubicBezTo>
                <a:cubicBezTo>
                  <a:pt x="86" y="1585"/>
                  <a:pt x="92" y="1600"/>
                  <a:pt x="87" y="1612"/>
                </a:cubicBezTo>
                <a:close/>
                <a:moveTo>
                  <a:pt x="51" y="1706"/>
                </a:moveTo>
                <a:lnTo>
                  <a:pt x="51" y="1706"/>
                </a:lnTo>
                <a:cubicBezTo>
                  <a:pt x="46" y="1719"/>
                  <a:pt x="31" y="1725"/>
                  <a:pt x="19" y="1720"/>
                </a:cubicBezTo>
                <a:cubicBezTo>
                  <a:pt x="6" y="1714"/>
                  <a:pt x="0" y="1700"/>
                  <a:pt x="5" y="1687"/>
                </a:cubicBezTo>
                <a:cubicBezTo>
                  <a:pt x="10" y="1674"/>
                  <a:pt x="25" y="1668"/>
                  <a:pt x="38" y="1673"/>
                </a:cubicBezTo>
                <a:cubicBezTo>
                  <a:pt x="50" y="1679"/>
                  <a:pt x="56" y="1693"/>
                  <a:pt x="51" y="1706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0" name="Freeform 65"/>
          <p:cNvSpPr>
            <a:spLocks noEditPoints="1"/>
          </p:cNvSpPr>
          <p:nvPr/>
        </p:nvSpPr>
        <p:spPr bwMode="auto">
          <a:xfrm rot="16200000">
            <a:off x="722325" y="2193131"/>
            <a:ext cx="2638425" cy="1509713"/>
          </a:xfrm>
          <a:custGeom>
            <a:avLst/>
            <a:gdLst>
              <a:gd name="T0" fmla="*/ 2147483647 w 19996"/>
              <a:gd name="T1" fmla="*/ 2147483647 h 5651"/>
              <a:gd name="T2" fmla="*/ 2147483647 w 19996"/>
              <a:gd name="T3" fmla="*/ 2147483647 h 5651"/>
              <a:gd name="T4" fmla="*/ 2147483647 w 19996"/>
              <a:gd name="T5" fmla="*/ 2147483647 h 5651"/>
              <a:gd name="T6" fmla="*/ 2147483647 w 19996"/>
              <a:gd name="T7" fmla="*/ 2147483647 h 5651"/>
              <a:gd name="T8" fmla="*/ 2147483647 w 19996"/>
              <a:gd name="T9" fmla="*/ 2147483647 h 5651"/>
              <a:gd name="T10" fmla="*/ 2147483647 w 19996"/>
              <a:gd name="T11" fmla="*/ 2147483647 h 5651"/>
              <a:gd name="T12" fmla="*/ 2147483647 w 19996"/>
              <a:gd name="T13" fmla="*/ 2147483647 h 5651"/>
              <a:gd name="T14" fmla="*/ 2147483647 w 19996"/>
              <a:gd name="T15" fmla="*/ 2147483647 h 5651"/>
              <a:gd name="T16" fmla="*/ 2147483647 w 19996"/>
              <a:gd name="T17" fmla="*/ 2147483647 h 5651"/>
              <a:gd name="T18" fmla="*/ 2147483647 w 19996"/>
              <a:gd name="T19" fmla="*/ 2147483647 h 5651"/>
              <a:gd name="T20" fmla="*/ 2147483647 w 19996"/>
              <a:gd name="T21" fmla="*/ 2147483647 h 5651"/>
              <a:gd name="T22" fmla="*/ 2147483647 w 19996"/>
              <a:gd name="T23" fmla="*/ 2147483647 h 5651"/>
              <a:gd name="T24" fmla="*/ 2147483647 w 19996"/>
              <a:gd name="T25" fmla="*/ 2147483647 h 5651"/>
              <a:gd name="T26" fmla="*/ 2147483647 w 19996"/>
              <a:gd name="T27" fmla="*/ 2147483647 h 5651"/>
              <a:gd name="T28" fmla="*/ 2147483647 w 19996"/>
              <a:gd name="T29" fmla="*/ 2147483647 h 5651"/>
              <a:gd name="T30" fmla="*/ 2147483647 w 19996"/>
              <a:gd name="T31" fmla="*/ 2147483647 h 5651"/>
              <a:gd name="T32" fmla="*/ 2147483647 w 19996"/>
              <a:gd name="T33" fmla="*/ 2147483647 h 5651"/>
              <a:gd name="T34" fmla="*/ 2147483647 w 19996"/>
              <a:gd name="T35" fmla="*/ 2147483647 h 5651"/>
              <a:gd name="T36" fmla="*/ 2147483647 w 19996"/>
              <a:gd name="T37" fmla="*/ 2147483647 h 5651"/>
              <a:gd name="T38" fmla="*/ 2147483647 w 19996"/>
              <a:gd name="T39" fmla="*/ 2147483647 h 5651"/>
              <a:gd name="T40" fmla="*/ 2147483647 w 19996"/>
              <a:gd name="T41" fmla="*/ 2147483647 h 5651"/>
              <a:gd name="T42" fmla="*/ 2147483647 w 19996"/>
              <a:gd name="T43" fmla="*/ 2147483647 h 5651"/>
              <a:gd name="T44" fmla="*/ 2147483647 w 19996"/>
              <a:gd name="T45" fmla="*/ 2147483647 h 5651"/>
              <a:gd name="T46" fmla="*/ 2147483647 w 19996"/>
              <a:gd name="T47" fmla="*/ 2147483647 h 5651"/>
              <a:gd name="T48" fmla="*/ 2147483647 w 19996"/>
              <a:gd name="T49" fmla="*/ 2147483647 h 5651"/>
              <a:gd name="T50" fmla="*/ 2147483647 w 19996"/>
              <a:gd name="T51" fmla="*/ 2147483647 h 5651"/>
              <a:gd name="T52" fmla="*/ 2147483647 w 19996"/>
              <a:gd name="T53" fmla="*/ 2147483647 h 5651"/>
              <a:gd name="T54" fmla="*/ 2147483647 w 19996"/>
              <a:gd name="T55" fmla="*/ 2147483647 h 5651"/>
              <a:gd name="T56" fmla="*/ 2147483647 w 19996"/>
              <a:gd name="T57" fmla="*/ 2147483647 h 5651"/>
              <a:gd name="T58" fmla="*/ 2147483647 w 19996"/>
              <a:gd name="T59" fmla="*/ 2147483647 h 5651"/>
              <a:gd name="T60" fmla="*/ 2147483647 w 19996"/>
              <a:gd name="T61" fmla="*/ 2147483647 h 5651"/>
              <a:gd name="T62" fmla="*/ 2147483647 w 19996"/>
              <a:gd name="T63" fmla="*/ 2147483647 h 5651"/>
              <a:gd name="T64" fmla="*/ 2147483647 w 19996"/>
              <a:gd name="T65" fmla="*/ 2147483647 h 5651"/>
              <a:gd name="T66" fmla="*/ 2147483647 w 19996"/>
              <a:gd name="T67" fmla="*/ 2147483647 h 5651"/>
              <a:gd name="T68" fmla="*/ 2147483647 w 19996"/>
              <a:gd name="T69" fmla="*/ 2147483647 h 5651"/>
              <a:gd name="T70" fmla="*/ 2147483647 w 19996"/>
              <a:gd name="T71" fmla="*/ 2147483647 h 5651"/>
              <a:gd name="T72" fmla="*/ 2147483647 w 19996"/>
              <a:gd name="T73" fmla="*/ 2147483647 h 5651"/>
              <a:gd name="T74" fmla="*/ 2147483647 w 19996"/>
              <a:gd name="T75" fmla="*/ 2147483647 h 5651"/>
              <a:gd name="T76" fmla="*/ 2147483647 w 19996"/>
              <a:gd name="T77" fmla="*/ 2147483647 h 5651"/>
              <a:gd name="T78" fmla="*/ 2147483647 w 19996"/>
              <a:gd name="T79" fmla="*/ 2147483647 h 5651"/>
              <a:gd name="T80" fmla="*/ 2147483647 w 19996"/>
              <a:gd name="T81" fmla="*/ 2147483647 h 5651"/>
              <a:gd name="T82" fmla="*/ 2147483647 w 19996"/>
              <a:gd name="T83" fmla="*/ 2147483647 h 5651"/>
              <a:gd name="T84" fmla="*/ 2147483647 w 19996"/>
              <a:gd name="T85" fmla="*/ 2147483647 h 5651"/>
              <a:gd name="T86" fmla="*/ 2147483647 w 19996"/>
              <a:gd name="T87" fmla="*/ 2147483647 h 5651"/>
              <a:gd name="T88" fmla="*/ 2147483647 w 19996"/>
              <a:gd name="T89" fmla="*/ 2147483647 h 5651"/>
              <a:gd name="T90" fmla="*/ 2147483647 w 19996"/>
              <a:gd name="T91" fmla="*/ 2147483647 h 5651"/>
              <a:gd name="T92" fmla="*/ 2147483647 w 19996"/>
              <a:gd name="T93" fmla="*/ 2147483647 h 5651"/>
              <a:gd name="T94" fmla="*/ 2147483647 w 19996"/>
              <a:gd name="T95" fmla="*/ 2147483647 h 5651"/>
              <a:gd name="T96" fmla="*/ 2147483647 w 19996"/>
              <a:gd name="T97" fmla="*/ 2147483647 h 5651"/>
              <a:gd name="T98" fmla="*/ 2147483647 w 19996"/>
              <a:gd name="T99" fmla="*/ 2147483647 h 5651"/>
              <a:gd name="T100" fmla="*/ 2147483647 w 19996"/>
              <a:gd name="T101" fmla="*/ 2147483647 h 5651"/>
              <a:gd name="T102" fmla="*/ 2147483647 w 19996"/>
              <a:gd name="T103" fmla="*/ 2147483647 h 5651"/>
              <a:gd name="T104" fmla="*/ 2147483647 w 19996"/>
              <a:gd name="T105" fmla="*/ 2147483647 h 5651"/>
              <a:gd name="T106" fmla="*/ 2147483647 w 19996"/>
              <a:gd name="T107" fmla="*/ 2147483647 h 5651"/>
              <a:gd name="T108" fmla="*/ 2147483647 w 19996"/>
              <a:gd name="T109" fmla="*/ 2147483647 h 5651"/>
              <a:gd name="T110" fmla="*/ 2147483647 w 19996"/>
              <a:gd name="T111" fmla="*/ 2147483647 h 5651"/>
              <a:gd name="T112" fmla="*/ 2147483647 w 19996"/>
              <a:gd name="T113" fmla="*/ 2147483647 h 5651"/>
              <a:gd name="T114" fmla="*/ 2147483647 w 19996"/>
              <a:gd name="T115" fmla="*/ 2147483647 h 5651"/>
              <a:gd name="T116" fmla="*/ 2147483647 w 19996"/>
              <a:gd name="T117" fmla="*/ 2147483647 h 5651"/>
              <a:gd name="T118" fmla="*/ 2147483647 w 19996"/>
              <a:gd name="T119" fmla="*/ 2147483647 h 5651"/>
              <a:gd name="T120" fmla="*/ 2147483647 w 19996"/>
              <a:gd name="T121" fmla="*/ 2147483647 h 5651"/>
              <a:gd name="T122" fmla="*/ 2147483647 w 19996"/>
              <a:gd name="T123" fmla="*/ 2147483647 h 5651"/>
              <a:gd name="T124" fmla="*/ 2147483647 w 19996"/>
              <a:gd name="T125" fmla="*/ 2147483647 h 56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9996"/>
              <a:gd name="T190" fmla="*/ 0 h 5651"/>
              <a:gd name="T191" fmla="*/ 19996 w 19996"/>
              <a:gd name="T192" fmla="*/ 5651 h 565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9996" h="5651">
                <a:moveTo>
                  <a:pt x="21" y="5599"/>
                </a:moveTo>
                <a:lnTo>
                  <a:pt x="21" y="5599"/>
                </a:lnTo>
                <a:cubicBezTo>
                  <a:pt x="34" y="5595"/>
                  <a:pt x="48" y="5603"/>
                  <a:pt x="52" y="5616"/>
                </a:cubicBezTo>
                <a:cubicBezTo>
                  <a:pt x="55" y="5629"/>
                  <a:pt x="48" y="5643"/>
                  <a:pt x="34" y="5647"/>
                </a:cubicBezTo>
                <a:cubicBezTo>
                  <a:pt x="21" y="5651"/>
                  <a:pt x="7" y="5643"/>
                  <a:pt x="3" y="5630"/>
                </a:cubicBezTo>
                <a:cubicBezTo>
                  <a:pt x="0" y="5616"/>
                  <a:pt x="7" y="5603"/>
                  <a:pt x="21" y="5599"/>
                </a:cubicBezTo>
                <a:close/>
                <a:moveTo>
                  <a:pt x="117" y="5572"/>
                </a:moveTo>
                <a:lnTo>
                  <a:pt x="117" y="5572"/>
                </a:lnTo>
                <a:cubicBezTo>
                  <a:pt x="130" y="5568"/>
                  <a:pt x="144" y="5576"/>
                  <a:pt x="148" y="5589"/>
                </a:cubicBezTo>
                <a:cubicBezTo>
                  <a:pt x="152" y="5602"/>
                  <a:pt x="144" y="5616"/>
                  <a:pt x="131" y="5620"/>
                </a:cubicBezTo>
                <a:cubicBezTo>
                  <a:pt x="117" y="5624"/>
                  <a:pt x="104" y="5616"/>
                  <a:pt x="100" y="5603"/>
                </a:cubicBezTo>
                <a:cubicBezTo>
                  <a:pt x="96" y="5589"/>
                  <a:pt x="104" y="5576"/>
                  <a:pt x="117" y="5572"/>
                </a:cubicBezTo>
                <a:close/>
                <a:moveTo>
                  <a:pt x="213" y="5545"/>
                </a:moveTo>
                <a:lnTo>
                  <a:pt x="213" y="5545"/>
                </a:lnTo>
                <a:cubicBezTo>
                  <a:pt x="227" y="5541"/>
                  <a:pt x="240" y="5549"/>
                  <a:pt x="244" y="5562"/>
                </a:cubicBezTo>
                <a:cubicBezTo>
                  <a:pt x="248" y="5575"/>
                  <a:pt x="240" y="5589"/>
                  <a:pt x="227" y="5593"/>
                </a:cubicBezTo>
                <a:cubicBezTo>
                  <a:pt x="214" y="5597"/>
                  <a:pt x="200" y="5589"/>
                  <a:pt x="196" y="5576"/>
                </a:cubicBezTo>
                <a:cubicBezTo>
                  <a:pt x="192" y="5562"/>
                  <a:pt x="200" y="5548"/>
                  <a:pt x="213" y="5545"/>
                </a:cubicBezTo>
                <a:close/>
                <a:moveTo>
                  <a:pt x="310" y="5518"/>
                </a:moveTo>
                <a:lnTo>
                  <a:pt x="310" y="5518"/>
                </a:lnTo>
                <a:cubicBezTo>
                  <a:pt x="323" y="5514"/>
                  <a:pt x="337" y="5522"/>
                  <a:pt x="341" y="5535"/>
                </a:cubicBezTo>
                <a:cubicBezTo>
                  <a:pt x="344" y="5548"/>
                  <a:pt x="337" y="5562"/>
                  <a:pt x="323" y="5566"/>
                </a:cubicBezTo>
                <a:cubicBezTo>
                  <a:pt x="310" y="5570"/>
                  <a:pt x="296" y="5562"/>
                  <a:pt x="292" y="5549"/>
                </a:cubicBezTo>
                <a:cubicBezTo>
                  <a:pt x="289" y="5535"/>
                  <a:pt x="296" y="5521"/>
                  <a:pt x="310" y="5518"/>
                </a:cubicBezTo>
                <a:close/>
                <a:moveTo>
                  <a:pt x="406" y="5491"/>
                </a:moveTo>
                <a:lnTo>
                  <a:pt x="406" y="5491"/>
                </a:lnTo>
                <a:cubicBezTo>
                  <a:pt x="419" y="5487"/>
                  <a:pt x="433" y="5495"/>
                  <a:pt x="437" y="5508"/>
                </a:cubicBezTo>
                <a:cubicBezTo>
                  <a:pt x="441" y="5521"/>
                  <a:pt x="433" y="5535"/>
                  <a:pt x="420" y="5539"/>
                </a:cubicBezTo>
                <a:cubicBezTo>
                  <a:pt x="406" y="5543"/>
                  <a:pt x="393" y="5535"/>
                  <a:pt x="389" y="5522"/>
                </a:cubicBezTo>
                <a:cubicBezTo>
                  <a:pt x="385" y="5508"/>
                  <a:pt x="393" y="5494"/>
                  <a:pt x="406" y="5491"/>
                </a:cubicBezTo>
                <a:close/>
                <a:moveTo>
                  <a:pt x="502" y="5464"/>
                </a:moveTo>
                <a:lnTo>
                  <a:pt x="502" y="5464"/>
                </a:lnTo>
                <a:cubicBezTo>
                  <a:pt x="516" y="5460"/>
                  <a:pt x="529" y="5467"/>
                  <a:pt x="533" y="5481"/>
                </a:cubicBezTo>
                <a:cubicBezTo>
                  <a:pt x="537" y="5494"/>
                  <a:pt x="529" y="5508"/>
                  <a:pt x="516" y="5512"/>
                </a:cubicBezTo>
                <a:cubicBezTo>
                  <a:pt x="503" y="5515"/>
                  <a:pt x="489" y="5508"/>
                  <a:pt x="485" y="5495"/>
                </a:cubicBezTo>
                <a:cubicBezTo>
                  <a:pt x="481" y="5481"/>
                  <a:pt x="489" y="5467"/>
                  <a:pt x="502" y="5464"/>
                </a:cubicBezTo>
                <a:close/>
                <a:moveTo>
                  <a:pt x="599" y="5437"/>
                </a:moveTo>
                <a:lnTo>
                  <a:pt x="599" y="5437"/>
                </a:lnTo>
                <a:cubicBezTo>
                  <a:pt x="612" y="5433"/>
                  <a:pt x="626" y="5440"/>
                  <a:pt x="630" y="5454"/>
                </a:cubicBezTo>
                <a:cubicBezTo>
                  <a:pt x="633" y="5467"/>
                  <a:pt x="626" y="5481"/>
                  <a:pt x="612" y="5485"/>
                </a:cubicBezTo>
                <a:cubicBezTo>
                  <a:pt x="599" y="5488"/>
                  <a:pt x="585" y="5481"/>
                  <a:pt x="581" y="5467"/>
                </a:cubicBezTo>
                <a:cubicBezTo>
                  <a:pt x="578" y="5454"/>
                  <a:pt x="585" y="5440"/>
                  <a:pt x="599" y="5437"/>
                </a:cubicBezTo>
                <a:close/>
                <a:moveTo>
                  <a:pt x="695" y="5410"/>
                </a:moveTo>
                <a:lnTo>
                  <a:pt x="695" y="5410"/>
                </a:lnTo>
                <a:cubicBezTo>
                  <a:pt x="708" y="5406"/>
                  <a:pt x="722" y="5413"/>
                  <a:pt x="726" y="5427"/>
                </a:cubicBezTo>
                <a:cubicBezTo>
                  <a:pt x="730" y="5440"/>
                  <a:pt x="722" y="5454"/>
                  <a:pt x="709" y="5458"/>
                </a:cubicBezTo>
                <a:cubicBezTo>
                  <a:pt x="695" y="5461"/>
                  <a:pt x="682" y="5454"/>
                  <a:pt x="678" y="5440"/>
                </a:cubicBezTo>
                <a:cubicBezTo>
                  <a:pt x="674" y="5427"/>
                  <a:pt x="682" y="5413"/>
                  <a:pt x="695" y="5410"/>
                </a:cubicBezTo>
                <a:close/>
                <a:moveTo>
                  <a:pt x="791" y="5383"/>
                </a:moveTo>
                <a:lnTo>
                  <a:pt x="791" y="5383"/>
                </a:lnTo>
                <a:cubicBezTo>
                  <a:pt x="805" y="5379"/>
                  <a:pt x="818" y="5386"/>
                  <a:pt x="822" y="5400"/>
                </a:cubicBezTo>
                <a:cubicBezTo>
                  <a:pt x="826" y="5413"/>
                  <a:pt x="818" y="5427"/>
                  <a:pt x="805" y="5431"/>
                </a:cubicBezTo>
                <a:cubicBezTo>
                  <a:pt x="792" y="5434"/>
                  <a:pt x="778" y="5427"/>
                  <a:pt x="774" y="5413"/>
                </a:cubicBezTo>
                <a:cubicBezTo>
                  <a:pt x="770" y="5400"/>
                  <a:pt x="778" y="5386"/>
                  <a:pt x="791" y="5383"/>
                </a:cubicBezTo>
                <a:close/>
                <a:moveTo>
                  <a:pt x="888" y="5355"/>
                </a:moveTo>
                <a:lnTo>
                  <a:pt x="888" y="5355"/>
                </a:lnTo>
                <a:cubicBezTo>
                  <a:pt x="901" y="5352"/>
                  <a:pt x="915" y="5359"/>
                  <a:pt x="919" y="5373"/>
                </a:cubicBezTo>
                <a:cubicBezTo>
                  <a:pt x="922" y="5386"/>
                  <a:pt x="915" y="5400"/>
                  <a:pt x="901" y="5404"/>
                </a:cubicBezTo>
                <a:cubicBezTo>
                  <a:pt x="888" y="5407"/>
                  <a:pt x="874" y="5400"/>
                  <a:pt x="870" y="5386"/>
                </a:cubicBezTo>
                <a:cubicBezTo>
                  <a:pt x="867" y="5373"/>
                  <a:pt x="874" y="5359"/>
                  <a:pt x="888" y="5355"/>
                </a:cubicBezTo>
                <a:close/>
                <a:moveTo>
                  <a:pt x="984" y="5328"/>
                </a:moveTo>
                <a:lnTo>
                  <a:pt x="984" y="5328"/>
                </a:lnTo>
                <a:cubicBezTo>
                  <a:pt x="997" y="5325"/>
                  <a:pt x="1011" y="5332"/>
                  <a:pt x="1015" y="5346"/>
                </a:cubicBezTo>
                <a:cubicBezTo>
                  <a:pt x="1019" y="5359"/>
                  <a:pt x="1011" y="5373"/>
                  <a:pt x="998" y="5377"/>
                </a:cubicBezTo>
                <a:cubicBezTo>
                  <a:pt x="984" y="5380"/>
                  <a:pt x="971" y="5373"/>
                  <a:pt x="967" y="5359"/>
                </a:cubicBezTo>
                <a:cubicBezTo>
                  <a:pt x="963" y="5346"/>
                  <a:pt x="971" y="5332"/>
                  <a:pt x="984" y="5328"/>
                </a:cubicBezTo>
                <a:close/>
                <a:moveTo>
                  <a:pt x="1080" y="5301"/>
                </a:moveTo>
                <a:lnTo>
                  <a:pt x="1080" y="5301"/>
                </a:lnTo>
                <a:cubicBezTo>
                  <a:pt x="1094" y="5298"/>
                  <a:pt x="1107" y="5305"/>
                  <a:pt x="1111" y="5319"/>
                </a:cubicBezTo>
                <a:cubicBezTo>
                  <a:pt x="1115" y="5332"/>
                  <a:pt x="1107" y="5346"/>
                  <a:pt x="1094" y="5349"/>
                </a:cubicBezTo>
                <a:cubicBezTo>
                  <a:pt x="1081" y="5353"/>
                  <a:pt x="1067" y="5346"/>
                  <a:pt x="1063" y="5332"/>
                </a:cubicBezTo>
                <a:cubicBezTo>
                  <a:pt x="1059" y="5319"/>
                  <a:pt x="1067" y="5305"/>
                  <a:pt x="1080" y="5301"/>
                </a:cubicBezTo>
                <a:close/>
                <a:moveTo>
                  <a:pt x="1177" y="5274"/>
                </a:moveTo>
                <a:lnTo>
                  <a:pt x="1177" y="5274"/>
                </a:lnTo>
                <a:cubicBezTo>
                  <a:pt x="1190" y="5271"/>
                  <a:pt x="1204" y="5278"/>
                  <a:pt x="1208" y="5292"/>
                </a:cubicBezTo>
                <a:cubicBezTo>
                  <a:pt x="1211" y="5305"/>
                  <a:pt x="1204" y="5319"/>
                  <a:pt x="1190" y="5322"/>
                </a:cubicBezTo>
                <a:cubicBezTo>
                  <a:pt x="1177" y="5326"/>
                  <a:pt x="1163" y="5319"/>
                  <a:pt x="1159" y="5305"/>
                </a:cubicBezTo>
                <a:cubicBezTo>
                  <a:pt x="1156" y="5292"/>
                  <a:pt x="1163" y="5278"/>
                  <a:pt x="1177" y="5274"/>
                </a:cubicBezTo>
                <a:close/>
                <a:moveTo>
                  <a:pt x="1273" y="5247"/>
                </a:moveTo>
                <a:lnTo>
                  <a:pt x="1273" y="5247"/>
                </a:lnTo>
                <a:cubicBezTo>
                  <a:pt x="1286" y="5244"/>
                  <a:pt x="1300" y="5251"/>
                  <a:pt x="1304" y="5265"/>
                </a:cubicBezTo>
                <a:cubicBezTo>
                  <a:pt x="1308" y="5278"/>
                  <a:pt x="1300" y="5292"/>
                  <a:pt x="1287" y="5295"/>
                </a:cubicBezTo>
                <a:cubicBezTo>
                  <a:pt x="1273" y="5299"/>
                  <a:pt x="1260" y="5292"/>
                  <a:pt x="1256" y="5278"/>
                </a:cubicBezTo>
                <a:cubicBezTo>
                  <a:pt x="1252" y="5265"/>
                  <a:pt x="1260" y="5251"/>
                  <a:pt x="1273" y="5247"/>
                </a:cubicBezTo>
                <a:close/>
                <a:moveTo>
                  <a:pt x="1369" y="5220"/>
                </a:moveTo>
                <a:lnTo>
                  <a:pt x="1369" y="5220"/>
                </a:lnTo>
                <a:cubicBezTo>
                  <a:pt x="1383" y="5217"/>
                  <a:pt x="1396" y="5224"/>
                  <a:pt x="1400" y="5237"/>
                </a:cubicBezTo>
                <a:cubicBezTo>
                  <a:pt x="1404" y="5251"/>
                  <a:pt x="1396" y="5265"/>
                  <a:pt x="1383" y="5268"/>
                </a:cubicBezTo>
                <a:cubicBezTo>
                  <a:pt x="1370" y="5272"/>
                  <a:pt x="1356" y="5265"/>
                  <a:pt x="1352" y="5251"/>
                </a:cubicBezTo>
                <a:cubicBezTo>
                  <a:pt x="1348" y="5238"/>
                  <a:pt x="1356" y="5224"/>
                  <a:pt x="1369" y="5220"/>
                </a:cubicBezTo>
                <a:close/>
                <a:moveTo>
                  <a:pt x="1466" y="5193"/>
                </a:moveTo>
                <a:lnTo>
                  <a:pt x="1466" y="5193"/>
                </a:lnTo>
                <a:cubicBezTo>
                  <a:pt x="1479" y="5189"/>
                  <a:pt x="1493" y="5197"/>
                  <a:pt x="1496" y="5210"/>
                </a:cubicBezTo>
                <a:cubicBezTo>
                  <a:pt x="1500" y="5224"/>
                  <a:pt x="1493" y="5238"/>
                  <a:pt x="1479" y="5241"/>
                </a:cubicBezTo>
                <a:cubicBezTo>
                  <a:pt x="1466" y="5245"/>
                  <a:pt x="1452" y="5237"/>
                  <a:pt x="1448" y="5224"/>
                </a:cubicBezTo>
                <a:cubicBezTo>
                  <a:pt x="1445" y="5211"/>
                  <a:pt x="1452" y="5197"/>
                  <a:pt x="1466" y="5193"/>
                </a:cubicBezTo>
                <a:close/>
                <a:moveTo>
                  <a:pt x="1562" y="5166"/>
                </a:moveTo>
                <a:lnTo>
                  <a:pt x="1562" y="5166"/>
                </a:lnTo>
                <a:cubicBezTo>
                  <a:pt x="1575" y="5162"/>
                  <a:pt x="1589" y="5170"/>
                  <a:pt x="1593" y="5183"/>
                </a:cubicBezTo>
                <a:cubicBezTo>
                  <a:pt x="1597" y="5197"/>
                  <a:pt x="1589" y="5211"/>
                  <a:pt x="1576" y="5214"/>
                </a:cubicBezTo>
                <a:cubicBezTo>
                  <a:pt x="1562" y="5218"/>
                  <a:pt x="1548" y="5210"/>
                  <a:pt x="1545" y="5197"/>
                </a:cubicBezTo>
                <a:cubicBezTo>
                  <a:pt x="1541" y="5184"/>
                  <a:pt x="1549" y="5170"/>
                  <a:pt x="1562" y="5166"/>
                </a:cubicBezTo>
                <a:close/>
                <a:moveTo>
                  <a:pt x="1658" y="5139"/>
                </a:moveTo>
                <a:lnTo>
                  <a:pt x="1658" y="5139"/>
                </a:lnTo>
                <a:cubicBezTo>
                  <a:pt x="1672" y="5135"/>
                  <a:pt x="1685" y="5143"/>
                  <a:pt x="1689" y="5156"/>
                </a:cubicBezTo>
                <a:cubicBezTo>
                  <a:pt x="1693" y="5170"/>
                  <a:pt x="1685" y="5184"/>
                  <a:pt x="1672" y="5187"/>
                </a:cubicBezTo>
                <a:cubicBezTo>
                  <a:pt x="1659" y="5191"/>
                  <a:pt x="1645" y="5183"/>
                  <a:pt x="1641" y="5170"/>
                </a:cubicBezTo>
                <a:cubicBezTo>
                  <a:pt x="1637" y="5157"/>
                  <a:pt x="1645" y="5143"/>
                  <a:pt x="1658" y="5139"/>
                </a:cubicBezTo>
                <a:close/>
                <a:moveTo>
                  <a:pt x="1755" y="5112"/>
                </a:moveTo>
                <a:lnTo>
                  <a:pt x="1755" y="5112"/>
                </a:lnTo>
                <a:cubicBezTo>
                  <a:pt x="1768" y="5108"/>
                  <a:pt x="1782" y="5116"/>
                  <a:pt x="1785" y="5129"/>
                </a:cubicBezTo>
                <a:cubicBezTo>
                  <a:pt x="1789" y="5143"/>
                  <a:pt x="1782" y="5156"/>
                  <a:pt x="1768" y="5160"/>
                </a:cubicBezTo>
                <a:cubicBezTo>
                  <a:pt x="1755" y="5164"/>
                  <a:pt x="1741" y="5156"/>
                  <a:pt x="1737" y="5143"/>
                </a:cubicBezTo>
                <a:cubicBezTo>
                  <a:pt x="1734" y="5130"/>
                  <a:pt x="1741" y="5116"/>
                  <a:pt x="1755" y="5112"/>
                </a:cubicBezTo>
                <a:close/>
                <a:moveTo>
                  <a:pt x="1851" y="5085"/>
                </a:moveTo>
                <a:lnTo>
                  <a:pt x="1851" y="5085"/>
                </a:lnTo>
                <a:cubicBezTo>
                  <a:pt x="1864" y="5081"/>
                  <a:pt x="1878" y="5089"/>
                  <a:pt x="1882" y="5102"/>
                </a:cubicBezTo>
                <a:cubicBezTo>
                  <a:pt x="1886" y="5116"/>
                  <a:pt x="1878" y="5129"/>
                  <a:pt x="1865" y="5133"/>
                </a:cubicBezTo>
                <a:cubicBezTo>
                  <a:pt x="1851" y="5137"/>
                  <a:pt x="1837" y="5129"/>
                  <a:pt x="1834" y="5116"/>
                </a:cubicBezTo>
                <a:cubicBezTo>
                  <a:pt x="1830" y="5103"/>
                  <a:pt x="1838" y="5089"/>
                  <a:pt x="1851" y="5085"/>
                </a:cubicBezTo>
                <a:close/>
                <a:moveTo>
                  <a:pt x="1947" y="5058"/>
                </a:moveTo>
                <a:lnTo>
                  <a:pt x="1947" y="5058"/>
                </a:lnTo>
                <a:cubicBezTo>
                  <a:pt x="1961" y="5054"/>
                  <a:pt x="1974" y="5062"/>
                  <a:pt x="1978" y="5075"/>
                </a:cubicBezTo>
                <a:cubicBezTo>
                  <a:pt x="1982" y="5089"/>
                  <a:pt x="1974" y="5102"/>
                  <a:pt x="1961" y="5106"/>
                </a:cubicBezTo>
                <a:cubicBezTo>
                  <a:pt x="1948" y="5110"/>
                  <a:pt x="1934" y="5102"/>
                  <a:pt x="1930" y="5089"/>
                </a:cubicBezTo>
                <a:cubicBezTo>
                  <a:pt x="1926" y="5076"/>
                  <a:pt x="1934" y="5062"/>
                  <a:pt x="1947" y="5058"/>
                </a:cubicBezTo>
                <a:close/>
                <a:moveTo>
                  <a:pt x="2044" y="5031"/>
                </a:moveTo>
                <a:lnTo>
                  <a:pt x="2044" y="5031"/>
                </a:lnTo>
                <a:cubicBezTo>
                  <a:pt x="2057" y="5027"/>
                  <a:pt x="2071" y="5035"/>
                  <a:pt x="2074" y="5048"/>
                </a:cubicBezTo>
                <a:cubicBezTo>
                  <a:pt x="2078" y="5062"/>
                  <a:pt x="2071" y="5075"/>
                  <a:pt x="2057" y="5079"/>
                </a:cubicBezTo>
                <a:cubicBezTo>
                  <a:pt x="2044" y="5083"/>
                  <a:pt x="2030" y="5075"/>
                  <a:pt x="2026" y="5062"/>
                </a:cubicBezTo>
                <a:cubicBezTo>
                  <a:pt x="2023" y="5049"/>
                  <a:pt x="2030" y="5035"/>
                  <a:pt x="2044" y="5031"/>
                </a:cubicBezTo>
                <a:close/>
                <a:moveTo>
                  <a:pt x="2140" y="5004"/>
                </a:moveTo>
                <a:lnTo>
                  <a:pt x="2140" y="5004"/>
                </a:lnTo>
                <a:cubicBezTo>
                  <a:pt x="2153" y="5000"/>
                  <a:pt x="2167" y="5008"/>
                  <a:pt x="2171" y="5021"/>
                </a:cubicBezTo>
                <a:cubicBezTo>
                  <a:pt x="2175" y="5035"/>
                  <a:pt x="2167" y="5048"/>
                  <a:pt x="2154" y="5052"/>
                </a:cubicBezTo>
                <a:cubicBezTo>
                  <a:pt x="2140" y="5056"/>
                  <a:pt x="2126" y="5048"/>
                  <a:pt x="2123" y="5035"/>
                </a:cubicBezTo>
                <a:cubicBezTo>
                  <a:pt x="2119" y="5022"/>
                  <a:pt x="2127" y="5008"/>
                  <a:pt x="2140" y="5004"/>
                </a:cubicBezTo>
                <a:close/>
                <a:moveTo>
                  <a:pt x="2236" y="4977"/>
                </a:moveTo>
                <a:lnTo>
                  <a:pt x="2236" y="4977"/>
                </a:lnTo>
                <a:cubicBezTo>
                  <a:pt x="2249" y="4973"/>
                  <a:pt x="2263" y="4981"/>
                  <a:pt x="2267" y="4994"/>
                </a:cubicBezTo>
                <a:cubicBezTo>
                  <a:pt x="2271" y="5007"/>
                  <a:pt x="2263" y="5021"/>
                  <a:pt x="2250" y="5025"/>
                </a:cubicBezTo>
                <a:cubicBezTo>
                  <a:pt x="2237" y="5029"/>
                  <a:pt x="2223" y="5021"/>
                  <a:pt x="2219" y="5008"/>
                </a:cubicBezTo>
                <a:cubicBezTo>
                  <a:pt x="2215" y="4995"/>
                  <a:pt x="2223" y="4981"/>
                  <a:pt x="2236" y="4977"/>
                </a:cubicBezTo>
                <a:close/>
                <a:moveTo>
                  <a:pt x="2332" y="4950"/>
                </a:moveTo>
                <a:lnTo>
                  <a:pt x="2333" y="4950"/>
                </a:lnTo>
                <a:cubicBezTo>
                  <a:pt x="2346" y="4946"/>
                  <a:pt x="2360" y="4954"/>
                  <a:pt x="2363" y="4967"/>
                </a:cubicBezTo>
                <a:cubicBezTo>
                  <a:pt x="2367" y="4980"/>
                  <a:pt x="2360" y="4994"/>
                  <a:pt x="2346" y="4998"/>
                </a:cubicBezTo>
                <a:cubicBezTo>
                  <a:pt x="2333" y="5002"/>
                  <a:pt x="2319" y="4994"/>
                  <a:pt x="2315" y="4981"/>
                </a:cubicBezTo>
                <a:cubicBezTo>
                  <a:pt x="2312" y="4968"/>
                  <a:pt x="2319" y="4954"/>
                  <a:pt x="2332" y="4950"/>
                </a:cubicBezTo>
                <a:close/>
                <a:moveTo>
                  <a:pt x="2429" y="4923"/>
                </a:moveTo>
                <a:lnTo>
                  <a:pt x="2429" y="4923"/>
                </a:lnTo>
                <a:cubicBezTo>
                  <a:pt x="2442" y="4919"/>
                  <a:pt x="2456" y="4927"/>
                  <a:pt x="2460" y="4940"/>
                </a:cubicBezTo>
                <a:cubicBezTo>
                  <a:pt x="2464" y="4953"/>
                  <a:pt x="2456" y="4967"/>
                  <a:pt x="2443" y="4971"/>
                </a:cubicBezTo>
                <a:cubicBezTo>
                  <a:pt x="2429" y="4975"/>
                  <a:pt x="2415" y="4967"/>
                  <a:pt x="2412" y="4954"/>
                </a:cubicBezTo>
                <a:cubicBezTo>
                  <a:pt x="2408" y="4941"/>
                  <a:pt x="2416" y="4927"/>
                  <a:pt x="2429" y="4923"/>
                </a:cubicBezTo>
                <a:close/>
                <a:moveTo>
                  <a:pt x="2525" y="4896"/>
                </a:moveTo>
                <a:lnTo>
                  <a:pt x="2525" y="4896"/>
                </a:lnTo>
                <a:cubicBezTo>
                  <a:pt x="2538" y="4892"/>
                  <a:pt x="2552" y="4900"/>
                  <a:pt x="2556" y="4913"/>
                </a:cubicBezTo>
                <a:cubicBezTo>
                  <a:pt x="2560" y="4926"/>
                  <a:pt x="2552" y="4940"/>
                  <a:pt x="2539" y="4944"/>
                </a:cubicBezTo>
                <a:cubicBezTo>
                  <a:pt x="2526" y="4948"/>
                  <a:pt x="2512" y="4940"/>
                  <a:pt x="2508" y="4927"/>
                </a:cubicBezTo>
                <a:cubicBezTo>
                  <a:pt x="2504" y="4914"/>
                  <a:pt x="2512" y="4900"/>
                  <a:pt x="2525" y="4896"/>
                </a:cubicBezTo>
                <a:close/>
                <a:moveTo>
                  <a:pt x="2621" y="4869"/>
                </a:moveTo>
                <a:lnTo>
                  <a:pt x="2622" y="4869"/>
                </a:lnTo>
                <a:cubicBezTo>
                  <a:pt x="2635" y="4865"/>
                  <a:pt x="2649" y="4873"/>
                  <a:pt x="2652" y="4886"/>
                </a:cubicBezTo>
                <a:cubicBezTo>
                  <a:pt x="2656" y="4899"/>
                  <a:pt x="2649" y="4913"/>
                  <a:pt x="2635" y="4917"/>
                </a:cubicBezTo>
                <a:cubicBezTo>
                  <a:pt x="2622" y="4921"/>
                  <a:pt x="2608" y="4913"/>
                  <a:pt x="2604" y="4900"/>
                </a:cubicBezTo>
                <a:cubicBezTo>
                  <a:pt x="2601" y="4887"/>
                  <a:pt x="2608" y="4873"/>
                  <a:pt x="2621" y="4869"/>
                </a:cubicBezTo>
                <a:close/>
                <a:moveTo>
                  <a:pt x="2718" y="4842"/>
                </a:moveTo>
                <a:lnTo>
                  <a:pt x="2718" y="4842"/>
                </a:lnTo>
                <a:cubicBezTo>
                  <a:pt x="2731" y="4838"/>
                  <a:pt x="2745" y="4846"/>
                  <a:pt x="2749" y="4859"/>
                </a:cubicBezTo>
                <a:cubicBezTo>
                  <a:pt x="2753" y="4872"/>
                  <a:pt x="2745" y="4886"/>
                  <a:pt x="2732" y="4890"/>
                </a:cubicBezTo>
                <a:cubicBezTo>
                  <a:pt x="2718" y="4894"/>
                  <a:pt x="2704" y="4886"/>
                  <a:pt x="2701" y="4873"/>
                </a:cubicBezTo>
                <a:cubicBezTo>
                  <a:pt x="2697" y="4860"/>
                  <a:pt x="2705" y="4846"/>
                  <a:pt x="2718" y="4842"/>
                </a:cubicBezTo>
                <a:close/>
                <a:moveTo>
                  <a:pt x="2814" y="4815"/>
                </a:moveTo>
                <a:lnTo>
                  <a:pt x="2814" y="4815"/>
                </a:lnTo>
                <a:cubicBezTo>
                  <a:pt x="2827" y="4811"/>
                  <a:pt x="2841" y="4819"/>
                  <a:pt x="2845" y="4832"/>
                </a:cubicBezTo>
                <a:cubicBezTo>
                  <a:pt x="2849" y="4845"/>
                  <a:pt x="2841" y="4859"/>
                  <a:pt x="2828" y="4863"/>
                </a:cubicBezTo>
                <a:cubicBezTo>
                  <a:pt x="2815" y="4867"/>
                  <a:pt x="2801" y="4859"/>
                  <a:pt x="2797" y="4846"/>
                </a:cubicBezTo>
                <a:cubicBezTo>
                  <a:pt x="2793" y="4832"/>
                  <a:pt x="2801" y="4819"/>
                  <a:pt x="2814" y="4815"/>
                </a:cubicBezTo>
                <a:close/>
                <a:moveTo>
                  <a:pt x="2910" y="4788"/>
                </a:moveTo>
                <a:lnTo>
                  <a:pt x="2911" y="4788"/>
                </a:lnTo>
                <a:cubicBezTo>
                  <a:pt x="2924" y="4784"/>
                  <a:pt x="2938" y="4792"/>
                  <a:pt x="2941" y="4805"/>
                </a:cubicBezTo>
                <a:cubicBezTo>
                  <a:pt x="2945" y="4818"/>
                  <a:pt x="2938" y="4832"/>
                  <a:pt x="2924" y="4836"/>
                </a:cubicBezTo>
                <a:cubicBezTo>
                  <a:pt x="2911" y="4840"/>
                  <a:pt x="2897" y="4832"/>
                  <a:pt x="2893" y="4819"/>
                </a:cubicBezTo>
                <a:cubicBezTo>
                  <a:pt x="2890" y="4805"/>
                  <a:pt x="2897" y="4792"/>
                  <a:pt x="2910" y="4788"/>
                </a:cubicBezTo>
                <a:close/>
                <a:moveTo>
                  <a:pt x="3007" y="4761"/>
                </a:moveTo>
                <a:lnTo>
                  <a:pt x="3007" y="4761"/>
                </a:lnTo>
                <a:cubicBezTo>
                  <a:pt x="3020" y="4757"/>
                  <a:pt x="3034" y="4765"/>
                  <a:pt x="3038" y="4778"/>
                </a:cubicBezTo>
                <a:cubicBezTo>
                  <a:pt x="3042" y="4791"/>
                  <a:pt x="3034" y="4805"/>
                  <a:pt x="3021" y="4809"/>
                </a:cubicBezTo>
                <a:cubicBezTo>
                  <a:pt x="3007" y="4813"/>
                  <a:pt x="2993" y="4805"/>
                  <a:pt x="2990" y="4792"/>
                </a:cubicBezTo>
                <a:cubicBezTo>
                  <a:pt x="2986" y="4778"/>
                  <a:pt x="2994" y="4765"/>
                  <a:pt x="3007" y="4761"/>
                </a:cubicBezTo>
                <a:close/>
                <a:moveTo>
                  <a:pt x="3103" y="4734"/>
                </a:moveTo>
                <a:lnTo>
                  <a:pt x="3103" y="4734"/>
                </a:lnTo>
                <a:cubicBezTo>
                  <a:pt x="3116" y="4730"/>
                  <a:pt x="3130" y="4738"/>
                  <a:pt x="3134" y="4751"/>
                </a:cubicBezTo>
                <a:cubicBezTo>
                  <a:pt x="3138" y="4764"/>
                  <a:pt x="3130" y="4778"/>
                  <a:pt x="3117" y="4782"/>
                </a:cubicBezTo>
                <a:cubicBezTo>
                  <a:pt x="3104" y="4786"/>
                  <a:pt x="3090" y="4778"/>
                  <a:pt x="3086" y="4765"/>
                </a:cubicBezTo>
                <a:cubicBezTo>
                  <a:pt x="3082" y="4751"/>
                  <a:pt x="3090" y="4738"/>
                  <a:pt x="3103" y="4734"/>
                </a:cubicBezTo>
                <a:close/>
                <a:moveTo>
                  <a:pt x="3199" y="4707"/>
                </a:moveTo>
                <a:lnTo>
                  <a:pt x="3200" y="4707"/>
                </a:lnTo>
                <a:cubicBezTo>
                  <a:pt x="3213" y="4703"/>
                  <a:pt x="3227" y="4711"/>
                  <a:pt x="3230" y="4724"/>
                </a:cubicBezTo>
                <a:cubicBezTo>
                  <a:pt x="3234" y="4737"/>
                  <a:pt x="3227" y="4751"/>
                  <a:pt x="3213" y="4755"/>
                </a:cubicBezTo>
                <a:cubicBezTo>
                  <a:pt x="3200" y="4759"/>
                  <a:pt x="3186" y="4751"/>
                  <a:pt x="3182" y="4738"/>
                </a:cubicBezTo>
                <a:cubicBezTo>
                  <a:pt x="3178" y="4724"/>
                  <a:pt x="3186" y="4711"/>
                  <a:pt x="3199" y="4707"/>
                </a:cubicBezTo>
                <a:close/>
                <a:moveTo>
                  <a:pt x="3296" y="4680"/>
                </a:moveTo>
                <a:lnTo>
                  <a:pt x="3296" y="4680"/>
                </a:lnTo>
                <a:cubicBezTo>
                  <a:pt x="3309" y="4676"/>
                  <a:pt x="3323" y="4684"/>
                  <a:pt x="3327" y="4697"/>
                </a:cubicBezTo>
                <a:cubicBezTo>
                  <a:pt x="3331" y="4710"/>
                  <a:pt x="3323" y="4724"/>
                  <a:pt x="3310" y="4728"/>
                </a:cubicBezTo>
                <a:cubicBezTo>
                  <a:pt x="3296" y="4732"/>
                  <a:pt x="3282" y="4724"/>
                  <a:pt x="3279" y="4711"/>
                </a:cubicBezTo>
                <a:cubicBezTo>
                  <a:pt x="3275" y="4697"/>
                  <a:pt x="3283" y="4683"/>
                  <a:pt x="3296" y="4680"/>
                </a:cubicBezTo>
                <a:close/>
                <a:moveTo>
                  <a:pt x="3392" y="4653"/>
                </a:moveTo>
                <a:lnTo>
                  <a:pt x="3392" y="4653"/>
                </a:lnTo>
                <a:cubicBezTo>
                  <a:pt x="3405" y="4649"/>
                  <a:pt x="3419" y="4657"/>
                  <a:pt x="3423" y="4670"/>
                </a:cubicBezTo>
                <a:cubicBezTo>
                  <a:pt x="3427" y="4683"/>
                  <a:pt x="3419" y="4697"/>
                  <a:pt x="3406" y="4701"/>
                </a:cubicBezTo>
                <a:cubicBezTo>
                  <a:pt x="3393" y="4705"/>
                  <a:pt x="3379" y="4697"/>
                  <a:pt x="3375" y="4684"/>
                </a:cubicBezTo>
                <a:cubicBezTo>
                  <a:pt x="3371" y="4670"/>
                  <a:pt x="3379" y="4656"/>
                  <a:pt x="3392" y="4653"/>
                </a:cubicBezTo>
                <a:close/>
                <a:moveTo>
                  <a:pt x="3488" y="4626"/>
                </a:moveTo>
                <a:lnTo>
                  <a:pt x="3488" y="4626"/>
                </a:lnTo>
                <a:cubicBezTo>
                  <a:pt x="3502" y="4622"/>
                  <a:pt x="3516" y="4630"/>
                  <a:pt x="3519" y="4643"/>
                </a:cubicBezTo>
                <a:cubicBezTo>
                  <a:pt x="3523" y="4656"/>
                  <a:pt x="3516" y="4670"/>
                  <a:pt x="3502" y="4674"/>
                </a:cubicBezTo>
                <a:cubicBezTo>
                  <a:pt x="3489" y="4678"/>
                  <a:pt x="3475" y="4670"/>
                  <a:pt x="3471" y="4657"/>
                </a:cubicBezTo>
                <a:cubicBezTo>
                  <a:pt x="3467" y="4643"/>
                  <a:pt x="3475" y="4629"/>
                  <a:pt x="3488" y="4626"/>
                </a:cubicBezTo>
                <a:close/>
                <a:moveTo>
                  <a:pt x="3585" y="4599"/>
                </a:moveTo>
                <a:lnTo>
                  <a:pt x="3585" y="4599"/>
                </a:lnTo>
                <a:cubicBezTo>
                  <a:pt x="3598" y="4595"/>
                  <a:pt x="3612" y="4602"/>
                  <a:pt x="3616" y="4616"/>
                </a:cubicBezTo>
                <a:cubicBezTo>
                  <a:pt x="3620" y="4629"/>
                  <a:pt x="3612" y="4643"/>
                  <a:pt x="3599" y="4647"/>
                </a:cubicBezTo>
                <a:cubicBezTo>
                  <a:pt x="3585" y="4650"/>
                  <a:pt x="3571" y="4643"/>
                  <a:pt x="3568" y="4630"/>
                </a:cubicBezTo>
                <a:cubicBezTo>
                  <a:pt x="3564" y="4616"/>
                  <a:pt x="3572" y="4602"/>
                  <a:pt x="3585" y="4599"/>
                </a:cubicBezTo>
                <a:close/>
                <a:moveTo>
                  <a:pt x="3681" y="4572"/>
                </a:moveTo>
                <a:lnTo>
                  <a:pt x="3681" y="4572"/>
                </a:lnTo>
                <a:cubicBezTo>
                  <a:pt x="3694" y="4568"/>
                  <a:pt x="3708" y="4575"/>
                  <a:pt x="3712" y="4589"/>
                </a:cubicBezTo>
                <a:cubicBezTo>
                  <a:pt x="3716" y="4602"/>
                  <a:pt x="3708" y="4616"/>
                  <a:pt x="3695" y="4620"/>
                </a:cubicBezTo>
                <a:cubicBezTo>
                  <a:pt x="3682" y="4623"/>
                  <a:pt x="3668" y="4616"/>
                  <a:pt x="3664" y="4602"/>
                </a:cubicBezTo>
                <a:cubicBezTo>
                  <a:pt x="3660" y="4589"/>
                  <a:pt x="3668" y="4575"/>
                  <a:pt x="3681" y="4572"/>
                </a:cubicBezTo>
                <a:close/>
                <a:moveTo>
                  <a:pt x="3777" y="4545"/>
                </a:moveTo>
                <a:lnTo>
                  <a:pt x="3777" y="4545"/>
                </a:lnTo>
                <a:cubicBezTo>
                  <a:pt x="3791" y="4541"/>
                  <a:pt x="3805" y="4548"/>
                  <a:pt x="3808" y="4562"/>
                </a:cubicBezTo>
                <a:cubicBezTo>
                  <a:pt x="3812" y="4575"/>
                  <a:pt x="3804" y="4589"/>
                  <a:pt x="3791" y="4593"/>
                </a:cubicBezTo>
                <a:cubicBezTo>
                  <a:pt x="3778" y="4596"/>
                  <a:pt x="3764" y="4589"/>
                  <a:pt x="3760" y="4575"/>
                </a:cubicBezTo>
                <a:cubicBezTo>
                  <a:pt x="3756" y="4562"/>
                  <a:pt x="3764" y="4548"/>
                  <a:pt x="3777" y="4545"/>
                </a:cubicBezTo>
                <a:close/>
                <a:moveTo>
                  <a:pt x="3874" y="4518"/>
                </a:moveTo>
                <a:lnTo>
                  <a:pt x="3874" y="4518"/>
                </a:lnTo>
                <a:cubicBezTo>
                  <a:pt x="3887" y="4514"/>
                  <a:pt x="3901" y="4521"/>
                  <a:pt x="3905" y="4535"/>
                </a:cubicBezTo>
                <a:cubicBezTo>
                  <a:pt x="3909" y="4548"/>
                  <a:pt x="3901" y="4562"/>
                  <a:pt x="3888" y="4566"/>
                </a:cubicBezTo>
                <a:cubicBezTo>
                  <a:pt x="3874" y="4569"/>
                  <a:pt x="3860" y="4562"/>
                  <a:pt x="3857" y="4548"/>
                </a:cubicBezTo>
                <a:cubicBezTo>
                  <a:pt x="3853" y="4535"/>
                  <a:pt x="3860" y="4521"/>
                  <a:pt x="3874" y="4518"/>
                </a:cubicBezTo>
                <a:close/>
                <a:moveTo>
                  <a:pt x="3970" y="4490"/>
                </a:moveTo>
                <a:lnTo>
                  <a:pt x="3970" y="4490"/>
                </a:lnTo>
                <a:cubicBezTo>
                  <a:pt x="3983" y="4487"/>
                  <a:pt x="3997" y="4494"/>
                  <a:pt x="4001" y="4508"/>
                </a:cubicBezTo>
                <a:cubicBezTo>
                  <a:pt x="4005" y="4521"/>
                  <a:pt x="3997" y="4535"/>
                  <a:pt x="3984" y="4539"/>
                </a:cubicBezTo>
                <a:cubicBezTo>
                  <a:pt x="3971" y="4542"/>
                  <a:pt x="3957" y="4535"/>
                  <a:pt x="3953" y="4521"/>
                </a:cubicBezTo>
                <a:cubicBezTo>
                  <a:pt x="3949" y="4508"/>
                  <a:pt x="3957" y="4494"/>
                  <a:pt x="3970" y="4490"/>
                </a:cubicBezTo>
                <a:close/>
                <a:moveTo>
                  <a:pt x="4066" y="4463"/>
                </a:moveTo>
                <a:lnTo>
                  <a:pt x="4066" y="4463"/>
                </a:lnTo>
                <a:cubicBezTo>
                  <a:pt x="4080" y="4460"/>
                  <a:pt x="4094" y="4467"/>
                  <a:pt x="4097" y="4481"/>
                </a:cubicBezTo>
                <a:cubicBezTo>
                  <a:pt x="4101" y="4494"/>
                  <a:pt x="4093" y="4508"/>
                  <a:pt x="4080" y="4512"/>
                </a:cubicBezTo>
                <a:cubicBezTo>
                  <a:pt x="4067" y="4515"/>
                  <a:pt x="4053" y="4508"/>
                  <a:pt x="4049" y="4494"/>
                </a:cubicBezTo>
                <a:cubicBezTo>
                  <a:pt x="4045" y="4481"/>
                  <a:pt x="4053" y="4467"/>
                  <a:pt x="4066" y="4463"/>
                </a:cubicBezTo>
                <a:close/>
                <a:moveTo>
                  <a:pt x="4163" y="4436"/>
                </a:moveTo>
                <a:lnTo>
                  <a:pt x="4163" y="4436"/>
                </a:lnTo>
                <a:cubicBezTo>
                  <a:pt x="4176" y="4433"/>
                  <a:pt x="4190" y="4440"/>
                  <a:pt x="4194" y="4454"/>
                </a:cubicBezTo>
                <a:cubicBezTo>
                  <a:pt x="4197" y="4467"/>
                  <a:pt x="4190" y="4481"/>
                  <a:pt x="4177" y="4484"/>
                </a:cubicBezTo>
                <a:lnTo>
                  <a:pt x="4176" y="4484"/>
                </a:lnTo>
                <a:cubicBezTo>
                  <a:pt x="4163" y="4488"/>
                  <a:pt x="4149" y="4481"/>
                  <a:pt x="4146" y="4467"/>
                </a:cubicBezTo>
                <a:cubicBezTo>
                  <a:pt x="4142" y="4454"/>
                  <a:pt x="4149" y="4440"/>
                  <a:pt x="4163" y="4436"/>
                </a:cubicBezTo>
                <a:close/>
                <a:moveTo>
                  <a:pt x="4259" y="4409"/>
                </a:moveTo>
                <a:lnTo>
                  <a:pt x="4259" y="4409"/>
                </a:lnTo>
                <a:cubicBezTo>
                  <a:pt x="4272" y="4406"/>
                  <a:pt x="4286" y="4413"/>
                  <a:pt x="4290" y="4427"/>
                </a:cubicBezTo>
                <a:cubicBezTo>
                  <a:pt x="4294" y="4440"/>
                  <a:pt x="4286" y="4454"/>
                  <a:pt x="4273" y="4457"/>
                </a:cubicBezTo>
                <a:cubicBezTo>
                  <a:pt x="4260" y="4461"/>
                  <a:pt x="4246" y="4454"/>
                  <a:pt x="4242" y="4440"/>
                </a:cubicBezTo>
                <a:cubicBezTo>
                  <a:pt x="4238" y="4427"/>
                  <a:pt x="4246" y="4413"/>
                  <a:pt x="4259" y="4409"/>
                </a:cubicBezTo>
                <a:close/>
                <a:moveTo>
                  <a:pt x="4355" y="4382"/>
                </a:moveTo>
                <a:lnTo>
                  <a:pt x="4355" y="4382"/>
                </a:lnTo>
                <a:cubicBezTo>
                  <a:pt x="4369" y="4379"/>
                  <a:pt x="4383" y="4386"/>
                  <a:pt x="4386" y="4400"/>
                </a:cubicBezTo>
                <a:cubicBezTo>
                  <a:pt x="4390" y="4413"/>
                  <a:pt x="4382" y="4427"/>
                  <a:pt x="4369" y="4430"/>
                </a:cubicBezTo>
                <a:cubicBezTo>
                  <a:pt x="4356" y="4434"/>
                  <a:pt x="4342" y="4427"/>
                  <a:pt x="4338" y="4413"/>
                </a:cubicBezTo>
                <a:cubicBezTo>
                  <a:pt x="4334" y="4400"/>
                  <a:pt x="4342" y="4386"/>
                  <a:pt x="4355" y="4382"/>
                </a:cubicBezTo>
                <a:close/>
                <a:moveTo>
                  <a:pt x="4452" y="4355"/>
                </a:moveTo>
                <a:lnTo>
                  <a:pt x="4452" y="4355"/>
                </a:lnTo>
                <a:cubicBezTo>
                  <a:pt x="4465" y="4352"/>
                  <a:pt x="4479" y="4359"/>
                  <a:pt x="4483" y="4372"/>
                </a:cubicBezTo>
                <a:cubicBezTo>
                  <a:pt x="4486" y="4386"/>
                  <a:pt x="4479" y="4400"/>
                  <a:pt x="4466" y="4403"/>
                </a:cubicBezTo>
                <a:lnTo>
                  <a:pt x="4465" y="4403"/>
                </a:lnTo>
                <a:cubicBezTo>
                  <a:pt x="4452" y="4407"/>
                  <a:pt x="4438" y="4400"/>
                  <a:pt x="4435" y="4386"/>
                </a:cubicBezTo>
                <a:cubicBezTo>
                  <a:pt x="4431" y="4373"/>
                  <a:pt x="4438" y="4359"/>
                  <a:pt x="4452" y="4355"/>
                </a:cubicBezTo>
                <a:close/>
                <a:moveTo>
                  <a:pt x="4548" y="4328"/>
                </a:moveTo>
                <a:lnTo>
                  <a:pt x="4548" y="4328"/>
                </a:lnTo>
                <a:cubicBezTo>
                  <a:pt x="4561" y="4324"/>
                  <a:pt x="4575" y="4332"/>
                  <a:pt x="4579" y="4345"/>
                </a:cubicBezTo>
                <a:cubicBezTo>
                  <a:pt x="4583" y="4359"/>
                  <a:pt x="4575" y="4373"/>
                  <a:pt x="4562" y="4376"/>
                </a:cubicBezTo>
                <a:cubicBezTo>
                  <a:pt x="4549" y="4380"/>
                  <a:pt x="4535" y="4372"/>
                  <a:pt x="4531" y="4359"/>
                </a:cubicBezTo>
                <a:cubicBezTo>
                  <a:pt x="4527" y="4346"/>
                  <a:pt x="4535" y="4332"/>
                  <a:pt x="4548" y="4328"/>
                </a:cubicBezTo>
                <a:close/>
                <a:moveTo>
                  <a:pt x="4644" y="4301"/>
                </a:moveTo>
                <a:lnTo>
                  <a:pt x="4644" y="4301"/>
                </a:lnTo>
                <a:cubicBezTo>
                  <a:pt x="4658" y="4297"/>
                  <a:pt x="4672" y="4305"/>
                  <a:pt x="4675" y="4318"/>
                </a:cubicBezTo>
                <a:cubicBezTo>
                  <a:pt x="4679" y="4332"/>
                  <a:pt x="4671" y="4346"/>
                  <a:pt x="4658" y="4349"/>
                </a:cubicBezTo>
                <a:cubicBezTo>
                  <a:pt x="4645" y="4353"/>
                  <a:pt x="4631" y="4345"/>
                  <a:pt x="4627" y="4332"/>
                </a:cubicBezTo>
                <a:cubicBezTo>
                  <a:pt x="4623" y="4319"/>
                  <a:pt x="4631" y="4305"/>
                  <a:pt x="4644" y="4301"/>
                </a:cubicBezTo>
                <a:close/>
                <a:moveTo>
                  <a:pt x="4741" y="4274"/>
                </a:moveTo>
                <a:lnTo>
                  <a:pt x="4741" y="4274"/>
                </a:lnTo>
                <a:cubicBezTo>
                  <a:pt x="4754" y="4270"/>
                  <a:pt x="4768" y="4278"/>
                  <a:pt x="4772" y="4291"/>
                </a:cubicBezTo>
                <a:cubicBezTo>
                  <a:pt x="4775" y="4305"/>
                  <a:pt x="4768" y="4319"/>
                  <a:pt x="4755" y="4322"/>
                </a:cubicBezTo>
                <a:lnTo>
                  <a:pt x="4754" y="4322"/>
                </a:lnTo>
                <a:cubicBezTo>
                  <a:pt x="4741" y="4326"/>
                  <a:pt x="4727" y="4318"/>
                  <a:pt x="4724" y="4305"/>
                </a:cubicBezTo>
                <a:cubicBezTo>
                  <a:pt x="4720" y="4292"/>
                  <a:pt x="4727" y="4278"/>
                  <a:pt x="4741" y="4274"/>
                </a:cubicBezTo>
                <a:close/>
                <a:moveTo>
                  <a:pt x="4837" y="4247"/>
                </a:moveTo>
                <a:lnTo>
                  <a:pt x="4837" y="4247"/>
                </a:lnTo>
                <a:cubicBezTo>
                  <a:pt x="4850" y="4243"/>
                  <a:pt x="4864" y="4251"/>
                  <a:pt x="4868" y="4264"/>
                </a:cubicBezTo>
                <a:cubicBezTo>
                  <a:pt x="4872" y="4278"/>
                  <a:pt x="4864" y="4291"/>
                  <a:pt x="4851" y="4295"/>
                </a:cubicBezTo>
                <a:cubicBezTo>
                  <a:pt x="4838" y="4299"/>
                  <a:pt x="4824" y="4291"/>
                  <a:pt x="4820" y="4278"/>
                </a:cubicBezTo>
                <a:cubicBezTo>
                  <a:pt x="4816" y="4265"/>
                  <a:pt x="4824" y="4251"/>
                  <a:pt x="4837" y="4247"/>
                </a:cubicBezTo>
                <a:close/>
                <a:moveTo>
                  <a:pt x="4933" y="4220"/>
                </a:moveTo>
                <a:lnTo>
                  <a:pt x="4933" y="4220"/>
                </a:lnTo>
                <a:cubicBezTo>
                  <a:pt x="4947" y="4216"/>
                  <a:pt x="4960" y="4224"/>
                  <a:pt x="4964" y="4237"/>
                </a:cubicBezTo>
                <a:cubicBezTo>
                  <a:pt x="4968" y="4250"/>
                  <a:pt x="4961" y="4264"/>
                  <a:pt x="4947" y="4268"/>
                </a:cubicBezTo>
                <a:cubicBezTo>
                  <a:pt x="4934" y="4272"/>
                  <a:pt x="4920" y="4264"/>
                  <a:pt x="4916" y="4251"/>
                </a:cubicBezTo>
                <a:cubicBezTo>
                  <a:pt x="4912" y="4238"/>
                  <a:pt x="4920" y="4224"/>
                  <a:pt x="4933" y="4220"/>
                </a:cubicBezTo>
                <a:close/>
                <a:moveTo>
                  <a:pt x="5030" y="4193"/>
                </a:moveTo>
                <a:lnTo>
                  <a:pt x="5030" y="4193"/>
                </a:lnTo>
                <a:cubicBezTo>
                  <a:pt x="5043" y="4189"/>
                  <a:pt x="5057" y="4197"/>
                  <a:pt x="5061" y="4210"/>
                </a:cubicBezTo>
                <a:cubicBezTo>
                  <a:pt x="5064" y="4223"/>
                  <a:pt x="5057" y="4237"/>
                  <a:pt x="5044" y="4241"/>
                </a:cubicBezTo>
                <a:cubicBezTo>
                  <a:pt x="5030" y="4245"/>
                  <a:pt x="5016" y="4237"/>
                  <a:pt x="5013" y="4224"/>
                </a:cubicBezTo>
                <a:cubicBezTo>
                  <a:pt x="5009" y="4211"/>
                  <a:pt x="5016" y="4197"/>
                  <a:pt x="5030" y="4193"/>
                </a:cubicBezTo>
                <a:close/>
                <a:moveTo>
                  <a:pt x="5126" y="4166"/>
                </a:moveTo>
                <a:lnTo>
                  <a:pt x="5126" y="4166"/>
                </a:lnTo>
                <a:cubicBezTo>
                  <a:pt x="5139" y="4162"/>
                  <a:pt x="5153" y="4170"/>
                  <a:pt x="5157" y="4183"/>
                </a:cubicBezTo>
                <a:cubicBezTo>
                  <a:pt x="5161" y="4196"/>
                  <a:pt x="5153" y="4210"/>
                  <a:pt x="5140" y="4214"/>
                </a:cubicBezTo>
                <a:cubicBezTo>
                  <a:pt x="5127" y="4218"/>
                  <a:pt x="5113" y="4210"/>
                  <a:pt x="5109" y="4197"/>
                </a:cubicBezTo>
                <a:cubicBezTo>
                  <a:pt x="5105" y="4184"/>
                  <a:pt x="5113" y="4170"/>
                  <a:pt x="5126" y="4166"/>
                </a:cubicBezTo>
                <a:close/>
                <a:moveTo>
                  <a:pt x="5222" y="4139"/>
                </a:moveTo>
                <a:lnTo>
                  <a:pt x="5222" y="4139"/>
                </a:lnTo>
                <a:cubicBezTo>
                  <a:pt x="5236" y="4135"/>
                  <a:pt x="5249" y="4143"/>
                  <a:pt x="5253" y="4156"/>
                </a:cubicBezTo>
                <a:cubicBezTo>
                  <a:pt x="5257" y="4169"/>
                  <a:pt x="5250" y="4183"/>
                  <a:pt x="5236" y="4187"/>
                </a:cubicBezTo>
                <a:cubicBezTo>
                  <a:pt x="5223" y="4191"/>
                  <a:pt x="5209" y="4183"/>
                  <a:pt x="5205" y="4170"/>
                </a:cubicBezTo>
                <a:cubicBezTo>
                  <a:pt x="5201" y="4157"/>
                  <a:pt x="5209" y="4143"/>
                  <a:pt x="5222" y="4139"/>
                </a:cubicBezTo>
                <a:close/>
                <a:moveTo>
                  <a:pt x="5319" y="4112"/>
                </a:moveTo>
                <a:lnTo>
                  <a:pt x="5319" y="4112"/>
                </a:lnTo>
                <a:cubicBezTo>
                  <a:pt x="5332" y="4108"/>
                  <a:pt x="5346" y="4116"/>
                  <a:pt x="5350" y="4129"/>
                </a:cubicBezTo>
                <a:cubicBezTo>
                  <a:pt x="5353" y="4142"/>
                  <a:pt x="5346" y="4156"/>
                  <a:pt x="5333" y="4160"/>
                </a:cubicBezTo>
                <a:cubicBezTo>
                  <a:pt x="5319" y="4164"/>
                  <a:pt x="5305" y="4156"/>
                  <a:pt x="5302" y="4143"/>
                </a:cubicBezTo>
                <a:cubicBezTo>
                  <a:pt x="5298" y="4130"/>
                  <a:pt x="5305" y="4116"/>
                  <a:pt x="5319" y="4112"/>
                </a:cubicBezTo>
                <a:close/>
                <a:moveTo>
                  <a:pt x="5415" y="4085"/>
                </a:moveTo>
                <a:lnTo>
                  <a:pt x="5415" y="4085"/>
                </a:lnTo>
                <a:cubicBezTo>
                  <a:pt x="5428" y="4081"/>
                  <a:pt x="5442" y="4089"/>
                  <a:pt x="5446" y="4102"/>
                </a:cubicBezTo>
                <a:cubicBezTo>
                  <a:pt x="5450" y="4115"/>
                  <a:pt x="5442" y="4129"/>
                  <a:pt x="5429" y="4133"/>
                </a:cubicBezTo>
                <a:cubicBezTo>
                  <a:pt x="5416" y="4137"/>
                  <a:pt x="5402" y="4129"/>
                  <a:pt x="5398" y="4116"/>
                </a:cubicBezTo>
                <a:cubicBezTo>
                  <a:pt x="5394" y="4103"/>
                  <a:pt x="5402" y="4089"/>
                  <a:pt x="5415" y="4085"/>
                </a:cubicBezTo>
                <a:close/>
                <a:moveTo>
                  <a:pt x="5511" y="4058"/>
                </a:moveTo>
                <a:lnTo>
                  <a:pt x="5511" y="4058"/>
                </a:lnTo>
                <a:cubicBezTo>
                  <a:pt x="5525" y="4054"/>
                  <a:pt x="5538" y="4062"/>
                  <a:pt x="5542" y="4075"/>
                </a:cubicBezTo>
                <a:cubicBezTo>
                  <a:pt x="5546" y="4088"/>
                  <a:pt x="5539" y="4102"/>
                  <a:pt x="5525" y="4106"/>
                </a:cubicBezTo>
                <a:cubicBezTo>
                  <a:pt x="5512" y="4110"/>
                  <a:pt x="5498" y="4102"/>
                  <a:pt x="5494" y="4089"/>
                </a:cubicBezTo>
                <a:cubicBezTo>
                  <a:pt x="5490" y="4076"/>
                  <a:pt x="5498" y="4062"/>
                  <a:pt x="5511" y="4058"/>
                </a:cubicBezTo>
                <a:close/>
                <a:moveTo>
                  <a:pt x="5608" y="4031"/>
                </a:moveTo>
                <a:lnTo>
                  <a:pt x="5608" y="4031"/>
                </a:lnTo>
                <a:cubicBezTo>
                  <a:pt x="5621" y="4027"/>
                  <a:pt x="5635" y="4035"/>
                  <a:pt x="5639" y="4048"/>
                </a:cubicBezTo>
                <a:cubicBezTo>
                  <a:pt x="5642" y="4061"/>
                  <a:pt x="5635" y="4075"/>
                  <a:pt x="5622" y="4079"/>
                </a:cubicBezTo>
                <a:cubicBezTo>
                  <a:pt x="5608" y="4083"/>
                  <a:pt x="5594" y="4075"/>
                  <a:pt x="5591" y="4062"/>
                </a:cubicBezTo>
                <a:cubicBezTo>
                  <a:pt x="5587" y="4049"/>
                  <a:pt x="5594" y="4035"/>
                  <a:pt x="5608" y="4031"/>
                </a:cubicBezTo>
                <a:close/>
                <a:moveTo>
                  <a:pt x="5704" y="4004"/>
                </a:moveTo>
                <a:lnTo>
                  <a:pt x="5704" y="4004"/>
                </a:lnTo>
                <a:cubicBezTo>
                  <a:pt x="5717" y="4000"/>
                  <a:pt x="5731" y="4008"/>
                  <a:pt x="5735" y="4021"/>
                </a:cubicBezTo>
                <a:cubicBezTo>
                  <a:pt x="5739" y="4034"/>
                  <a:pt x="5731" y="4048"/>
                  <a:pt x="5718" y="4052"/>
                </a:cubicBezTo>
                <a:cubicBezTo>
                  <a:pt x="5705" y="4056"/>
                  <a:pt x="5691" y="4048"/>
                  <a:pt x="5687" y="4035"/>
                </a:cubicBezTo>
                <a:cubicBezTo>
                  <a:pt x="5683" y="4022"/>
                  <a:pt x="5691" y="4008"/>
                  <a:pt x="5704" y="4004"/>
                </a:cubicBezTo>
                <a:close/>
                <a:moveTo>
                  <a:pt x="5800" y="3977"/>
                </a:moveTo>
                <a:lnTo>
                  <a:pt x="5800" y="3977"/>
                </a:lnTo>
                <a:cubicBezTo>
                  <a:pt x="5814" y="3973"/>
                  <a:pt x="5827" y="3981"/>
                  <a:pt x="5831" y="3994"/>
                </a:cubicBezTo>
                <a:cubicBezTo>
                  <a:pt x="5835" y="4007"/>
                  <a:pt x="5828" y="4021"/>
                  <a:pt x="5814" y="4025"/>
                </a:cubicBezTo>
                <a:cubicBezTo>
                  <a:pt x="5801" y="4029"/>
                  <a:pt x="5787" y="4021"/>
                  <a:pt x="5783" y="4008"/>
                </a:cubicBezTo>
                <a:cubicBezTo>
                  <a:pt x="5779" y="3995"/>
                  <a:pt x="5787" y="3981"/>
                  <a:pt x="5800" y="3977"/>
                </a:cubicBezTo>
                <a:close/>
                <a:moveTo>
                  <a:pt x="5897" y="3950"/>
                </a:moveTo>
                <a:lnTo>
                  <a:pt x="5897" y="3950"/>
                </a:lnTo>
                <a:cubicBezTo>
                  <a:pt x="5910" y="3946"/>
                  <a:pt x="5924" y="3954"/>
                  <a:pt x="5928" y="3967"/>
                </a:cubicBezTo>
                <a:cubicBezTo>
                  <a:pt x="5931" y="3980"/>
                  <a:pt x="5924" y="3994"/>
                  <a:pt x="5911" y="3998"/>
                </a:cubicBezTo>
                <a:cubicBezTo>
                  <a:pt x="5897" y="4002"/>
                  <a:pt x="5883" y="3994"/>
                  <a:pt x="5880" y="3981"/>
                </a:cubicBezTo>
                <a:cubicBezTo>
                  <a:pt x="5876" y="3968"/>
                  <a:pt x="5883" y="3954"/>
                  <a:pt x="5897" y="3950"/>
                </a:cubicBezTo>
                <a:close/>
                <a:moveTo>
                  <a:pt x="5993" y="3923"/>
                </a:moveTo>
                <a:lnTo>
                  <a:pt x="5993" y="3923"/>
                </a:lnTo>
                <a:cubicBezTo>
                  <a:pt x="6006" y="3919"/>
                  <a:pt x="6020" y="3927"/>
                  <a:pt x="6024" y="3940"/>
                </a:cubicBezTo>
                <a:cubicBezTo>
                  <a:pt x="6028" y="3953"/>
                  <a:pt x="6020" y="3967"/>
                  <a:pt x="6007" y="3971"/>
                </a:cubicBezTo>
                <a:cubicBezTo>
                  <a:pt x="5994" y="3975"/>
                  <a:pt x="5980" y="3967"/>
                  <a:pt x="5976" y="3954"/>
                </a:cubicBezTo>
                <a:cubicBezTo>
                  <a:pt x="5972" y="3941"/>
                  <a:pt x="5980" y="3927"/>
                  <a:pt x="5993" y="3923"/>
                </a:cubicBezTo>
                <a:close/>
                <a:moveTo>
                  <a:pt x="6089" y="3896"/>
                </a:moveTo>
                <a:lnTo>
                  <a:pt x="6089" y="3896"/>
                </a:lnTo>
                <a:cubicBezTo>
                  <a:pt x="6102" y="3892"/>
                  <a:pt x="6116" y="3900"/>
                  <a:pt x="6120" y="3913"/>
                </a:cubicBezTo>
                <a:cubicBezTo>
                  <a:pt x="6124" y="3926"/>
                  <a:pt x="6116" y="3940"/>
                  <a:pt x="6103" y="3944"/>
                </a:cubicBezTo>
                <a:cubicBezTo>
                  <a:pt x="6090" y="3948"/>
                  <a:pt x="6076" y="3940"/>
                  <a:pt x="6072" y="3927"/>
                </a:cubicBezTo>
                <a:cubicBezTo>
                  <a:pt x="6068" y="3914"/>
                  <a:pt x="6076" y="3900"/>
                  <a:pt x="6089" y="3896"/>
                </a:cubicBezTo>
                <a:close/>
                <a:moveTo>
                  <a:pt x="6186" y="3869"/>
                </a:moveTo>
                <a:lnTo>
                  <a:pt x="6186" y="3869"/>
                </a:lnTo>
                <a:cubicBezTo>
                  <a:pt x="6199" y="3865"/>
                  <a:pt x="6213" y="3873"/>
                  <a:pt x="6217" y="3886"/>
                </a:cubicBezTo>
                <a:cubicBezTo>
                  <a:pt x="6220" y="3899"/>
                  <a:pt x="6213" y="3913"/>
                  <a:pt x="6200" y="3917"/>
                </a:cubicBezTo>
                <a:cubicBezTo>
                  <a:pt x="6186" y="3921"/>
                  <a:pt x="6172" y="3913"/>
                  <a:pt x="6169" y="3900"/>
                </a:cubicBezTo>
                <a:cubicBezTo>
                  <a:pt x="6165" y="3887"/>
                  <a:pt x="6172" y="3873"/>
                  <a:pt x="6186" y="3869"/>
                </a:cubicBezTo>
                <a:close/>
                <a:moveTo>
                  <a:pt x="6282" y="3842"/>
                </a:moveTo>
                <a:lnTo>
                  <a:pt x="6282" y="3842"/>
                </a:lnTo>
                <a:cubicBezTo>
                  <a:pt x="6295" y="3838"/>
                  <a:pt x="6309" y="3846"/>
                  <a:pt x="6313" y="3859"/>
                </a:cubicBezTo>
                <a:cubicBezTo>
                  <a:pt x="6317" y="3872"/>
                  <a:pt x="6309" y="3886"/>
                  <a:pt x="6296" y="3890"/>
                </a:cubicBezTo>
                <a:cubicBezTo>
                  <a:pt x="6283" y="3894"/>
                  <a:pt x="6269" y="3886"/>
                  <a:pt x="6265" y="3873"/>
                </a:cubicBezTo>
                <a:cubicBezTo>
                  <a:pt x="6261" y="3860"/>
                  <a:pt x="6269" y="3846"/>
                  <a:pt x="6282" y="3842"/>
                </a:cubicBezTo>
                <a:close/>
                <a:moveTo>
                  <a:pt x="6378" y="3815"/>
                </a:moveTo>
                <a:lnTo>
                  <a:pt x="6378" y="3815"/>
                </a:lnTo>
                <a:cubicBezTo>
                  <a:pt x="6391" y="3811"/>
                  <a:pt x="6405" y="3818"/>
                  <a:pt x="6409" y="3832"/>
                </a:cubicBezTo>
                <a:cubicBezTo>
                  <a:pt x="6413" y="3845"/>
                  <a:pt x="6405" y="3859"/>
                  <a:pt x="6392" y="3863"/>
                </a:cubicBezTo>
                <a:cubicBezTo>
                  <a:pt x="6379" y="3867"/>
                  <a:pt x="6365" y="3859"/>
                  <a:pt x="6361" y="3846"/>
                </a:cubicBezTo>
                <a:cubicBezTo>
                  <a:pt x="6357" y="3832"/>
                  <a:pt x="6365" y="3819"/>
                  <a:pt x="6378" y="3815"/>
                </a:cubicBezTo>
                <a:close/>
                <a:moveTo>
                  <a:pt x="6475" y="3788"/>
                </a:moveTo>
                <a:lnTo>
                  <a:pt x="6475" y="3788"/>
                </a:lnTo>
                <a:cubicBezTo>
                  <a:pt x="6488" y="3784"/>
                  <a:pt x="6502" y="3791"/>
                  <a:pt x="6506" y="3805"/>
                </a:cubicBezTo>
                <a:cubicBezTo>
                  <a:pt x="6509" y="3818"/>
                  <a:pt x="6502" y="3832"/>
                  <a:pt x="6489" y="3836"/>
                </a:cubicBezTo>
                <a:cubicBezTo>
                  <a:pt x="6475" y="3840"/>
                  <a:pt x="6461" y="3832"/>
                  <a:pt x="6458" y="3819"/>
                </a:cubicBezTo>
                <a:cubicBezTo>
                  <a:pt x="6454" y="3805"/>
                  <a:pt x="6461" y="3792"/>
                  <a:pt x="6475" y="3788"/>
                </a:cubicBezTo>
                <a:close/>
                <a:moveTo>
                  <a:pt x="6571" y="3761"/>
                </a:moveTo>
                <a:lnTo>
                  <a:pt x="6571" y="3761"/>
                </a:lnTo>
                <a:cubicBezTo>
                  <a:pt x="6584" y="3757"/>
                  <a:pt x="6598" y="3764"/>
                  <a:pt x="6602" y="3778"/>
                </a:cubicBezTo>
                <a:cubicBezTo>
                  <a:pt x="6606" y="3791"/>
                  <a:pt x="6598" y="3805"/>
                  <a:pt x="6585" y="3809"/>
                </a:cubicBezTo>
                <a:cubicBezTo>
                  <a:pt x="6572" y="3813"/>
                  <a:pt x="6558" y="3805"/>
                  <a:pt x="6554" y="3792"/>
                </a:cubicBezTo>
                <a:cubicBezTo>
                  <a:pt x="6550" y="3778"/>
                  <a:pt x="6558" y="3765"/>
                  <a:pt x="6571" y="3761"/>
                </a:cubicBezTo>
                <a:close/>
                <a:moveTo>
                  <a:pt x="6667" y="3734"/>
                </a:moveTo>
                <a:lnTo>
                  <a:pt x="6667" y="3734"/>
                </a:lnTo>
                <a:cubicBezTo>
                  <a:pt x="6680" y="3730"/>
                  <a:pt x="6694" y="3737"/>
                  <a:pt x="6698" y="3751"/>
                </a:cubicBezTo>
                <a:cubicBezTo>
                  <a:pt x="6702" y="3764"/>
                  <a:pt x="6694" y="3778"/>
                  <a:pt x="6681" y="3782"/>
                </a:cubicBezTo>
                <a:cubicBezTo>
                  <a:pt x="6668" y="3786"/>
                  <a:pt x="6654" y="3778"/>
                  <a:pt x="6650" y="3765"/>
                </a:cubicBezTo>
                <a:cubicBezTo>
                  <a:pt x="6646" y="3751"/>
                  <a:pt x="6654" y="3738"/>
                  <a:pt x="6667" y="3734"/>
                </a:cubicBezTo>
                <a:close/>
                <a:moveTo>
                  <a:pt x="6763" y="3707"/>
                </a:moveTo>
                <a:lnTo>
                  <a:pt x="6764" y="3707"/>
                </a:lnTo>
                <a:cubicBezTo>
                  <a:pt x="6777" y="3703"/>
                  <a:pt x="6791" y="3710"/>
                  <a:pt x="6795" y="3724"/>
                </a:cubicBezTo>
                <a:cubicBezTo>
                  <a:pt x="6798" y="3737"/>
                  <a:pt x="6791" y="3751"/>
                  <a:pt x="6778" y="3755"/>
                </a:cubicBezTo>
                <a:lnTo>
                  <a:pt x="6777" y="3755"/>
                </a:lnTo>
                <a:cubicBezTo>
                  <a:pt x="6764" y="3758"/>
                  <a:pt x="6750" y="3751"/>
                  <a:pt x="6746" y="3738"/>
                </a:cubicBezTo>
                <a:cubicBezTo>
                  <a:pt x="6743" y="3724"/>
                  <a:pt x="6750" y="3710"/>
                  <a:pt x="6763" y="3707"/>
                </a:cubicBezTo>
                <a:close/>
                <a:moveTo>
                  <a:pt x="6860" y="3680"/>
                </a:moveTo>
                <a:lnTo>
                  <a:pt x="6860" y="3680"/>
                </a:lnTo>
                <a:cubicBezTo>
                  <a:pt x="6873" y="3676"/>
                  <a:pt x="6887" y="3683"/>
                  <a:pt x="6891" y="3697"/>
                </a:cubicBezTo>
                <a:cubicBezTo>
                  <a:pt x="6895" y="3710"/>
                  <a:pt x="6887" y="3724"/>
                  <a:pt x="6874" y="3728"/>
                </a:cubicBezTo>
                <a:cubicBezTo>
                  <a:pt x="6861" y="3731"/>
                  <a:pt x="6847" y="3724"/>
                  <a:pt x="6843" y="3711"/>
                </a:cubicBezTo>
                <a:cubicBezTo>
                  <a:pt x="6839" y="3697"/>
                  <a:pt x="6847" y="3683"/>
                  <a:pt x="6860" y="3680"/>
                </a:cubicBezTo>
                <a:close/>
                <a:moveTo>
                  <a:pt x="6956" y="3653"/>
                </a:moveTo>
                <a:lnTo>
                  <a:pt x="6956" y="3653"/>
                </a:lnTo>
                <a:cubicBezTo>
                  <a:pt x="6969" y="3649"/>
                  <a:pt x="6983" y="3656"/>
                  <a:pt x="6987" y="3670"/>
                </a:cubicBezTo>
                <a:cubicBezTo>
                  <a:pt x="6991" y="3683"/>
                  <a:pt x="6983" y="3697"/>
                  <a:pt x="6970" y="3701"/>
                </a:cubicBezTo>
                <a:cubicBezTo>
                  <a:pt x="6957" y="3704"/>
                  <a:pt x="6943" y="3697"/>
                  <a:pt x="6939" y="3684"/>
                </a:cubicBezTo>
                <a:cubicBezTo>
                  <a:pt x="6935" y="3670"/>
                  <a:pt x="6943" y="3656"/>
                  <a:pt x="6956" y="3653"/>
                </a:cubicBezTo>
                <a:close/>
                <a:moveTo>
                  <a:pt x="7052" y="3626"/>
                </a:moveTo>
                <a:lnTo>
                  <a:pt x="7053" y="3626"/>
                </a:lnTo>
                <a:cubicBezTo>
                  <a:pt x="7066" y="3622"/>
                  <a:pt x="7080" y="3629"/>
                  <a:pt x="7084" y="3643"/>
                </a:cubicBezTo>
                <a:cubicBezTo>
                  <a:pt x="7087" y="3656"/>
                  <a:pt x="7080" y="3670"/>
                  <a:pt x="7067" y="3674"/>
                </a:cubicBezTo>
                <a:lnTo>
                  <a:pt x="7066" y="3674"/>
                </a:lnTo>
                <a:cubicBezTo>
                  <a:pt x="7053" y="3677"/>
                  <a:pt x="7039" y="3670"/>
                  <a:pt x="7035" y="3657"/>
                </a:cubicBezTo>
                <a:cubicBezTo>
                  <a:pt x="7032" y="3643"/>
                  <a:pt x="7039" y="3629"/>
                  <a:pt x="7052" y="3626"/>
                </a:cubicBezTo>
                <a:close/>
                <a:moveTo>
                  <a:pt x="7149" y="3598"/>
                </a:moveTo>
                <a:lnTo>
                  <a:pt x="7149" y="3598"/>
                </a:lnTo>
                <a:cubicBezTo>
                  <a:pt x="7162" y="3595"/>
                  <a:pt x="7176" y="3602"/>
                  <a:pt x="7180" y="3615"/>
                </a:cubicBezTo>
                <a:cubicBezTo>
                  <a:pt x="7184" y="3629"/>
                  <a:pt x="7176" y="3643"/>
                  <a:pt x="7163" y="3646"/>
                </a:cubicBezTo>
                <a:cubicBezTo>
                  <a:pt x="7150" y="3650"/>
                  <a:pt x="7136" y="3643"/>
                  <a:pt x="7132" y="3629"/>
                </a:cubicBezTo>
                <a:cubicBezTo>
                  <a:pt x="7128" y="3616"/>
                  <a:pt x="7136" y="3602"/>
                  <a:pt x="7149" y="3598"/>
                </a:cubicBezTo>
                <a:close/>
                <a:moveTo>
                  <a:pt x="7245" y="3571"/>
                </a:moveTo>
                <a:lnTo>
                  <a:pt x="7245" y="3571"/>
                </a:lnTo>
                <a:cubicBezTo>
                  <a:pt x="7258" y="3568"/>
                  <a:pt x="7272" y="3575"/>
                  <a:pt x="7276" y="3588"/>
                </a:cubicBezTo>
                <a:cubicBezTo>
                  <a:pt x="7280" y="3602"/>
                  <a:pt x="7272" y="3616"/>
                  <a:pt x="7259" y="3619"/>
                </a:cubicBezTo>
                <a:cubicBezTo>
                  <a:pt x="7246" y="3623"/>
                  <a:pt x="7232" y="3616"/>
                  <a:pt x="7228" y="3602"/>
                </a:cubicBezTo>
                <a:cubicBezTo>
                  <a:pt x="7224" y="3589"/>
                  <a:pt x="7232" y="3575"/>
                  <a:pt x="7245" y="3571"/>
                </a:cubicBezTo>
                <a:close/>
                <a:moveTo>
                  <a:pt x="7341" y="3544"/>
                </a:moveTo>
                <a:lnTo>
                  <a:pt x="7342" y="3544"/>
                </a:lnTo>
                <a:cubicBezTo>
                  <a:pt x="7355" y="3541"/>
                  <a:pt x="7369" y="3548"/>
                  <a:pt x="7373" y="3561"/>
                </a:cubicBezTo>
                <a:cubicBezTo>
                  <a:pt x="7376" y="3575"/>
                  <a:pt x="7369" y="3589"/>
                  <a:pt x="7356" y="3592"/>
                </a:cubicBezTo>
                <a:lnTo>
                  <a:pt x="7355" y="3592"/>
                </a:lnTo>
                <a:cubicBezTo>
                  <a:pt x="7342" y="3596"/>
                  <a:pt x="7328" y="3589"/>
                  <a:pt x="7324" y="3575"/>
                </a:cubicBezTo>
                <a:cubicBezTo>
                  <a:pt x="7321" y="3562"/>
                  <a:pt x="7328" y="3548"/>
                  <a:pt x="7341" y="3544"/>
                </a:cubicBezTo>
                <a:close/>
                <a:moveTo>
                  <a:pt x="7438" y="3517"/>
                </a:moveTo>
                <a:lnTo>
                  <a:pt x="7438" y="3517"/>
                </a:lnTo>
                <a:cubicBezTo>
                  <a:pt x="7451" y="3514"/>
                  <a:pt x="7465" y="3521"/>
                  <a:pt x="7469" y="3534"/>
                </a:cubicBezTo>
                <a:cubicBezTo>
                  <a:pt x="7473" y="3548"/>
                  <a:pt x="7465" y="3562"/>
                  <a:pt x="7452" y="3565"/>
                </a:cubicBezTo>
                <a:cubicBezTo>
                  <a:pt x="7439" y="3569"/>
                  <a:pt x="7425" y="3562"/>
                  <a:pt x="7421" y="3548"/>
                </a:cubicBezTo>
                <a:cubicBezTo>
                  <a:pt x="7417" y="3535"/>
                  <a:pt x="7425" y="3521"/>
                  <a:pt x="7438" y="3517"/>
                </a:cubicBezTo>
                <a:close/>
                <a:moveTo>
                  <a:pt x="7534" y="3490"/>
                </a:moveTo>
                <a:lnTo>
                  <a:pt x="7534" y="3490"/>
                </a:lnTo>
                <a:cubicBezTo>
                  <a:pt x="7547" y="3486"/>
                  <a:pt x="7561" y="3494"/>
                  <a:pt x="7565" y="3507"/>
                </a:cubicBezTo>
                <a:cubicBezTo>
                  <a:pt x="7569" y="3521"/>
                  <a:pt x="7561" y="3534"/>
                  <a:pt x="7548" y="3538"/>
                </a:cubicBezTo>
                <a:cubicBezTo>
                  <a:pt x="7535" y="3542"/>
                  <a:pt x="7521" y="3535"/>
                  <a:pt x="7517" y="3521"/>
                </a:cubicBezTo>
                <a:cubicBezTo>
                  <a:pt x="7513" y="3508"/>
                  <a:pt x="7521" y="3494"/>
                  <a:pt x="7534" y="3490"/>
                </a:cubicBezTo>
                <a:close/>
                <a:moveTo>
                  <a:pt x="7630" y="3463"/>
                </a:moveTo>
                <a:lnTo>
                  <a:pt x="7630" y="3463"/>
                </a:lnTo>
                <a:cubicBezTo>
                  <a:pt x="7644" y="3459"/>
                  <a:pt x="7658" y="3467"/>
                  <a:pt x="7661" y="3480"/>
                </a:cubicBezTo>
                <a:cubicBezTo>
                  <a:pt x="7665" y="3494"/>
                  <a:pt x="7658" y="3507"/>
                  <a:pt x="7644" y="3511"/>
                </a:cubicBezTo>
                <a:cubicBezTo>
                  <a:pt x="7631" y="3515"/>
                  <a:pt x="7617" y="3508"/>
                  <a:pt x="7613" y="3494"/>
                </a:cubicBezTo>
                <a:cubicBezTo>
                  <a:pt x="7610" y="3481"/>
                  <a:pt x="7617" y="3467"/>
                  <a:pt x="7630" y="3463"/>
                </a:cubicBezTo>
                <a:close/>
                <a:moveTo>
                  <a:pt x="7727" y="3436"/>
                </a:moveTo>
                <a:lnTo>
                  <a:pt x="7727" y="3436"/>
                </a:lnTo>
                <a:cubicBezTo>
                  <a:pt x="7740" y="3432"/>
                  <a:pt x="7754" y="3440"/>
                  <a:pt x="7758" y="3453"/>
                </a:cubicBezTo>
                <a:cubicBezTo>
                  <a:pt x="7762" y="3467"/>
                  <a:pt x="7754" y="3480"/>
                  <a:pt x="7741" y="3484"/>
                </a:cubicBezTo>
                <a:cubicBezTo>
                  <a:pt x="7728" y="3488"/>
                  <a:pt x="7714" y="3481"/>
                  <a:pt x="7710" y="3467"/>
                </a:cubicBezTo>
                <a:cubicBezTo>
                  <a:pt x="7706" y="3454"/>
                  <a:pt x="7714" y="3440"/>
                  <a:pt x="7727" y="3436"/>
                </a:cubicBezTo>
                <a:close/>
                <a:moveTo>
                  <a:pt x="7823" y="3409"/>
                </a:moveTo>
                <a:lnTo>
                  <a:pt x="7823" y="3409"/>
                </a:lnTo>
                <a:cubicBezTo>
                  <a:pt x="7836" y="3405"/>
                  <a:pt x="7850" y="3413"/>
                  <a:pt x="7854" y="3426"/>
                </a:cubicBezTo>
                <a:cubicBezTo>
                  <a:pt x="7858" y="3440"/>
                  <a:pt x="7850" y="3453"/>
                  <a:pt x="7837" y="3457"/>
                </a:cubicBezTo>
                <a:cubicBezTo>
                  <a:pt x="7824" y="3461"/>
                  <a:pt x="7810" y="3454"/>
                  <a:pt x="7806" y="3440"/>
                </a:cubicBezTo>
                <a:cubicBezTo>
                  <a:pt x="7802" y="3427"/>
                  <a:pt x="7810" y="3413"/>
                  <a:pt x="7823" y="3409"/>
                </a:cubicBezTo>
                <a:close/>
                <a:moveTo>
                  <a:pt x="7919" y="3382"/>
                </a:moveTo>
                <a:lnTo>
                  <a:pt x="7919" y="3382"/>
                </a:lnTo>
                <a:cubicBezTo>
                  <a:pt x="7933" y="3378"/>
                  <a:pt x="7947" y="3386"/>
                  <a:pt x="7950" y="3399"/>
                </a:cubicBezTo>
                <a:cubicBezTo>
                  <a:pt x="7954" y="3412"/>
                  <a:pt x="7947" y="3426"/>
                  <a:pt x="7933" y="3430"/>
                </a:cubicBezTo>
                <a:cubicBezTo>
                  <a:pt x="7920" y="3434"/>
                  <a:pt x="7906" y="3426"/>
                  <a:pt x="7902" y="3413"/>
                </a:cubicBezTo>
                <a:cubicBezTo>
                  <a:pt x="7899" y="3400"/>
                  <a:pt x="7906" y="3386"/>
                  <a:pt x="7919" y="3382"/>
                </a:cubicBezTo>
                <a:close/>
                <a:moveTo>
                  <a:pt x="8016" y="3355"/>
                </a:moveTo>
                <a:lnTo>
                  <a:pt x="8016" y="3355"/>
                </a:lnTo>
                <a:cubicBezTo>
                  <a:pt x="8029" y="3351"/>
                  <a:pt x="8043" y="3359"/>
                  <a:pt x="8047" y="3372"/>
                </a:cubicBezTo>
                <a:cubicBezTo>
                  <a:pt x="8051" y="3385"/>
                  <a:pt x="8043" y="3399"/>
                  <a:pt x="8030" y="3403"/>
                </a:cubicBezTo>
                <a:cubicBezTo>
                  <a:pt x="8016" y="3407"/>
                  <a:pt x="8003" y="3399"/>
                  <a:pt x="7999" y="3386"/>
                </a:cubicBezTo>
                <a:cubicBezTo>
                  <a:pt x="7995" y="3373"/>
                  <a:pt x="8002" y="3359"/>
                  <a:pt x="8016" y="3355"/>
                </a:cubicBezTo>
                <a:close/>
                <a:moveTo>
                  <a:pt x="8112" y="3328"/>
                </a:moveTo>
                <a:lnTo>
                  <a:pt x="8112" y="3328"/>
                </a:lnTo>
                <a:cubicBezTo>
                  <a:pt x="8125" y="3324"/>
                  <a:pt x="8139" y="3332"/>
                  <a:pt x="8143" y="3345"/>
                </a:cubicBezTo>
                <a:cubicBezTo>
                  <a:pt x="8147" y="3358"/>
                  <a:pt x="8139" y="3372"/>
                  <a:pt x="8126" y="3376"/>
                </a:cubicBezTo>
                <a:cubicBezTo>
                  <a:pt x="8113" y="3380"/>
                  <a:pt x="8099" y="3372"/>
                  <a:pt x="8095" y="3359"/>
                </a:cubicBezTo>
                <a:cubicBezTo>
                  <a:pt x="8091" y="3346"/>
                  <a:pt x="8099" y="3332"/>
                  <a:pt x="8112" y="3328"/>
                </a:cubicBezTo>
                <a:close/>
                <a:moveTo>
                  <a:pt x="8208" y="3301"/>
                </a:moveTo>
                <a:lnTo>
                  <a:pt x="8208" y="3301"/>
                </a:lnTo>
                <a:cubicBezTo>
                  <a:pt x="8222" y="3297"/>
                  <a:pt x="8236" y="3305"/>
                  <a:pt x="8239" y="3318"/>
                </a:cubicBezTo>
                <a:cubicBezTo>
                  <a:pt x="8243" y="3331"/>
                  <a:pt x="8236" y="3345"/>
                  <a:pt x="8222" y="3349"/>
                </a:cubicBezTo>
                <a:cubicBezTo>
                  <a:pt x="8209" y="3353"/>
                  <a:pt x="8195" y="3345"/>
                  <a:pt x="8191" y="3332"/>
                </a:cubicBezTo>
                <a:cubicBezTo>
                  <a:pt x="8188" y="3319"/>
                  <a:pt x="8195" y="3305"/>
                  <a:pt x="8208" y="3301"/>
                </a:cubicBezTo>
                <a:close/>
                <a:moveTo>
                  <a:pt x="8305" y="3274"/>
                </a:moveTo>
                <a:lnTo>
                  <a:pt x="8305" y="3274"/>
                </a:lnTo>
                <a:cubicBezTo>
                  <a:pt x="8318" y="3270"/>
                  <a:pt x="8332" y="3278"/>
                  <a:pt x="8336" y="3291"/>
                </a:cubicBezTo>
                <a:cubicBezTo>
                  <a:pt x="8340" y="3304"/>
                  <a:pt x="8332" y="3318"/>
                  <a:pt x="8319" y="3322"/>
                </a:cubicBezTo>
                <a:cubicBezTo>
                  <a:pt x="8305" y="3326"/>
                  <a:pt x="8292" y="3318"/>
                  <a:pt x="8288" y="3305"/>
                </a:cubicBezTo>
                <a:cubicBezTo>
                  <a:pt x="8284" y="3292"/>
                  <a:pt x="8291" y="3278"/>
                  <a:pt x="8305" y="3274"/>
                </a:cubicBezTo>
                <a:close/>
                <a:moveTo>
                  <a:pt x="8401" y="3247"/>
                </a:moveTo>
                <a:lnTo>
                  <a:pt x="8401" y="3247"/>
                </a:lnTo>
                <a:cubicBezTo>
                  <a:pt x="8414" y="3243"/>
                  <a:pt x="8428" y="3251"/>
                  <a:pt x="8432" y="3264"/>
                </a:cubicBezTo>
                <a:cubicBezTo>
                  <a:pt x="8436" y="3277"/>
                  <a:pt x="8428" y="3291"/>
                  <a:pt x="8415" y="3295"/>
                </a:cubicBezTo>
                <a:cubicBezTo>
                  <a:pt x="8402" y="3299"/>
                  <a:pt x="8388" y="3291"/>
                  <a:pt x="8384" y="3278"/>
                </a:cubicBezTo>
                <a:cubicBezTo>
                  <a:pt x="8380" y="3265"/>
                  <a:pt x="8388" y="3251"/>
                  <a:pt x="8401" y="3247"/>
                </a:cubicBezTo>
                <a:close/>
                <a:moveTo>
                  <a:pt x="8497" y="3220"/>
                </a:moveTo>
                <a:lnTo>
                  <a:pt x="8497" y="3220"/>
                </a:lnTo>
                <a:cubicBezTo>
                  <a:pt x="8511" y="3216"/>
                  <a:pt x="8525" y="3224"/>
                  <a:pt x="8528" y="3237"/>
                </a:cubicBezTo>
                <a:cubicBezTo>
                  <a:pt x="8532" y="3250"/>
                  <a:pt x="8525" y="3264"/>
                  <a:pt x="8511" y="3268"/>
                </a:cubicBezTo>
                <a:cubicBezTo>
                  <a:pt x="8498" y="3272"/>
                  <a:pt x="8484" y="3264"/>
                  <a:pt x="8480" y="3251"/>
                </a:cubicBezTo>
                <a:cubicBezTo>
                  <a:pt x="8477" y="3238"/>
                  <a:pt x="8484" y="3224"/>
                  <a:pt x="8497" y="3220"/>
                </a:cubicBezTo>
                <a:close/>
                <a:moveTo>
                  <a:pt x="8594" y="3193"/>
                </a:moveTo>
                <a:lnTo>
                  <a:pt x="8594" y="3193"/>
                </a:lnTo>
                <a:cubicBezTo>
                  <a:pt x="8607" y="3189"/>
                  <a:pt x="8621" y="3197"/>
                  <a:pt x="8625" y="3210"/>
                </a:cubicBezTo>
                <a:cubicBezTo>
                  <a:pt x="8629" y="3223"/>
                  <a:pt x="8621" y="3237"/>
                  <a:pt x="8608" y="3241"/>
                </a:cubicBezTo>
                <a:cubicBezTo>
                  <a:pt x="8594" y="3245"/>
                  <a:pt x="8581" y="3237"/>
                  <a:pt x="8577" y="3224"/>
                </a:cubicBezTo>
                <a:cubicBezTo>
                  <a:pt x="8573" y="3211"/>
                  <a:pt x="8580" y="3197"/>
                  <a:pt x="8594" y="3193"/>
                </a:cubicBezTo>
                <a:close/>
                <a:moveTo>
                  <a:pt x="8690" y="3166"/>
                </a:moveTo>
                <a:lnTo>
                  <a:pt x="8690" y="3166"/>
                </a:lnTo>
                <a:cubicBezTo>
                  <a:pt x="8703" y="3162"/>
                  <a:pt x="8717" y="3170"/>
                  <a:pt x="8721" y="3183"/>
                </a:cubicBezTo>
                <a:cubicBezTo>
                  <a:pt x="8725" y="3196"/>
                  <a:pt x="8717" y="3210"/>
                  <a:pt x="8704" y="3214"/>
                </a:cubicBezTo>
                <a:cubicBezTo>
                  <a:pt x="8691" y="3218"/>
                  <a:pt x="8677" y="3210"/>
                  <a:pt x="8673" y="3197"/>
                </a:cubicBezTo>
                <a:cubicBezTo>
                  <a:pt x="8669" y="3184"/>
                  <a:pt x="8677" y="3170"/>
                  <a:pt x="8690" y="3166"/>
                </a:cubicBezTo>
                <a:close/>
                <a:moveTo>
                  <a:pt x="8786" y="3139"/>
                </a:moveTo>
                <a:lnTo>
                  <a:pt x="8786" y="3139"/>
                </a:lnTo>
                <a:cubicBezTo>
                  <a:pt x="8800" y="3135"/>
                  <a:pt x="8814" y="3143"/>
                  <a:pt x="8817" y="3156"/>
                </a:cubicBezTo>
                <a:cubicBezTo>
                  <a:pt x="8821" y="3169"/>
                  <a:pt x="8814" y="3183"/>
                  <a:pt x="8800" y="3187"/>
                </a:cubicBezTo>
                <a:cubicBezTo>
                  <a:pt x="8787" y="3191"/>
                  <a:pt x="8773" y="3183"/>
                  <a:pt x="8769" y="3170"/>
                </a:cubicBezTo>
                <a:cubicBezTo>
                  <a:pt x="8766" y="3157"/>
                  <a:pt x="8773" y="3143"/>
                  <a:pt x="8786" y="3139"/>
                </a:cubicBezTo>
                <a:close/>
                <a:moveTo>
                  <a:pt x="8883" y="3112"/>
                </a:moveTo>
                <a:lnTo>
                  <a:pt x="8883" y="3112"/>
                </a:lnTo>
                <a:cubicBezTo>
                  <a:pt x="8896" y="3108"/>
                  <a:pt x="8910" y="3116"/>
                  <a:pt x="8914" y="3129"/>
                </a:cubicBezTo>
                <a:cubicBezTo>
                  <a:pt x="8918" y="3142"/>
                  <a:pt x="8910" y="3156"/>
                  <a:pt x="8897" y="3160"/>
                </a:cubicBezTo>
                <a:cubicBezTo>
                  <a:pt x="8883" y="3164"/>
                  <a:pt x="8870" y="3156"/>
                  <a:pt x="8866" y="3143"/>
                </a:cubicBezTo>
                <a:cubicBezTo>
                  <a:pt x="8862" y="3130"/>
                  <a:pt x="8869" y="3116"/>
                  <a:pt x="8883" y="3112"/>
                </a:cubicBezTo>
                <a:close/>
                <a:moveTo>
                  <a:pt x="8979" y="3085"/>
                </a:moveTo>
                <a:lnTo>
                  <a:pt x="8979" y="3085"/>
                </a:lnTo>
                <a:cubicBezTo>
                  <a:pt x="8992" y="3081"/>
                  <a:pt x="9006" y="3089"/>
                  <a:pt x="9010" y="3102"/>
                </a:cubicBezTo>
                <a:cubicBezTo>
                  <a:pt x="9014" y="3115"/>
                  <a:pt x="9006" y="3129"/>
                  <a:pt x="8993" y="3133"/>
                </a:cubicBezTo>
                <a:cubicBezTo>
                  <a:pt x="8980" y="3137"/>
                  <a:pt x="8966" y="3129"/>
                  <a:pt x="8962" y="3116"/>
                </a:cubicBezTo>
                <a:cubicBezTo>
                  <a:pt x="8958" y="3103"/>
                  <a:pt x="8966" y="3089"/>
                  <a:pt x="8979" y="3085"/>
                </a:cubicBezTo>
                <a:close/>
                <a:moveTo>
                  <a:pt x="9075" y="3058"/>
                </a:moveTo>
                <a:lnTo>
                  <a:pt x="9075" y="3058"/>
                </a:lnTo>
                <a:cubicBezTo>
                  <a:pt x="9089" y="3054"/>
                  <a:pt x="9103" y="3062"/>
                  <a:pt x="9106" y="3075"/>
                </a:cubicBezTo>
                <a:cubicBezTo>
                  <a:pt x="9110" y="3088"/>
                  <a:pt x="9103" y="3102"/>
                  <a:pt x="9089" y="3106"/>
                </a:cubicBezTo>
                <a:cubicBezTo>
                  <a:pt x="9076" y="3110"/>
                  <a:pt x="9062" y="3102"/>
                  <a:pt x="9058" y="3089"/>
                </a:cubicBezTo>
                <a:cubicBezTo>
                  <a:pt x="9054" y="3076"/>
                  <a:pt x="9062" y="3062"/>
                  <a:pt x="9075" y="3058"/>
                </a:cubicBezTo>
                <a:close/>
                <a:moveTo>
                  <a:pt x="9172" y="3031"/>
                </a:moveTo>
                <a:lnTo>
                  <a:pt x="9172" y="3031"/>
                </a:lnTo>
                <a:cubicBezTo>
                  <a:pt x="9185" y="3027"/>
                  <a:pt x="9199" y="3035"/>
                  <a:pt x="9203" y="3048"/>
                </a:cubicBezTo>
                <a:cubicBezTo>
                  <a:pt x="9207" y="3061"/>
                  <a:pt x="9199" y="3075"/>
                  <a:pt x="9186" y="3079"/>
                </a:cubicBezTo>
                <a:cubicBezTo>
                  <a:pt x="9172" y="3083"/>
                  <a:pt x="9159" y="3075"/>
                  <a:pt x="9155" y="3062"/>
                </a:cubicBezTo>
                <a:cubicBezTo>
                  <a:pt x="9151" y="3049"/>
                  <a:pt x="9158" y="3035"/>
                  <a:pt x="9172" y="3031"/>
                </a:cubicBezTo>
                <a:close/>
                <a:moveTo>
                  <a:pt x="9268" y="3004"/>
                </a:moveTo>
                <a:lnTo>
                  <a:pt x="9268" y="3004"/>
                </a:lnTo>
                <a:cubicBezTo>
                  <a:pt x="9281" y="3000"/>
                  <a:pt x="9295" y="3008"/>
                  <a:pt x="9299" y="3021"/>
                </a:cubicBezTo>
                <a:cubicBezTo>
                  <a:pt x="9303" y="3034"/>
                  <a:pt x="9295" y="3048"/>
                  <a:pt x="9282" y="3052"/>
                </a:cubicBezTo>
                <a:cubicBezTo>
                  <a:pt x="9269" y="3056"/>
                  <a:pt x="9255" y="3048"/>
                  <a:pt x="9251" y="3035"/>
                </a:cubicBezTo>
                <a:cubicBezTo>
                  <a:pt x="9247" y="3022"/>
                  <a:pt x="9255" y="3008"/>
                  <a:pt x="9268" y="3004"/>
                </a:cubicBezTo>
                <a:close/>
                <a:moveTo>
                  <a:pt x="9364" y="2977"/>
                </a:moveTo>
                <a:lnTo>
                  <a:pt x="9364" y="2977"/>
                </a:lnTo>
                <a:cubicBezTo>
                  <a:pt x="9378" y="2973"/>
                  <a:pt x="9392" y="2981"/>
                  <a:pt x="9395" y="2994"/>
                </a:cubicBezTo>
                <a:cubicBezTo>
                  <a:pt x="9399" y="3007"/>
                  <a:pt x="9392" y="3021"/>
                  <a:pt x="9378" y="3025"/>
                </a:cubicBezTo>
                <a:cubicBezTo>
                  <a:pt x="9365" y="3029"/>
                  <a:pt x="9351" y="3021"/>
                  <a:pt x="9347" y="3008"/>
                </a:cubicBezTo>
                <a:cubicBezTo>
                  <a:pt x="9343" y="2995"/>
                  <a:pt x="9351" y="2981"/>
                  <a:pt x="9364" y="2977"/>
                </a:cubicBezTo>
                <a:close/>
                <a:moveTo>
                  <a:pt x="9461" y="2950"/>
                </a:moveTo>
                <a:lnTo>
                  <a:pt x="9461" y="2950"/>
                </a:lnTo>
                <a:cubicBezTo>
                  <a:pt x="9474" y="2946"/>
                  <a:pt x="9488" y="2953"/>
                  <a:pt x="9492" y="2967"/>
                </a:cubicBezTo>
                <a:cubicBezTo>
                  <a:pt x="9496" y="2980"/>
                  <a:pt x="9488" y="2994"/>
                  <a:pt x="9475" y="2998"/>
                </a:cubicBezTo>
                <a:cubicBezTo>
                  <a:pt x="9461" y="3002"/>
                  <a:pt x="9448" y="2994"/>
                  <a:pt x="9444" y="2981"/>
                </a:cubicBezTo>
                <a:cubicBezTo>
                  <a:pt x="9440" y="2967"/>
                  <a:pt x="9447" y="2954"/>
                  <a:pt x="9461" y="2950"/>
                </a:cubicBezTo>
                <a:close/>
                <a:moveTo>
                  <a:pt x="9557" y="2923"/>
                </a:moveTo>
                <a:lnTo>
                  <a:pt x="9557" y="2923"/>
                </a:lnTo>
                <a:cubicBezTo>
                  <a:pt x="9570" y="2919"/>
                  <a:pt x="9584" y="2926"/>
                  <a:pt x="9588" y="2940"/>
                </a:cubicBezTo>
                <a:cubicBezTo>
                  <a:pt x="9592" y="2953"/>
                  <a:pt x="9584" y="2967"/>
                  <a:pt x="9571" y="2971"/>
                </a:cubicBezTo>
                <a:cubicBezTo>
                  <a:pt x="9558" y="2975"/>
                  <a:pt x="9544" y="2967"/>
                  <a:pt x="9540" y="2954"/>
                </a:cubicBezTo>
                <a:cubicBezTo>
                  <a:pt x="9536" y="2940"/>
                  <a:pt x="9544" y="2927"/>
                  <a:pt x="9557" y="2923"/>
                </a:cubicBezTo>
                <a:close/>
                <a:moveTo>
                  <a:pt x="9653" y="2896"/>
                </a:moveTo>
                <a:lnTo>
                  <a:pt x="9653" y="2896"/>
                </a:lnTo>
                <a:cubicBezTo>
                  <a:pt x="9667" y="2892"/>
                  <a:pt x="9681" y="2899"/>
                  <a:pt x="9684" y="2913"/>
                </a:cubicBezTo>
                <a:cubicBezTo>
                  <a:pt x="9688" y="2926"/>
                  <a:pt x="9681" y="2940"/>
                  <a:pt x="9667" y="2944"/>
                </a:cubicBezTo>
                <a:cubicBezTo>
                  <a:pt x="9654" y="2948"/>
                  <a:pt x="9640" y="2940"/>
                  <a:pt x="9636" y="2927"/>
                </a:cubicBezTo>
                <a:cubicBezTo>
                  <a:pt x="9632" y="2913"/>
                  <a:pt x="9640" y="2900"/>
                  <a:pt x="9653" y="2896"/>
                </a:cubicBezTo>
                <a:close/>
                <a:moveTo>
                  <a:pt x="9750" y="2869"/>
                </a:moveTo>
                <a:lnTo>
                  <a:pt x="9750" y="2869"/>
                </a:lnTo>
                <a:cubicBezTo>
                  <a:pt x="9763" y="2865"/>
                  <a:pt x="9777" y="2872"/>
                  <a:pt x="9781" y="2886"/>
                </a:cubicBezTo>
                <a:cubicBezTo>
                  <a:pt x="9785" y="2899"/>
                  <a:pt x="9777" y="2913"/>
                  <a:pt x="9764" y="2917"/>
                </a:cubicBezTo>
                <a:cubicBezTo>
                  <a:pt x="9750" y="2921"/>
                  <a:pt x="9737" y="2913"/>
                  <a:pt x="9733" y="2900"/>
                </a:cubicBezTo>
                <a:cubicBezTo>
                  <a:pt x="9729" y="2886"/>
                  <a:pt x="9736" y="2873"/>
                  <a:pt x="9750" y="2869"/>
                </a:cubicBezTo>
                <a:close/>
                <a:moveTo>
                  <a:pt x="9846" y="2842"/>
                </a:moveTo>
                <a:lnTo>
                  <a:pt x="9846" y="2842"/>
                </a:lnTo>
                <a:cubicBezTo>
                  <a:pt x="9859" y="2838"/>
                  <a:pt x="9873" y="2845"/>
                  <a:pt x="9877" y="2859"/>
                </a:cubicBezTo>
                <a:cubicBezTo>
                  <a:pt x="9881" y="2872"/>
                  <a:pt x="9873" y="2886"/>
                  <a:pt x="9860" y="2890"/>
                </a:cubicBezTo>
                <a:cubicBezTo>
                  <a:pt x="9847" y="2893"/>
                  <a:pt x="9833" y="2886"/>
                  <a:pt x="9829" y="2873"/>
                </a:cubicBezTo>
                <a:cubicBezTo>
                  <a:pt x="9825" y="2859"/>
                  <a:pt x="9833" y="2845"/>
                  <a:pt x="9846" y="2842"/>
                </a:cubicBezTo>
                <a:close/>
                <a:moveTo>
                  <a:pt x="9942" y="2815"/>
                </a:moveTo>
                <a:lnTo>
                  <a:pt x="9942" y="2815"/>
                </a:lnTo>
                <a:cubicBezTo>
                  <a:pt x="9956" y="2811"/>
                  <a:pt x="9969" y="2818"/>
                  <a:pt x="9973" y="2832"/>
                </a:cubicBezTo>
                <a:cubicBezTo>
                  <a:pt x="9977" y="2845"/>
                  <a:pt x="9970" y="2859"/>
                  <a:pt x="9956" y="2863"/>
                </a:cubicBezTo>
                <a:cubicBezTo>
                  <a:pt x="9943" y="2866"/>
                  <a:pt x="9929" y="2859"/>
                  <a:pt x="9925" y="2846"/>
                </a:cubicBezTo>
                <a:cubicBezTo>
                  <a:pt x="9921" y="2832"/>
                  <a:pt x="9929" y="2818"/>
                  <a:pt x="9942" y="2815"/>
                </a:cubicBezTo>
                <a:close/>
                <a:moveTo>
                  <a:pt x="10039" y="2788"/>
                </a:moveTo>
                <a:lnTo>
                  <a:pt x="10039" y="2788"/>
                </a:lnTo>
                <a:cubicBezTo>
                  <a:pt x="10052" y="2784"/>
                  <a:pt x="10066" y="2791"/>
                  <a:pt x="10070" y="2805"/>
                </a:cubicBezTo>
                <a:cubicBezTo>
                  <a:pt x="10074" y="2818"/>
                  <a:pt x="10066" y="2832"/>
                  <a:pt x="10053" y="2836"/>
                </a:cubicBezTo>
                <a:cubicBezTo>
                  <a:pt x="10039" y="2839"/>
                  <a:pt x="10026" y="2832"/>
                  <a:pt x="10022" y="2819"/>
                </a:cubicBezTo>
                <a:cubicBezTo>
                  <a:pt x="10018" y="2805"/>
                  <a:pt x="10025" y="2791"/>
                  <a:pt x="10039" y="2788"/>
                </a:cubicBezTo>
                <a:close/>
                <a:moveTo>
                  <a:pt x="10135" y="2761"/>
                </a:moveTo>
                <a:lnTo>
                  <a:pt x="10135" y="2761"/>
                </a:lnTo>
                <a:cubicBezTo>
                  <a:pt x="10148" y="2757"/>
                  <a:pt x="10162" y="2764"/>
                  <a:pt x="10166" y="2778"/>
                </a:cubicBezTo>
                <a:cubicBezTo>
                  <a:pt x="10170" y="2791"/>
                  <a:pt x="10162" y="2805"/>
                  <a:pt x="10149" y="2809"/>
                </a:cubicBezTo>
                <a:cubicBezTo>
                  <a:pt x="10136" y="2812"/>
                  <a:pt x="10122" y="2805"/>
                  <a:pt x="10118" y="2792"/>
                </a:cubicBezTo>
                <a:cubicBezTo>
                  <a:pt x="10114" y="2778"/>
                  <a:pt x="10122" y="2764"/>
                  <a:pt x="10135" y="2761"/>
                </a:cubicBezTo>
                <a:close/>
                <a:moveTo>
                  <a:pt x="10231" y="2734"/>
                </a:moveTo>
                <a:lnTo>
                  <a:pt x="10231" y="2733"/>
                </a:lnTo>
                <a:cubicBezTo>
                  <a:pt x="10245" y="2730"/>
                  <a:pt x="10258" y="2737"/>
                  <a:pt x="10262" y="2750"/>
                </a:cubicBezTo>
                <a:cubicBezTo>
                  <a:pt x="10266" y="2764"/>
                  <a:pt x="10259" y="2778"/>
                  <a:pt x="10245" y="2781"/>
                </a:cubicBezTo>
                <a:lnTo>
                  <a:pt x="10245" y="2782"/>
                </a:lnTo>
                <a:cubicBezTo>
                  <a:pt x="10232" y="2785"/>
                  <a:pt x="10218" y="2778"/>
                  <a:pt x="10214" y="2765"/>
                </a:cubicBezTo>
                <a:cubicBezTo>
                  <a:pt x="10210" y="2751"/>
                  <a:pt x="10218" y="2737"/>
                  <a:pt x="10231" y="2734"/>
                </a:cubicBezTo>
                <a:close/>
                <a:moveTo>
                  <a:pt x="10328" y="2706"/>
                </a:moveTo>
                <a:lnTo>
                  <a:pt x="10328" y="2706"/>
                </a:lnTo>
                <a:cubicBezTo>
                  <a:pt x="10341" y="2703"/>
                  <a:pt x="10355" y="2710"/>
                  <a:pt x="10359" y="2723"/>
                </a:cubicBezTo>
                <a:cubicBezTo>
                  <a:pt x="10363" y="2737"/>
                  <a:pt x="10355" y="2751"/>
                  <a:pt x="10342" y="2754"/>
                </a:cubicBezTo>
                <a:cubicBezTo>
                  <a:pt x="10328" y="2758"/>
                  <a:pt x="10314" y="2751"/>
                  <a:pt x="10311" y="2737"/>
                </a:cubicBezTo>
                <a:cubicBezTo>
                  <a:pt x="10307" y="2724"/>
                  <a:pt x="10314" y="2710"/>
                  <a:pt x="10328" y="2706"/>
                </a:cubicBezTo>
                <a:close/>
                <a:moveTo>
                  <a:pt x="10424" y="2679"/>
                </a:moveTo>
                <a:lnTo>
                  <a:pt x="10424" y="2679"/>
                </a:lnTo>
                <a:cubicBezTo>
                  <a:pt x="10437" y="2676"/>
                  <a:pt x="10451" y="2683"/>
                  <a:pt x="10455" y="2696"/>
                </a:cubicBezTo>
                <a:cubicBezTo>
                  <a:pt x="10459" y="2710"/>
                  <a:pt x="10451" y="2724"/>
                  <a:pt x="10438" y="2727"/>
                </a:cubicBezTo>
                <a:cubicBezTo>
                  <a:pt x="10425" y="2731"/>
                  <a:pt x="10411" y="2724"/>
                  <a:pt x="10407" y="2710"/>
                </a:cubicBezTo>
                <a:cubicBezTo>
                  <a:pt x="10403" y="2697"/>
                  <a:pt x="10411" y="2683"/>
                  <a:pt x="10424" y="2679"/>
                </a:cubicBezTo>
                <a:close/>
                <a:moveTo>
                  <a:pt x="10520" y="2652"/>
                </a:moveTo>
                <a:lnTo>
                  <a:pt x="10520" y="2652"/>
                </a:lnTo>
                <a:cubicBezTo>
                  <a:pt x="10534" y="2649"/>
                  <a:pt x="10547" y="2656"/>
                  <a:pt x="10551" y="2669"/>
                </a:cubicBezTo>
                <a:cubicBezTo>
                  <a:pt x="10555" y="2683"/>
                  <a:pt x="10548" y="2697"/>
                  <a:pt x="10534" y="2700"/>
                </a:cubicBezTo>
                <a:cubicBezTo>
                  <a:pt x="10521" y="2704"/>
                  <a:pt x="10507" y="2697"/>
                  <a:pt x="10503" y="2683"/>
                </a:cubicBezTo>
                <a:cubicBezTo>
                  <a:pt x="10499" y="2670"/>
                  <a:pt x="10507" y="2656"/>
                  <a:pt x="10520" y="2652"/>
                </a:cubicBezTo>
                <a:close/>
                <a:moveTo>
                  <a:pt x="10617" y="2625"/>
                </a:moveTo>
                <a:lnTo>
                  <a:pt x="10617" y="2625"/>
                </a:lnTo>
                <a:cubicBezTo>
                  <a:pt x="10630" y="2622"/>
                  <a:pt x="10644" y="2629"/>
                  <a:pt x="10648" y="2642"/>
                </a:cubicBezTo>
                <a:cubicBezTo>
                  <a:pt x="10652" y="2656"/>
                  <a:pt x="10644" y="2670"/>
                  <a:pt x="10631" y="2673"/>
                </a:cubicBezTo>
                <a:cubicBezTo>
                  <a:pt x="10617" y="2677"/>
                  <a:pt x="10603" y="2670"/>
                  <a:pt x="10600" y="2656"/>
                </a:cubicBezTo>
                <a:cubicBezTo>
                  <a:pt x="10596" y="2643"/>
                  <a:pt x="10603" y="2629"/>
                  <a:pt x="10617" y="2625"/>
                </a:cubicBezTo>
                <a:close/>
                <a:moveTo>
                  <a:pt x="10713" y="2598"/>
                </a:moveTo>
                <a:lnTo>
                  <a:pt x="10713" y="2598"/>
                </a:lnTo>
                <a:cubicBezTo>
                  <a:pt x="10726" y="2594"/>
                  <a:pt x="10740" y="2602"/>
                  <a:pt x="10744" y="2615"/>
                </a:cubicBezTo>
                <a:cubicBezTo>
                  <a:pt x="10748" y="2629"/>
                  <a:pt x="10740" y="2642"/>
                  <a:pt x="10727" y="2646"/>
                </a:cubicBezTo>
                <a:cubicBezTo>
                  <a:pt x="10714" y="2650"/>
                  <a:pt x="10700" y="2643"/>
                  <a:pt x="10696" y="2629"/>
                </a:cubicBezTo>
                <a:cubicBezTo>
                  <a:pt x="10692" y="2616"/>
                  <a:pt x="10700" y="2602"/>
                  <a:pt x="10713" y="2598"/>
                </a:cubicBezTo>
                <a:close/>
                <a:moveTo>
                  <a:pt x="10809" y="2571"/>
                </a:moveTo>
                <a:lnTo>
                  <a:pt x="10809" y="2571"/>
                </a:lnTo>
                <a:cubicBezTo>
                  <a:pt x="10823" y="2567"/>
                  <a:pt x="10836" y="2575"/>
                  <a:pt x="10840" y="2588"/>
                </a:cubicBezTo>
                <a:cubicBezTo>
                  <a:pt x="10844" y="2602"/>
                  <a:pt x="10837" y="2615"/>
                  <a:pt x="10823" y="2619"/>
                </a:cubicBezTo>
                <a:cubicBezTo>
                  <a:pt x="10810" y="2623"/>
                  <a:pt x="10796" y="2616"/>
                  <a:pt x="10792" y="2602"/>
                </a:cubicBezTo>
                <a:cubicBezTo>
                  <a:pt x="10788" y="2589"/>
                  <a:pt x="10796" y="2575"/>
                  <a:pt x="10809" y="2571"/>
                </a:cubicBezTo>
                <a:close/>
                <a:moveTo>
                  <a:pt x="10906" y="2544"/>
                </a:moveTo>
                <a:lnTo>
                  <a:pt x="10906" y="2544"/>
                </a:lnTo>
                <a:cubicBezTo>
                  <a:pt x="10919" y="2540"/>
                  <a:pt x="10933" y="2548"/>
                  <a:pt x="10937" y="2561"/>
                </a:cubicBezTo>
                <a:cubicBezTo>
                  <a:pt x="10941" y="2575"/>
                  <a:pt x="10933" y="2588"/>
                  <a:pt x="10920" y="2592"/>
                </a:cubicBezTo>
                <a:cubicBezTo>
                  <a:pt x="10906" y="2596"/>
                  <a:pt x="10892" y="2589"/>
                  <a:pt x="10889" y="2575"/>
                </a:cubicBezTo>
                <a:cubicBezTo>
                  <a:pt x="10885" y="2562"/>
                  <a:pt x="10892" y="2548"/>
                  <a:pt x="10906" y="2544"/>
                </a:cubicBezTo>
                <a:close/>
                <a:moveTo>
                  <a:pt x="11002" y="2517"/>
                </a:moveTo>
                <a:lnTo>
                  <a:pt x="11002" y="2517"/>
                </a:lnTo>
                <a:cubicBezTo>
                  <a:pt x="11015" y="2513"/>
                  <a:pt x="11029" y="2521"/>
                  <a:pt x="11033" y="2534"/>
                </a:cubicBezTo>
                <a:cubicBezTo>
                  <a:pt x="11037" y="2548"/>
                  <a:pt x="11029" y="2561"/>
                  <a:pt x="11016" y="2565"/>
                </a:cubicBezTo>
                <a:cubicBezTo>
                  <a:pt x="11003" y="2569"/>
                  <a:pt x="10989" y="2562"/>
                  <a:pt x="10985" y="2548"/>
                </a:cubicBezTo>
                <a:cubicBezTo>
                  <a:pt x="10981" y="2535"/>
                  <a:pt x="10989" y="2521"/>
                  <a:pt x="11002" y="2517"/>
                </a:cubicBezTo>
                <a:close/>
                <a:moveTo>
                  <a:pt x="11098" y="2490"/>
                </a:moveTo>
                <a:lnTo>
                  <a:pt x="11098" y="2490"/>
                </a:lnTo>
                <a:cubicBezTo>
                  <a:pt x="11112" y="2486"/>
                  <a:pt x="11125" y="2494"/>
                  <a:pt x="11129" y="2507"/>
                </a:cubicBezTo>
                <a:cubicBezTo>
                  <a:pt x="11133" y="2520"/>
                  <a:pt x="11126" y="2534"/>
                  <a:pt x="11112" y="2538"/>
                </a:cubicBezTo>
                <a:cubicBezTo>
                  <a:pt x="11099" y="2542"/>
                  <a:pt x="11085" y="2534"/>
                  <a:pt x="11081" y="2521"/>
                </a:cubicBezTo>
                <a:cubicBezTo>
                  <a:pt x="11077" y="2508"/>
                  <a:pt x="11085" y="2494"/>
                  <a:pt x="11098" y="2490"/>
                </a:cubicBezTo>
                <a:close/>
                <a:moveTo>
                  <a:pt x="11195" y="2463"/>
                </a:moveTo>
                <a:lnTo>
                  <a:pt x="11195" y="2463"/>
                </a:lnTo>
                <a:cubicBezTo>
                  <a:pt x="11208" y="2459"/>
                  <a:pt x="11222" y="2467"/>
                  <a:pt x="11226" y="2480"/>
                </a:cubicBezTo>
                <a:cubicBezTo>
                  <a:pt x="11230" y="2493"/>
                  <a:pt x="11222" y="2507"/>
                  <a:pt x="11209" y="2511"/>
                </a:cubicBezTo>
                <a:cubicBezTo>
                  <a:pt x="11195" y="2515"/>
                  <a:pt x="11181" y="2507"/>
                  <a:pt x="11178" y="2494"/>
                </a:cubicBezTo>
                <a:cubicBezTo>
                  <a:pt x="11174" y="2481"/>
                  <a:pt x="11181" y="2467"/>
                  <a:pt x="11195" y="2463"/>
                </a:cubicBezTo>
                <a:close/>
                <a:moveTo>
                  <a:pt x="11291" y="2436"/>
                </a:moveTo>
                <a:lnTo>
                  <a:pt x="11291" y="2436"/>
                </a:lnTo>
                <a:cubicBezTo>
                  <a:pt x="11304" y="2432"/>
                  <a:pt x="11318" y="2440"/>
                  <a:pt x="11322" y="2453"/>
                </a:cubicBezTo>
                <a:cubicBezTo>
                  <a:pt x="11326" y="2466"/>
                  <a:pt x="11318" y="2480"/>
                  <a:pt x="11305" y="2484"/>
                </a:cubicBezTo>
                <a:cubicBezTo>
                  <a:pt x="11292" y="2488"/>
                  <a:pt x="11278" y="2480"/>
                  <a:pt x="11274" y="2467"/>
                </a:cubicBezTo>
                <a:cubicBezTo>
                  <a:pt x="11270" y="2454"/>
                  <a:pt x="11278" y="2440"/>
                  <a:pt x="11291" y="2436"/>
                </a:cubicBezTo>
                <a:close/>
                <a:moveTo>
                  <a:pt x="11387" y="2409"/>
                </a:moveTo>
                <a:lnTo>
                  <a:pt x="11387" y="2409"/>
                </a:lnTo>
                <a:cubicBezTo>
                  <a:pt x="11401" y="2405"/>
                  <a:pt x="11414" y="2413"/>
                  <a:pt x="11418" y="2426"/>
                </a:cubicBezTo>
                <a:cubicBezTo>
                  <a:pt x="11422" y="2439"/>
                  <a:pt x="11415" y="2453"/>
                  <a:pt x="11401" y="2457"/>
                </a:cubicBezTo>
                <a:cubicBezTo>
                  <a:pt x="11388" y="2461"/>
                  <a:pt x="11374" y="2453"/>
                  <a:pt x="11370" y="2440"/>
                </a:cubicBezTo>
                <a:cubicBezTo>
                  <a:pt x="11366" y="2427"/>
                  <a:pt x="11374" y="2413"/>
                  <a:pt x="11387" y="2409"/>
                </a:cubicBezTo>
                <a:close/>
                <a:moveTo>
                  <a:pt x="11484" y="2382"/>
                </a:moveTo>
                <a:lnTo>
                  <a:pt x="11484" y="2382"/>
                </a:lnTo>
                <a:cubicBezTo>
                  <a:pt x="11497" y="2378"/>
                  <a:pt x="11511" y="2386"/>
                  <a:pt x="11515" y="2399"/>
                </a:cubicBezTo>
                <a:cubicBezTo>
                  <a:pt x="11519" y="2412"/>
                  <a:pt x="11511" y="2426"/>
                  <a:pt x="11498" y="2430"/>
                </a:cubicBezTo>
                <a:cubicBezTo>
                  <a:pt x="11484" y="2434"/>
                  <a:pt x="11470" y="2426"/>
                  <a:pt x="11467" y="2413"/>
                </a:cubicBezTo>
                <a:cubicBezTo>
                  <a:pt x="11463" y="2400"/>
                  <a:pt x="11470" y="2386"/>
                  <a:pt x="11484" y="2382"/>
                </a:cubicBezTo>
                <a:close/>
                <a:moveTo>
                  <a:pt x="11580" y="2355"/>
                </a:moveTo>
                <a:lnTo>
                  <a:pt x="11580" y="2355"/>
                </a:lnTo>
                <a:cubicBezTo>
                  <a:pt x="11593" y="2351"/>
                  <a:pt x="11607" y="2359"/>
                  <a:pt x="11611" y="2372"/>
                </a:cubicBezTo>
                <a:cubicBezTo>
                  <a:pt x="11615" y="2385"/>
                  <a:pt x="11607" y="2399"/>
                  <a:pt x="11594" y="2403"/>
                </a:cubicBezTo>
                <a:cubicBezTo>
                  <a:pt x="11581" y="2407"/>
                  <a:pt x="11567" y="2399"/>
                  <a:pt x="11563" y="2386"/>
                </a:cubicBezTo>
                <a:cubicBezTo>
                  <a:pt x="11559" y="2373"/>
                  <a:pt x="11567" y="2359"/>
                  <a:pt x="11580" y="2355"/>
                </a:cubicBezTo>
                <a:close/>
                <a:moveTo>
                  <a:pt x="11676" y="2328"/>
                </a:moveTo>
                <a:lnTo>
                  <a:pt x="11676" y="2328"/>
                </a:lnTo>
                <a:cubicBezTo>
                  <a:pt x="11690" y="2324"/>
                  <a:pt x="11703" y="2332"/>
                  <a:pt x="11707" y="2345"/>
                </a:cubicBezTo>
                <a:cubicBezTo>
                  <a:pt x="11711" y="2358"/>
                  <a:pt x="11704" y="2372"/>
                  <a:pt x="11690" y="2376"/>
                </a:cubicBezTo>
                <a:cubicBezTo>
                  <a:pt x="11677" y="2380"/>
                  <a:pt x="11663" y="2372"/>
                  <a:pt x="11659" y="2359"/>
                </a:cubicBezTo>
                <a:cubicBezTo>
                  <a:pt x="11655" y="2346"/>
                  <a:pt x="11663" y="2332"/>
                  <a:pt x="11676" y="2328"/>
                </a:cubicBezTo>
                <a:close/>
                <a:moveTo>
                  <a:pt x="11773" y="2301"/>
                </a:moveTo>
                <a:lnTo>
                  <a:pt x="11773" y="2301"/>
                </a:lnTo>
                <a:cubicBezTo>
                  <a:pt x="11786" y="2297"/>
                  <a:pt x="11800" y="2305"/>
                  <a:pt x="11804" y="2318"/>
                </a:cubicBezTo>
                <a:cubicBezTo>
                  <a:pt x="11807" y="2331"/>
                  <a:pt x="11800" y="2345"/>
                  <a:pt x="11787" y="2349"/>
                </a:cubicBezTo>
                <a:cubicBezTo>
                  <a:pt x="11773" y="2353"/>
                  <a:pt x="11759" y="2345"/>
                  <a:pt x="11756" y="2332"/>
                </a:cubicBezTo>
                <a:cubicBezTo>
                  <a:pt x="11752" y="2319"/>
                  <a:pt x="11759" y="2305"/>
                  <a:pt x="11773" y="2301"/>
                </a:cubicBezTo>
                <a:close/>
                <a:moveTo>
                  <a:pt x="11869" y="2274"/>
                </a:moveTo>
                <a:lnTo>
                  <a:pt x="11869" y="2274"/>
                </a:lnTo>
                <a:cubicBezTo>
                  <a:pt x="11882" y="2270"/>
                  <a:pt x="11896" y="2278"/>
                  <a:pt x="11900" y="2291"/>
                </a:cubicBezTo>
                <a:cubicBezTo>
                  <a:pt x="11904" y="2304"/>
                  <a:pt x="11896" y="2318"/>
                  <a:pt x="11883" y="2322"/>
                </a:cubicBezTo>
                <a:cubicBezTo>
                  <a:pt x="11870" y="2326"/>
                  <a:pt x="11856" y="2318"/>
                  <a:pt x="11852" y="2305"/>
                </a:cubicBezTo>
                <a:cubicBezTo>
                  <a:pt x="11848" y="2292"/>
                  <a:pt x="11856" y="2278"/>
                  <a:pt x="11869" y="2274"/>
                </a:cubicBezTo>
                <a:close/>
                <a:moveTo>
                  <a:pt x="11965" y="2247"/>
                </a:moveTo>
                <a:lnTo>
                  <a:pt x="11965" y="2247"/>
                </a:lnTo>
                <a:cubicBezTo>
                  <a:pt x="11979" y="2243"/>
                  <a:pt x="11992" y="2251"/>
                  <a:pt x="11996" y="2264"/>
                </a:cubicBezTo>
                <a:cubicBezTo>
                  <a:pt x="12000" y="2277"/>
                  <a:pt x="11993" y="2291"/>
                  <a:pt x="11979" y="2295"/>
                </a:cubicBezTo>
                <a:cubicBezTo>
                  <a:pt x="11966" y="2299"/>
                  <a:pt x="11952" y="2291"/>
                  <a:pt x="11948" y="2278"/>
                </a:cubicBezTo>
                <a:cubicBezTo>
                  <a:pt x="11944" y="2265"/>
                  <a:pt x="11952" y="2251"/>
                  <a:pt x="11965" y="2247"/>
                </a:cubicBezTo>
                <a:close/>
                <a:moveTo>
                  <a:pt x="12062" y="2220"/>
                </a:moveTo>
                <a:lnTo>
                  <a:pt x="12062" y="2220"/>
                </a:lnTo>
                <a:cubicBezTo>
                  <a:pt x="12075" y="2216"/>
                  <a:pt x="12089" y="2224"/>
                  <a:pt x="12093" y="2237"/>
                </a:cubicBezTo>
                <a:cubicBezTo>
                  <a:pt x="12096" y="2250"/>
                  <a:pt x="12089" y="2264"/>
                  <a:pt x="12076" y="2268"/>
                </a:cubicBezTo>
                <a:cubicBezTo>
                  <a:pt x="12062" y="2272"/>
                  <a:pt x="12048" y="2264"/>
                  <a:pt x="12045" y="2251"/>
                </a:cubicBezTo>
                <a:cubicBezTo>
                  <a:pt x="12041" y="2238"/>
                  <a:pt x="12048" y="2224"/>
                  <a:pt x="12062" y="2220"/>
                </a:cubicBezTo>
                <a:close/>
                <a:moveTo>
                  <a:pt x="12158" y="2193"/>
                </a:moveTo>
                <a:lnTo>
                  <a:pt x="12158" y="2193"/>
                </a:lnTo>
                <a:cubicBezTo>
                  <a:pt x="12171" y="2189"/>
                  <a:pt x="12185" y="2197"/>
                  <a:pt x="12189" y="2210"/>
                </a:cubicBezTo>
                <a:cubicBezTo>
                  <a:pt x="12193" y="2223"/>
                  <a:pt x="12185" y="2237"/>
                  <a:pt x="12172" y="2241"/>
                </a:cubicBezTo>
                <a:cubicBezTo>
                  <a:pt x="12159" y="2245"/>
                  <a:pt x="12145" y="2237"/>
                  <a:pt x="12141" y="2224"/>
                </a:cubicBezTo>
                <a:cubicBezTo>
                  <a:pt x="12137" y="2211"/>
                  <a:pt x="12145" y="2197"/>
                  <a:pt x="12158" y="2193"/>
                </a:cubicBezTo>
                <a:close/>
                <a:moveTo>
                  <a:pt x="12254" y="2166"/>
                </a:moveTo>
                <a:lnTo>
                  <a:pt x="12254" y="2166"/>
                </a:lnTo>
                <a:cubicBezTo>
                  <a:pt x="12268" y="2162"/>
                  <a:pt x="12281" y="2170"/>
                  <a:pt x="12285" y="2183"/>
                </a:cubicBezTo>
                <a:cubicBezTo>
                  <a:pt x="12289" y="2196"/>
                  <a:pt x="12282" y="2210"/>
                  <a:pt x="12268" y="2214"/>
                </a:cubicBezTo>
                <a:cubicBezTo>
                  <a:pt x="12255" y="2218"/>
                  <a:pt x="12241" y="2210"/>
                  <a:pt x="12237" y="2197"/>
                </a:cubicBezTo>
                <a:cubicBezTo>
                  <a:pt x="12233" y="2184"/>
                  <a:pt x="12241" y="2170"/>
                  <a:pt x="12254" y="2166"/>
                </a:cubicBezTo>
                <a:close/>
                <a:moveTo>
                  <a:pt x="12351" y="2139"/>
                </a:moveTo>
                <a:lnTo>
                  <a:pt x="12351" y="2139"/>
                </a:lnTo>
                <a:cubicBezTo>
                  <a:pt x="12364" y="2135"/>
                  <a:pt x="12378" y="2143"/>
                  <a:pt x="12382" y="2156"/>
                </a:cubicBezTo>
                <a:cubicBezTo>
                  <a:pt x="12385" y="2169"/>
                  <a:pt x="12378" y="2183"/>
                  <a:pt x="12365" y="2187"/>
                </a:cubicBezTo>
                <a:cubicBezTo>
                  <a:pt x="12351" y="2191"/>
                  <a:pt x="12337" y="2183"/>
                  <a:pt x="12334" y="2170"/>
                </a:cubicBezTo>
                <a:cubicBezTo>
                  <a:pt x="12330" y="2157"/>
                  <a:pt x="12337" y="2143"/>
                  <a:pt x="12351" y="2139"/>
                </a:cubicBezTo>
                <a:close/>
                <a:moveTo>
                  <a:pt x="12447" y="2112"/>
                </a:moveTo>
                <a:lnTo>
                  <a:pt x="12447" y="2112"/>
                </a:lnTo>
                <a:cubicBezTo>
                  <a:pt x="12460" y="2108"/>
                  <a:pt x="12474" y="2116"/>
                  <a:pt x="12478" y="2129"/>
                </a:cubicBezTo>
                <a:cubicBezTo>
                  <a:pt x="12482" y="2142"/>
                  <a:pt x="12474" y="2156"/>
                  <a:pt x="12461" y="2160"/>
                </a:cubicBezTo>
                <a:cubicBezTo>
                  <a:pt x="12448" y="2164"/>
                  <a:pt x="12434" y="2156"/>
                  <a:pt x="12430" y="2143"/>
                </a:cubicBezTo>
                <a:cubicBezTo>
                  <a:pt x="12426" y="2130"/>
                  <a:pt x="12434" y="2116"/>
                  <a:pt x="12447" y="2112"/>
                </a:cubicBezTo>
                <a:close/>
                <a:moveTo>
                  <a:pt x="12543" y="2085"/>
                </a:moveTo>
                <a:lnTo>
                  <a:pt x="12543" y="2085"/>
                </a:lnTo>
                <a:cubicBezTo>
                  <a:pt x="12557" y="2081"/>
                  <a:pt x="12570" y="2089"/>
                  <a:pt x="12574" y="2102"/>
                </a:cubicBezTo>
                <a:cubicBezTo>
                  <a:pt x="12578" y="2115"/>
                  <a:pt x="12571" y="2129"/>
                  <a:pt x="12557" y="2133"/>
                </a:cubicBezTo>
                <a:cubicBezTo>
                  <a:pt x="12544" y="2137"/>
                  <a:pt x="12530" y="2129"/>
                  <a:pt x="12526" y="2116"/>
                </a:cubicBezTo>
                <a:cubicBezTo>
                  <a:pt x="12522" y="2103"/>
                  <a:pt x="12530" y="2089"/>
                  <a:pt x="12543" y="2085"/>
                </a:cubicBezTo>
                <a:close/>
                <a:moveTo>
                  <a:pt x="12640" y="2058"/>
                </a:moveTo>
                <a:lnTo>
                  <a:pt x="12640" y="2058"/>
                </a:lnTo>
                <a:cubicBezTo>
                  <a:pt x="12653" y="2054"/>
                  <a:pt x="12667" y="2062"/>
                  <a:pt x="12671" y="2075"/>
                </a:cubicBezTo>
                <a:cubicBezTo>
                  <a:pt x="12674" y="2088"/>
                  <a:pt x="12667" y="2102"/>
                  <a:pt x="12654" y="2106"/>
                </a:cubicBezTo>
                <a:cubicBezTo>
                  <a:pt x="12640" y="2110"/>
                  <a:pt x="12626" y="2102"/>
                  <a:pt x="12623" y="2089"/>
                </a:cubicBezTo>
                <a:cubicBezTo>
                  <a:pt x="12619" y="2076"/>
                  <a:pt x="12626" y="2062"/>
                  <a:pt x="12640" y="2058"/>
                </a:cubicBezTo>
                <a:close/>
                <a:moveTo>
                  <a:pt x="12736" y="2031"/>
                </a:moveTo>
                <a:lnTo>
                  <a:pt x="12736" y="2031"/>
                </a:lnTo>
                <a:cubicBezTo>
                  <a:pt x="12749" y="2027"/>
                  <a:pt x="12763" y="2034"/>
                  <a:pt x="12767" y="2048"/>
                </a:cubicBezTo>
                <a:cubicBezTo>
                  <a:pt x="12771" y="2061"/>
                  <a:pt x="12763" y="2075"/>
                  <a:pt x="12750" y="2079"/>
                </a:cubicBezTo>
                <a:cubicBezTo>
                  <a:pt x="12737" y="2083"/>
                  <a:pt x="12723" y="2075"/>
                  <a:pt x="12719" y="2062"/>
                </a:cubicBezTo>
                <a:cubicBezTo>
                  <a:pt x="12715" y="2048"/>
                  <a:pt x="12723" y="2035"/>
                  <a:pt x="12736" y="2031"/>
                </a:cubicBezTo>
                <a:close/>
                <a:moveTo>
                  <a:pt x="12832" y="2004"/>
                </a:moveTo>
                <a:lnTo>
                  <a:pt x="12832" y="2004"/>
                </a:lnTo>
                <a:cubicBezTo>
                  <a:pt x="12846" y="2000"/>
                  <a:pt x="12859" y="2007"/>
                  <a:pt x="12863" y="2021"/>
                </a:cubicBezTo>
                <a:cubicBezTo>
                  <a:pt x="12867" y="2034"/>
                  <a:pt x="12860" y="2048"/>
                  <a:pt x="12846" y="2052"/>
                </a:cubicBezTo>
                <a:cubicBezTo>
                  <a:pt x="12833" y="2056"/>
                  <a:pt x="12819" y="2048"/>
                  <a:pt x="12815" y="2035"/>
                </a:cubicBezTo>
                <a:cubicBezTo>
                  <a:pt x="12811" y="2021"/>
                  <a:pt x="12819" y="2008"/>
                  <a:pt x="12832" y="2004"/>
                </a:cubicBezTo>
                <a:close/>
                <a:moveTo>
                  <a:pt x="12929" y="1977"/>
                </a:moveTo>
                <a:lnTo>
                  <a:pt x="12929" y="1977"/>
                </a:lnTo>
                <a:cubicBezTo>
                  <a:pt x="12942" y="1973"/>
                  <a:pt x="12956" y="1980"/>
                  <a:pt x="12960" y="1994"/>
                </a:cubicBezTo>
                <a:cubicBezTo>
                  <a:pt x="12963" y="2007"/>
                  <a:pt x="12956" y="2021"/>
                  <a:pt x="12943" y="2025"/>
                </a:cubicBezTo>
                <a:cubicBezTo>
                  <a:pt x="12929" y="2029"/>
                  <a:pt x="12915" y="2021"/>
                  <a:pt x="12912" y="2008"/>
                </a:cubicBezTo>
                <a:cubicBezTo>
                  <a:pt x="12908" y="1994"/>
                  <a:pt x="12915" y="1981"/>
                  <a:pt x="12929" y="1977"/>
                </a:cubicBezTo>
                <a:close/>
                <a:moveTo>
                  <a:pt x="13025" y="1950"/>
                </a:moveTo>
                <a:lnTo>
                  <a:pt x="13025" y="1950"/>
                </a:lnTo>
                <a:cubicBezTo>
                  <a:pt x="13038" y="1946"/>
                  <a:pt x="13052" y="1953"/>
                  <a:pt x="13056" y="1967"/>
                </a:cubicBezTo>
                <a:cubicBezTo>
                  <a:pt x="13060" y="1980"/>
                  <a:pt x="13052" y="1994"/>
                  <a:pt x="13039" y="1998"/>
                </a:cubicBezTo>
                <a:cubicBezTo>
                  <a:pt x="13026" y="2002"/>
                  <a:pt x="13012" y="1994"/>
                  <a:pt x="13008" y="1981"/>
                </a:cubicBezTo>
                <a:cubicBezTo>
                  <a:pt x="13004" y="1967"/>
                  <a:pt x="13012" y="1954"/>
                  <a:pt x="13025" y="1950"/>
                </a:cubicBezTo>
                <a:close/>
                <a:moveTo>
                  <a:pt x="13121" y="1923"/>
                </a:moveTo>
                <a:lnTo>
                  <a:pt x="13121" y="1923"/>
                </a:lnTo>
                <a:cubicBezTo>
                  <a:pt x="13135" y="1919"/>
                  <a:pt x="13148" y="1926"/>
                  <a:pt x="13152" y="1940"/>
                </a:cubicBezTo>
                <a:cubicBezTo>
                  <a:pt x="13156" y="1953"/>
                  <a:pt x="13149" y="1967"/>
                  <a:pt x="13135" y="1971"/>
                </a:cubicBezTo>
                <a:cubicBezTo>
                  <a:pt x="13122" y="1974"/>
                  <a:pt x="13108" y="1967"/>
                  <a:pt x="13104" y="1954"/>
                </a:cubicBezTo>
                <a:cubicBezTo>
                  <a:pt x="13100" y="1940"/>
                  <a:pt x="13108" y="1926"/>
                  <a:pt x="13121" y="1923"/>
                </a:cubicBezTo>
                <a:close/>
                <a:moveTo>
                  <a:pt x="13218" y="1896"/>
                </a:moveTo>
                <a:lnTo>
                  <a:pt x="13218" y="1896"/>
                </a:lnTo>
                <a:cubicBezTo>
                  <a:pt x="13231" y="1892"/>
                  <a:pt x="13245" y="1899"/>
                  <a:pt x="13249" y="1913"/>
                </a:cubicBezTo>
                <a:cubicBezTo>
                  <a:pt x="13252" y="1926"/>
                  <a:pt x="13245" y="1940"/>
                  <a:pt x="13232" y="1944"/>
                </a:cubicBezTo>
                <a:cubicBezTo>
                  <a:pt x="13218" y="1947"/>
                  <a:pt x="13204" y="1940"/>
                  <a:pt x="13201" y="1927"/>
                </a:cubicBezTo>
                <a:cubicBezTo>
                  <a:pt x="13197" y="1913"/>
                  <a:pt x="13204" y="1899"/>
                  <a:pt x="13218" y="1896"/>
                </a:cubicBezTo>
                <a:close/>
                <a:moveTo>
                  <a:pt x="13314" y="1869"/>
                </a:moveTo>
                <a:lnTo>
                  <a:pt x="13314" y="1869"/>
                </a:lnTo>
                <a:cubicBezTo>
                  <a:pt x="13327" y="1865"/>
                  <a:pt x="13341" y="1872"/>
                  <a:pt x="13345" y="1886"/>
                </a:cubicBezTo>
                <a:cubicBezTo>
                  <a:pt x="13349" y="1899"/>
                  <a:pt x="13341" y="1913"/>
                  <a:pt x="13328" y="1917"/>
                </a:cubicBezTo>
                <a:cubicBezTo>
                  <a:pt x="13315" y="1920"/>
                  <a:pt x="13301" y="1913"/>
                  <a:pt x="13297" y="1900"/>
                </a:cubicBezTo>
                <a:cubicBezTo>
                  <a:pt x="13293" y="1886"/>
                  <a:pt x="13301" y="1872"/>
                  <a:pt x="13314" y="1869"/>
                </a:cubicBezTo>
                <a:close/>
                <a:moveTo>
                  <a:pt x="13410" y="1842"/>
                </a:moveTo>
                <a:lnTo>
                  <a:pt x="13410" y="1842"/>
                </a:lnTo>
                <a:cubicBezTo>
                  <a:pt x="13423" y="1838"/>
                  <a:pt x="13437" y="1845"/>
                  <a:pt x="13441" y="1859"/>
                </a:cubicBezTo>
                <a:cubicBezTo>
                  <a:pt x="13445" y="1872"/>
                  <a:pt x="13437" y="1886"/>
                  <a:pt x="13424" y="1890"/>
                </a:cubicBezTo>
                <a:cubicBezTo>
                  <a:pt x="13411" y="1893"/>
                  <a:pt x="13397" y="1886"/>
                  <a:pt x="13393" y="1873"/>
                </a:cubicBezTo>
                <a:cubicBezTo>
                  <a:pt x="13389" y="1859"/>
                  <a:pt x="13397" y="1845"/>
                  <a:pt x="13410" y="1842"/>
                </a:cubicBezTo>
                <a:close/>
                <a:moveTo>
                  <a:pt x="13507" y="1815"/>
                </a:moveTo>
                <a:lnTo>
                  <a:pt x="13507" y="1814"/>
                </a:lnTo>
                <a:cubicBezTo>
                  <a:pt x="13520" y="1811"/>
                  <a:pt x="13534" y="1818"/>
                  <a:pt x="13538" y="1831"/>
                </a:cubicBezTo>
                <a:cubicBezTo>
                  <a:pt x="13541" y="1845"/>
                  <a:pt x="13534" y="1859"/>
                  <a:pt x="13521" y="1862"/>
                </a:cubicBezTo>
                <a:lnTo>
                  <a:pt x="13521" y="1863"/>
                </a:lnTo>
                <a:cubicBezTo>
                  <a:pt x="13507" y="1866"/>
                  <a:pt x="13493" y="1859"/>
                  <a:pt x="13490" y="1846"/>
                </a:cubicBezTo>
                <a:cubicBezTo>
                  <a:pt x="13486" y="1832"/>
                  <a:pt x="13493" y="1818"/>
                  <a:pt x="13507" y="1815"/>
                </a:cubicBezTo>
                <a:close/>
                <a:moveTo>
                  <a:pt x="13603" y="1787"/>
                </a:moveTo>
                <a:lnTo>
                  <a:pt x="13603" y="1787"/>
                </a:lnTo>
                <a:cubicBezTo>
                  <a:pt x="13616" y="1784"/>
                  <a:pt x="13630" y="1791"/>
                  <a:pt x="13634" y="1804"/>
                </a:cubicBezTo>
                <a:cubicBezTo>
                  <a:pt x="13638" y="1818"/>
                  <a:pt x="13630" y="1832"/>
                  <a:pt x="13617" y="1835"/>
                </a:cubicBezTo>
                <a:cubicBezTo>
                  <a:pt x="13604" y="1839"/>
                  <a:pt x="13590" y="1832"/>
                  <a:pt x="13586" y="1818"/>
                </a:cubicBezTo>
                <a:cubicBezTo>
                  <a:pt x="13582" y="1805"/>
                  <a:pt x="13590" y="1791"/>
                  <a:pt x="13603" y="1787"/>
                </a:cubicBezTo>
                <a:close/>
                <a:moveTo>
                  <a:pt x="13699" y="1760"/>
                </a:moveTo>
                <a:lnTo>
                  <a:pt x="13699" y="1760"/>
                </a:lnTo>
                <a:cubicBezTo>
                  <a:pt x="13712" y="1757"/>
                  <a:pt x="13726" y="1764"/>
                  <a:pt x="13730" y="1777"/>
                </a:cubicBezTo>
                <a:cubicBezTo>
                  <a:pt x="13734" y="1791"/>
                  <a:pt x="13726" y="1805"/>
                  <a:pt x="13713" y="1808"/>
                </a:cubicBezTo>
                <a:cubicBezTo>
                  <a:pt x="13700" y="1812"/>
                  <a:pt x="13686" y="1805"/>
                  <a:pt x="13682" y="1791"/>
                </a:cubicBezTo>
                <a:cubicBezTo>
                  <a:pt x="13678" y="1778"/>
                  <a:pt x="13686" y="1764"/>
                  <a:pt x="13699" y="1760"/>
                </a:cubicBezTo>
                <a:close/>
                <a:moveTo>
                  <a:pt x="13796" y="1733"/>
                </a:moveTo>
                <a:lnTo>
                  <a:pt x="13796" y="1733"/>
                </a:lnTo>
                <a:cubicBezTo>
                  <a:pt x="13809" y="1730"/>
                  <a:pt x="13823" y="1737"/>
                  <a:pt x="13827" y="1750"/>
                </a:cubicBezTo>
                <a:cubicBezTo>
                  <a:pt x="13830" y="1764"/>
                  <a:pt x="13823" y="1778"/>
                  <a:pt x="13810" y="1781"/>
                </a:cubicBezTo>
                <a:cubicBezTo>
                  <a:pt x="13796" y="1785"/>
                  <a:pt x="13782" y="1778"/>
                  <a:pt x="13779" y="1764"/>
                </a:cubicBezTo>
                <a:cubicBezTo>
                  <a:pt x="13775" y="1751"/>
                  <a:pt x="13782" y="1737"/>
                  <a:pt x="13796" y="1733"/>
                </a:cubicBezTo>
                <a:close/>
                <a:moveTo>
                  <a:pt x="13892" y="1706"/>
                </a:moveTo>
                <a:lnTo>
                  <a:pt x="13892" y="1706"/>
                </a:lnTo>
                <a:cubicBezTo>
                  <a:pt x="13905" y="1703"/>
                  <a:pt x="13919" y="1710"/>
                  <a:pt x="13923" y="1723"/>
                </a:cubicBezTo>
                <a:cubicBezTo>
                  <a:pt x="13927" y="1737"/>
                  <a:pt x="13919" y="1751"/>
                  <a:pt x="13906" y="1754"/>
                </a:cubicBezTo>
                <a:cubicBezTo>
                  <a:pt x="13893" y="1758"/>
                  <a:pt x="13879" y="1751"/>
                  <a:pt x="13875" y="1737"/>
                </a:cubicBezTo>
                <a:cubicBezTo>
                  <a:pt x="13871" y="1724"/>
                  <a:pt x="13879" y="1710"/>
                  <a:pt x="13892" y="1706"/>
                </a:cubicBezTo>
                <a:close/>
                <a:moveTo>
                  <a:pt x="13988" y="1679"/>
                </a:moveTo>
                <a:lnTo>
                  <a:pt x="13988" y="1679"/>
                </a:lnTo>
                <a:cubicBezTo>
                  <a:pt x="14001" y="1675"/>
                  <a:pt x="14015" y="1683"/>
                  <a:pt x="14019" y="1696"/>
                </a:cubicBezTo>
                <a:cubicBezTo>
                  <a:pt x="14023" y="1710"/>
                  <a:pt x="14015" y="1723"/>
                  <a:pt x="14002" y="1727"/>
                </a:cubicBezTo>
                <a:cubicBezTo>
                  <a:pt x="13989" y="1731"/>
                  <a:pt x="13975" y="1724"/>
                  <a:pt x="13971" y="1710"/>
                </a:cubicBezTo>
                <a:cubicBezTo>
                  <a:pt x="13967" y="1697"/>
                  <a:pt x="13975" y="1683"/>
                  <a:pt x="13988" y="1679"/>
                </a:cubicBezTo>
                <a:close/>
                <a:moveTo>
                  <a:pt x="14085" y="1652"/>
                </a:moveTo>
                <a:lnTo>
                  <a:pt x="14085" y="1652"/>
                </a:lnTo>
                <a:cubicBezTo>
                  <a:pt x="14098" y="1648"/>
                  <a:pt x="14112" y="1656"/>
                  <a:pt x="14116" y="1669"/>
                </a:cubicBezTo>
                <a:cubicBezTo>
                  <a:pt x="14119" y="1683"/>
                  <a:pt x="14112" y="1696"/>
                  <a:pt x="14099" y="1700"/>
                </a:cubicBezTo>
                <a:cubicBezTo>
                  <a:pt x="14085" y="1704"/>
                  <a:pt x="14071" y="1697"/>
                  <a:pt x="14068" y="1683"/>
                </a:cubicBezTo>
                <a:cubicBezTo>
                  <a:pt x="14064" y="1670"/>
                  <a:pt x="14071" y="1656"/>
                  <a:pt x="14085" y="1652"/>
                </a:cubicBezTo>
                <a:close/>
                <a:moveTo>
                  <a:pt x="14181" y="1625"/>
                </a:moveTo>
                <a:lnTo>
                  <a:pt x="14181" y="1625"/>
                </a:lnTo>
                <a:cubicBezTo>
                  <a:pt x="14194" y="1621"/>
                  <a:pt x="14208" y="1629"/>
                  <a:pt x="14212" y="1642"/>
                </a:cubicBezTo>
                <a:cubicBezTo>
                  <a:pt x="14216" y="1656"/>
                  <a:pt x="14208" y="1669"/>
                  <a:pt x="14195" y="1673"/>
                </a:cubicBezTo>
                <a:cubicBezTo>
                  <a:pt x="14182" y="1677"/>
                  <a:pt x="14168" y="1670"/>
                  <a:pt x="14164" y="1656"/>
                </a:cubicBezTo>
                <a:cubicBezTo>
                  <a:pt x="14160" y="1643"/>
                  <a:pt x="14168" y="1629"/>
                  <a:pt x="14181" y="1625"/>
                </a:cubicBezTo>
                <a:close/>
                <a:moveTo>
                  <a:pt x="14277" y="1598"/>
                </a:moveTo>
                <a:lnTo>
                  <a:pt x="14277" y="1598"/>
                </a:lnTo>
                <a:cubicBezTo>
                  <a:pt x="14290" y="1594"/>
                  <a:pt x="14304" y="1602"/>
                  <a:pt x="14308" y="1615"/>
                </a:cubicBezTo>
                <a:cubicBezTo>
                  <a:pt x="14312" y="1629"/>
                  <a:pt x="14304" y="1642"/>
                  <a:pt x="14291" y="1646"/>
                </a:cubicBezTo>
                <a:cubicBezTo>
                  <a:pt x="14278" y="1650"/>
                  <a:pt x="14264" y="1643"/>
                  <a:pt x="14260" y="1629"/>
                </a:cubicBezTo>
                <a:cubicBezTo>
                  <a:pt x="14256" y="1616"/>
                  <a:pt x="14264" y="1602"/>
                  <a:pt x="14277" y="1598"/>
                </a:cubicBezTo>
                <a:close/>
                <a:moveTo>
                  <a:pt x="14373" y="1571"/>
                </a:moveTo>
                <a:lnTo>
                  <a:pt x="14374" y="1571"/>
                </a:lnTo>
                <a:cubicBezTo>
                  <a:pt x="14387" y="1567"/>
                  <a:pt x="14401" y="1575"/>
                  <a:pt x="14405" y="1588"/>
                </a:cubicBezTo>
                <a:cubicBezTo>
                  <a:pt x="14408" y="1601"/>
                  <a:pt x="14401" y="1615"/>
                  <a:pt x="14388" y="1619"/>
                </a:cubicBezTo>
                <a:lnTo>
                  <a:pt x="14387" y="1619"/>
                </a:lnTo>
                <a:cubicBezTo>
                  <a:pt x="14374" y="1623"/>
                  <a:pt x="14360" y="1616"/>
                  <a:pt x="14356" y="1602"/>
                </a:cubicBezTo>
                <a:cubicBezTo>
                  <a:pt x="14353" y="1589"/>
                  <a:pt x="14360" y="1575"/>
                  <a:pt x="14373" y="1571"/>
                </a:cubicBezTo>
                <a:close/>
                <a:moveTo>
                  <a:pt x="14470" y="1544"/>
                </a:moveTo>
                <a:lnTo>
                  <a:pt x="14470" y="1544"/>
                </a:lnTo>
                <a:cubicBezTo>
                  <a:pt x="14483" y="1540"/>
                  <a:pt x="14497" y="1548"/>
                  <a:pt x="14501" y="1561"/>
                </a:cubicBezTo>
                <a:cubicBezTo>
                  <a:pt x="14505" y="1574"/>
                  <a:pt x="14497" y="1588"/>
                  <a:pt x="14484" y="1592"/>
                </a:cubicBezTo>
                <a:cubicBezTo>
                  <a:pt x="14471" y="1596"/>
                  <a:pt x="14457" y="1588"/>
                  <a:pt x="14453" y="1575"/>
                </a:cubicBezTo>
                <a:cubicBezTo>
                  <a:pt x="14449" y="1562"/>
                  <a:pt x="14457" y="1548"/>
                  <a:pt x="14470" y="1544"/>
                </a:cubicBezTo>
                <a:close/>
                <a:moveTo>
                  <a:pt x="14566" y="1517"/>
                </a:moveTo>
                <a:lnTo>
                  <a:pt x="14566" y="1517"/>
                </a:lnTo>
                <a:cubicBezTo>
                  <a:pt x="14579" y="1513"/>
                  <a:pt x="14593" y="1521"/>
                  <a:pt x="14597" y="1534"/>
                </a:cubicBezTo>
                <a:cubicBezTo>
                  <a:pt x="14601" y="1547"/>
                  <a:pt x="14593" y="1561"/>
                  <a:pt x="14580" y="1565"/>
                </a:cubicBezTo>
                <a:cubicBezTo>
                  <a:pt x="14567" y="1569"/>
                  <a:pt x="14553" y="1561"/>
                  <a:pt x="14549" y="1548"/>
                </a:cubicBezTo>
                <a:cubicBezTo>
                  <a:pt x="14545" y="1535"/>
                  <a:pt x="14553" y="1521"/>
                  <a:pt x="14566" y="1517"/>
                </a:cubicBezTo>
                <a:close/>
                <a:moveTo>
                  <a:pt x="14662" y="1490"/>
                </a:moveTo>
                <a:lnTo>
                  <a:pt x="14663" y="1490"/>
                </a:lnTo>
                <a:cubicBezTo>
                  <a:pt x="14676" y="1486"/>
                  <a:pt x="14690" y="1494"/>
                  <a:pt x="14694" y="1507"/>
                </a:cubicBezTo>
                <a:cubicBezTo>
                  <a:pt x="14697" y="1520"/>
                  <a:pt x="14690" y="1534"/>
                  <a:pt x="14677" y="1538"/>
                </a:cubicBezTo>
                <a:lnTo>
                  <a:pt x="14676" y="1538"/>
                </a:lnTo>
                <a:cubicBezTo>
                  <a:pt x="14663" y="1542"/>
                  <a:pt x="14649" y="1534"/>
                  <a:pt x="14645" y="1521"/>
                </a:cubicBezTo>
                <a:cubicBezTo>
                  <a:pt x="14642" y="1508"/>
                  <a:pt x="14649" y="1494"/>
                  <a:pt x="14662" y="1490"/>
                </a:cubicBezTo>
                <a:close/>
                <a:moveTo>
                  <a:pt x="14759" y="1463"/>
                </a:moveTo>
                <a:lnTo>
                  <a:pt x="14759" y="1463"/>
                </a:lnTo>
                <a:cubicBezTo>
                  <a:pt x="14772" y="1459"/>
                  <a:pt x="14786" y="1467"/>
                  <a:pt x="14790" y="1480"/>
                </a:cubicBezTo>
                <a:cubicBezTo>
                  <a:pt x="14794" y="1493"/>
                  <a:pt x="14786" y="1507"/>
                  <a:pt x="14773" y="1511"/>
                </a:cubicBezTo>
                <a:cubicBezTo>
                  <a:pt x="14760" y="1515"/>
                  <a:pt x="14746" y="1507"/>
                  <a:pt x="14742" y="1494"/>
                </a:cubicBezTo>
                <a:cubicBezTo>
                  <a:pt x="14738" y="1481"/>
                  <a:pt x="14746" y="1467"/>
                  <a:pt x="14759" y="1463"/>
                </a:cubicBezTo>
                <a:close/>
                <a:moveTo>
                  <a:pt x="14855" y="1436"/>
                </a:moveTo>
                <a:lnTo>
                  <a:pt x="14855" y="1436"/>
                </a:lnTo>
                <a:cubicBezTo>
                  <a:pt x="14868" y="1432"/>
                  <a:pt x="14882" y="1440"/>
                  <a:pt x="14886" y="1453"/>
                </a:cubicBezTo>
                <a:cubicBezTo>
                  <a:pt x="14890" y="1466"/>
                  <a:pt x="14882" y="1480"/>
                  <a:pt x="14869" y="1484"/>
                </a:cubicBezTo>
                <a:cubicBezTo>
                  <a:pt x="14856" y="1488"/>
                  <a:pt x="14842" y="1480"/>
                  <a:pt x="14838" y="1467"/>
                </a:cubicBezTo>
                <a:cubicBezTo>
                  <a:pt x="14834" y="1454"/>
                  <a:pt x="14842" y="1440"/>
                  <a:pt x="14855" y="1436"/>
                </a:cubicBezTo>
                <a:close/>
                <a:moveTo>
                  <a:pt x="14951" y="1409"/>
                </a:moveTo>
                <a:lnTo>
                  <a:pt x="14952" y="1409"/>
                </a:lnTo>
                <a:cubicBezTo>
                  <a:pt x="14965" y="1405"/>
                  <a:pt x="14979" y="1413"/>
                  <a:pt x="14983" y="1426"/>
                </a:cubicBezTo>
                <a:cubicBezTo>
                  <a:pt x="14986" y="1439"/>
                  <a:pt x="14979" y="1453"/>
                  <a:pt x="14966" y="1457"/>
                </a:cubicBezTo>
                <a:lnTo>
                  <a:pt x="14965" y="1457"/>
                </a:lnTo>
                <a:cubicBezTo>
                  <a:pt x="14952" y="1461"/>
                  <a:pt x="14938" y="1453"/>
                  <a:pt x="14934" y="1440"/>
                </a:cubicBezTo>
                <a:cubicBezTo>
                  <a:pt x="14931" y="1427"/>
                  <a:pt x="14938" y="1413"/>
                  <a:pt x="14951" y="1409"/>
                </a:cubicBezTo>
                <a:close/>
                <a:moveTo>
                  <a:pt x="15048" y="1382"/>
                </a:moveTo>
                <a:lnTo>
                  <a:pt x="15048" y="1382"/>
                </a:lnTo>
                <a:cubicBezTo>
                  <a:pt x="15061" y="1378"/>
                  <a:pt x="15075" y="1386"/>
                  <a:pt x="15079" y="1399"/>
                </a:cubicBezTo>
                <a:cubicBezTo>
                  <a:pt x="15083" y="1412"/>
                  <a:pt x="15075" y="1426"/>
                  <a:pt x="15062" y="1430"/>
                </a:cubicBezTo>
                <a:cubicBezTo>
                  <a:pt x="15049" y="1434"/>
                  <a:pt x="15035" y="1426"/>
                  <a:pt x="15031" y="1413"/>
                </a:cubicBezTo>
                <a:cubicBezTo>
                  <a:pt x="15027" y="1400"/>
                  <a:pt x="15035" y="1386"/>
                  <a:pt x="15048" y="1382"/>
                </a:cubicBezTo>
                <a:close/>
                <a:moveTo>
                  <a:pt x="15144" y="1355"/>
                </a:moveTo>
                <a:lnTo>
                  <a:pt x="15144" y="1355"/>
                </a:lnTo>
                <a:cubicBezTo>
                  <a:pt x="15157" y="1351"/>
                  <a:pt x="15171" y="1359"/>
                  <a:pt x="15175" y="1372"/>
                </a:cubicBezTo>
                <a:cubicBezTo>
                  <a:pt x="15179" y="1385"/>
                  <a:pt x="15171" y="1399"/>
                  <a:pt x="15158" y="1403"/>
                </a:cubicBezTo>
                <a:cubicBezTo>
                  <a:pt x="15145" y="1407"/>
                  <a:pt x="15131" y="1399"/>
                  <a:pt x="15127" y="1386"/>
                </a:cubicBezTo>
                <a:cubicBezTo>
                  <a:pt x="15123" y="1373"/>
                  <a:pt x="15131" y="1359"/>
                  <a:pt x="15144" y="1355"/>
                </a:cubicBezTo>
                <a:close/>
                <a:moveTo>
                  <a:pt x="15240" y="1328"/>
                </a:moveTo>
                <a:lnTo>
                  <a:pt x="15241" y="1328"/>
                </a:lnTo>
                <a:cubicBezTo>
                  <a:pt x="15254" y="1324"/>
                  <a:pt x="15268" y="1332"/>
                  <a:pt x="15272" y="1345"/>
                </a:cubicBezTo>
                <a:cubicBezTo>
                  <a:pt x="15275" y="1358"/>
                  <a:pt x="15268" y="1372"/>
                  <a:pt x="15255" y="1376"/>
                </a:cubicBezTo>
                <a:lnTo>
                  <a:pt x="15254" y="1376"/>
                </a:lnTo>
                <a:cubicBezTo>
                  <a:pt x="15241" y="1380"/>
                  <a:pt x="15227" y="1372"/>
                  <a:pt x="15223" y="1359"/>
                </a:cubicBezTo>
                <a:cubicBezTo>
                  <a:pt x="15220" y="1346"/>
                  <a:pt x="15227" y="1332"/>
                  <a:pt x="15240" y="1328"/>
                </a:cubicBezTo>
                <a:close/>
                <a:moveTo>
                  <a:pt x="15337" y="1301"/>
                </a:moveTo>
                <a:lnTo>
                  <a:pt x="15337" y="1301"/>
                </a:lnTo>
                <a:cubicBezTo>
                  <a:pt x="15350" y="1297"/>
                  <a:pt x="15364" y="1305"/>
                  <a:pt x="15368" y="1318"/>
                </a:cubicBezTo>
                <a:cubicBezTo>
                  <a:pt x="15372" y="1331"/>
                  <a:pt x="15364" y="1345"/>
                  <a:pt x="15351" y="1349"/>
                </a:cubicBezTo>
                <a:cubicBezTo>
                  <a:pt x="15338" y="1353"/>
                  <a:pt x="15324" y="1345"/>
                  <a:pt x="15320" y="1332"/>
                </a:cubicBezTo>
                <a:cubicBezTo>
                  <a:pt x="15316" y="1319"/>
                  <a:pt x="15324" y="1305"/>
                  <a:pt x="15337" y="1301"/>
                </a:cubicBezTo>
                <a:close/>
                <a:moveTo>
                  <a:pt x="15433" y="1274"/>
                </a:moveTo>
                <a:lnTo>
                  <a:pt x="15433" y="1274"/>
                </a:lnTo>
                <a:cubicBezTo>
                  <a:pt x="15446" y="1270"/>
                  <a:pt x="15460" y="1278"/>
                  <a:pt x="15464" y="1291"/>
                </a:cubicBezTo>
                <a:cubicBezTo>
                  <a:pt x="15468" y="1304"/>
                  <a:pt x="15460" y="1318"/>
                  <a:pt x="15447" y="1322"/>
                </a:cubicBezTo>
                <a:cubicBezTo>
                  <a:pt x="15434" y="1326"/>
                  <a:pt x="15420" y="1318"/>
                  <a:pt x="15416" y="1305"/>
                </a:cubicBezTo>
                <a:cubicBezTo>
                  <a:pt x="15412" y="1292"/>
                  <a:pt x="15420" y="1278"/>
                  <a:pt x="15433" y="1274"/>
                </a:cubicBezTo>
                <a:close/>
                <a:moveTo>
                  <a:pt x="15529" y="1247"/>
                </a:moveTo>
                <a:lnTo>
                  <a:pt x="15530" y="1247"/>
                </a:lnTo>
                <a:cubicBezTo>
                  <a:pt x="15543" y="1243"/>
                  <a:pt x="15557" y="1251"/>
                  <a:pt x="15561" y="1264"/>
                </a:cubicBezTo>
                <a:cubicBezTo>
                  <a:pt x="15564" y="1277"/>
                  <a:pt x="15557" y="1291"/>
                  <a:pt x="15544" y="1295"/>
                </a:cubicBezTo>
                <a:lnTo>
                  <a:pt x="15543" y="1295"/>
                </a:lnTo>
                <a:cubicBezTo>
                  <a:pt x="15530" y="1299"/>
                  <a:pt x="15516" y="1291"/>
                  <a:pt x="15512" y="1278"/>
                </a:cubicBezTo>
                <a:cubicBezTo>
                  <a:pt x="15509" y="1265"/>
                  <a:pt x="15516" y="1251"/>
                  <a:pt x="15529" y="1247"/>
                </a:cubicBezTo>
                <a:close/>
                <a:moveTo>
                  <a:pt x="15626" y="1220"/>
                </a:moveTo>
                <a:lnTo>
                  <a:pt x="15626" y="1220"/>
                </a:lnTo>
                <a:cubicBezTo>
                  <a:pt x="15639" y="1216"/>
                  <a:pt x="15653" y="1224"/>
                  <a:pt x="15657" y="1237"/>
                </a:cubicBezTo>
                <a:cubicBezTo>
                  <a:pt x="15661" y="1250"/>
                  <a:pt x="15653" y="1264"/>
                  <a:pt x="15640" y="1268"/>
                </a:cubicBezTo>
                <a:cubicBezTo>
                  <a:pt x="15627" y="1272"/>
                  <a:pt x="15613" y="1264"/>
                  <a:pt x="15609" y="1251"/>
                </a:cubicBezTo>
                <a:cubicBezTo>
                  <a:pt x="15605" y="1238"/>
                  <a:pt x="15613" y="1224"/>
                  <a:pt x="15626" y="1220"/>
                </a:cubicBezTo>
                <a:close/>
                <a:moveTo>
                  <a:pt x="15722" y="1193"/>
                </a:moveTo>
                <a:lnTo>
                  <a:pt x="15722" y="1193"/>
                </a:lnTo>
                <a:cubicBezTo>
                  <a:pt x="15735" y="1189"/>
                  <a:pt x="15749" y="1197"/>
                  <a:pt x="15753" y="1210"/>
                </a:cubicBezTo>
                <a:cubicBezTo>
                  <a:pt x="15757" y="1223"/>
                  <a:pt x="15749" y="1237"/>
                  <a:pt x="15736" y="1241"/>
                </a:cubicBezTo>
                <a:cubicBezTo>
                  <a:pt x="15723" y="1245"/>
                  <a:pt x="15709" y="1237"/>
                  <a:pt x="15705" y="1224"/>
                </a:cubicBezTo>
                <a:cubicBezTo>
                  <a:pt x="15701" y="1211"/>
                  <a:pt x="15709" y="1197"/>
                  <a:pt x="15722" y="1193"/>
                </a:cubicBezTo>
                <a:close/>
                <a:moveTo>
                  <a:pt x="15818" y="1166"/>
                </a:moveTo>
                <a:lnTo>
                  <a:pt x="15818" y="1166"/>
                </a:lnTo>
                <a:cubicBezTo>
                  <a:pt x="15832" y="1162"/>
                  <a:pt x="15846" y="1170"/>
                  <a:pt x="15849" y="1183"/>
                </a:cubicBezTo>
                <a:cubicBezTo>
                  <a:pt x="15853" y="1196"/>
                  <a:pt x="15846" y="1210"/>
                  <a:pt x="15832" y="1214"/>
                </a:cubicBezTo>
                <a:cubicBezTo>
                  <a:pt x="15819" y="1218"/>
                  <a:pt x="15805" y="1210"/>
                  <a:pt x="15801" y="1197"/>
                </a:cubicBezTo>
                <a:cubicBezTo>
                  <a:pt x="15798" y="1184"/>
                  <a:pt x="15805" y="1170"/>
                  <a:pt x="15818" y="1166"/>
                </a:cubicBezTo>
                <a:close/>
                <a:moveTo>
                  <a:pt x="15915" y="1139"/>
                </a:moveTo>
                <a:lnTo>
                  <a:pt x="15915" y="1139"/>
                </a:lnTo>
                <a:cubicBezTo>
                  <a:pt x="15928" y="1135"/>
                  <a:pt x="15942" y="1143"/>
                  <a:pt x="15946" y="1156"/>
                </a:cubicBezTo>
                <a:cubicBezTo>
                  <a:pt x="15950" y="1169"/>
                  <a:pt x="15942" y="1183"/>
                  <a:pt x="15929" y="1187"/>
                </a:cubicBezTo>
                <a:cubicBezTo>
                  <a:pt x="15916" y="1191"/>
                  <a:pt x="15902" y="1183"/>
                  <a:pt x="15898" y="1170"/>
                </a:cubicBezTo>
                <a:cubicBezTo>
                  <a:pt x="15894" y="1157"/>
                  <a:pt x="15902" y="1143"/>
                  <a:pt x="15915" y="1139"/>
                </a:cubicBezTo>
                <a:close/>
                <a:moveTo>
                  <a:pt x="16011" y="1112"/>
                </a:moveTo>
                <a:lnTo>
                  <a:pt x="16011" y="1112"/>
                </a:lnTo>
                <a:cubicBezTo>
                  <a:pt x="16024" y="1108"/>
                  <a:pt x="16038" y="1115"/>
                  <a:pt x="16042" y="1129"/>
                </a:cubicBezTo>
                <a:cubicBezTo>
                  <a:pt x="16046" y="1142"/>
                  <a:pt x="16038" y="1156"/>
                  <a:pt x="16025" y="1160"/>
                </a:cubicBezTo>
                <a:cubicBezTo>
                  <a:pt x="16012" y="1164"/>
                  <a:pt x="15998" y="1156"/>
                  <a:pt x="15994" y="1143"/>
                </a:cubicBezTo>
                <a:cubicBezTo>
                  <a:pt x="15990" y="1129"/>
                  <a:pt x="15998" y="1116"/>
                  <a:pt x="16011" y="1112"/>
                </a:cubicBezTo>
                <a:close/>
                <a:moveTo>
                  <a:pt x="16107" y="1085"/>
                </a:moveTo>
                <a:lnTo>
                  <a:pt x="16107" y="1085"/>
                </a:lnTo>
                <a:cubicBezTo>
                  <a:pt x="16121" y="1081"/>
                  <a:pt x="16135" y="1088"/>
                  <a:pt x="16138" y="1102"/>
                </a:cubicBezTo>
                <a:cubicBezTo>
                  <a:pt x="16142" y="1115"/>
                  <a:pt x="16135" y="1129"/>
                  <a:pt x="16121" y="1133"/>
                </a:cubicBezTo>
                <a:cubicBezTo>
                  <a:pt x="16108" y="1137"/>
                  <a:pt x="16094" y="1129"/>
                  <a:pt x="16090" y="1116"/>
                </a:cubicBezTo>
                <a:cubicBezTo>
                  <a:pt x="16087" y="1102"/>
                  <a:pt x="16094" y="1089"/>
                  <a:pt x="16107" y="1085"/>
                </a:cubicBezTo>
                <a:close/>
                <a:moveTo>
                  <a:pt x="16204" y="1058"/>
                </a:moveTo>
                <a:lnTo>
                  <a:pt x="16204" y="1058"/>
                </a:lnTo>
                <a:cubicBezTo>
                  <a:pt x="16217" y="1054"/>
                  <a:pt x="16231" y="1061"/>
                  <a:pt x="16235" y="1075"/>
                </a:cubicBezTo>
                <a:cubicBezTo>
                  <a:pt x="16239" y="1088"/>
                  <a:pt x="16231" y="1102"/>
                  <a:pt x="16218" y="1106"/>
                </a:cubicBezTo>
                <a:cubicBezTo>
                  <a:pt x="16205" y="1110"/>
                  <a:pt x="16191" y="1102"/>
                  <a:pt x="16187" y="1089"/>
                </a:cubicBezTo>
                <a:cubicBezTo>
                  <a:pt x="16183" y="1075"/>
                  <a:pt x="16191" y="1062"/>
                  <a:pt x="16204" y="1058"/>
                </a:cubicBezTo>
                <a:close/>
                <a:moveTo>
                  <a:pt x="16300" y="1031"/>
                </a:moveTo>
                <a:lnTo>
                  <a:pt x="16300" y="1031"/>
                </a:lnTo>
                <a:cubicBezTo>
                  <a:pt x="16313" y="1027"/>
                  <a:pt x="16327" y="1034"/>
                  <a:pt x="16331" y="1048"/>
                </a:cubicBezTo>
                <a:cubicBezTo>
                  <a:pt x="16335" y="1061"/>
                  <a:pt x="16327" y="1075"/>
                  <a:pt x="16314" y="1079"/>
                </a:cubicBezTo>
                <a:cubicBezTo>
                  <a:pt x="16301" y="1083"/>
                  <a:pt x="16287" y="1075"/>
                  <a:pt x="16283" y="1062"/>
                </a:cubicBezTo>
                <a:cubicBezTo>
                  <a:pt x="16279" y="1048"/>
                  <a:pt x="16287" y="1035"/>
                  <a:pt x="16300" y="1031"/>
                </a:cubicBezTo>
                <a:close/>
                <a:moveTo>
                  <a:pt x="16396" y="1004"/>
                </a:moveTo>
                <a:lnTo>
                  <a:pt x="16396" y="1004"/>
                </a:lnTo>
                <a:cubicBezTo>
                  <a:pt x="16410" y="1000"/>
                  <a:pt x="16424" y="1007"/>
                  <a:pt x="16427" y="1021"/>
                </a:cubicBezTo>
                <a:cubicBezTo>
                  <a:pt x="16431" y="1034"/>
                  <a:pt x="16424" y="1048"/>
                  <a:pt x="16410" y="1052"/>
                </a:cubicBezTo>
                <a:cubicBezTo>
                  <a:pt x="16397" y="1055"/>
                  <a:pt x="16383" y="1048"/>
                  <a:pt x="16379" y="1035"/>
                </a:cubicBezTo>
                <a:cubicBezTo>
                  <a:pt x="16376" y="1021"/>
                  <a:pt x="16383" y="1007"/>
                  <a:pt x="16396" y="1004"/>
                </a:cubicBezTo>
                <a:close/>
                <a:moveTo>
                  <a:pt x="16493" y="977"/>
                </a:moveTo>
                <a:lnTo>
                  <a:pt x="16493" y="977"/>
                </a:lnTo>
                <a:cubicBezTo>
                  <a:pt x="16506" y="973"/>
                  <a:pt x="16520" y="980"/>
                  <a:pt x="16524" y="994"/>
                </a:cubicBezTo>
                <a:cubicBezTo>
                  <a:pt x="16528" y="1007"/>
                  <a:pt x="16520" y="1021"/>
                  <a:pt x="16507" y="1025"/>
                </a:cubicBezTo>
                <a:cubicBezTo>
                  <a:pt x="16494" y="1028"/>
                  <a:pt x="16480" y="1021"/>
                  <a:pt x="16476" y="1008"/>
                </a:cubicBezTo>
                <a:cubicBezTo>
                  <a:pt x="16472" y="994"/>
                  <a:pt x="16480" y="980"/>
                  <a:pt x="16493" y="977"/>
                </a:cubicBezTo>
                <a:close/>
                <a:moveTo>
                  <a:pt x="16589" y="950"/>
                </a:moveTo>
                <a:lnTo>
                  <a:pt x="16589" y="950"/>
                </a:lnTo>
                <a:cubicBezTo>
                  <a:pt x="16602" y="946"/>
                  <a:pt x="16616" y="953"/>
                  <a:pt x="16620" y="967"/>
                </a:cubicBezTo>
                <a:cubicBezTo>
                  <a:pt x="16624" y="980"/>
                  <a:pt x="16616" y="994"/>
                  <a:pt x="16603" y="998"/>
                </a:cubicBezTo>
                <a:cubicBezTo>
                  <a:pt x="16590" y="1001"/>
                  <a:pt x="16576" y="994"/>
                  <a:pt x="16572" y="981"/>
                </a:cubicBezTo>
                <a:cubicBezTo>
                  <a:pt x="16568" y="967"/>
                  <a:pt x="16576" y="953"/>
                  <a:pt x="16589" y="950"/>
                </a:cubicBezTo>
                <a:close/>
                <a:moveTo>
                  <a:pt x="16685" y="923"/>
                </a:moveTo>
                <a:lnTo>
                  <a:pt x="16685" y="923"/>
                </a:lnTo>
                <a:cubicBezTo>
                  <a:pt x="16699" y="919"/>
                  <a:pt x="16713" y="926"/>
                  <a:pt x="16716" y="940"/>
                </a:cubicBezTo>
                <a:cubicBezTo>
                  <a:pt x="16720" y="953"/>
                  <a:pt x="16713" y="967"/>
                  <a:pt x="16699" y="971"/>
                </a:cubicBezTo>
                <a:cubicBezTo>
                  <a:pt x="16686" y="974"/>
                  <a:pt x="16672" y="967"/>
                  <a:pt x="16668" y="954"/>
                </a:cubicBezTo>
                <a:cubicBezTo>
                  <a:pt x="16665" y="940"/>
                  <a:pt x="16672" y="926"/>
                  <a:pt x="16685" y="923"/>
                </a:cubicBezTo>
                <a:close/>
                <a:moveTo>
                  <a:pt x="16782" y="896"/>
                </a:moveTo>
                <a:lnTo>
                  <a:pt x="16782" y="896"/>
                </a:lnTo>
                <a:cubicBezTo>
                  <a:pt x="16795" y="892"/>
                  <a:pt x="16809" y="899"/>
                  <a:pt x="16813" y="912"/>
                </a:cubicBezTo>
                <a:cubicBezTo>
                  <a:pt x="16817" y="926"/>
                  <a:pt x="16809" y="940"/>
                  <a:pt x="16796" y="943"/>
                </a:cubicBezTo>
                <a:lnTo>
                  <a:pt x="16796" y="944"/>
                </a:lnTo>
                <a:cubicBezTo>
                  <a:pt x="16783" y="947"/>
                  <a:pt x="16769" y="940"/>
                  <a:pt x="16765" y="927"/>
                </a:cubicBezTo>
                <a:cubicBezTo>
                  <a:pt x="16761" y="913"/>
                  <a:pt x="16769" y="899"/>
                  <a:pt x="16782" y="896"/>
                </a:cubicBezTo>
                <a:close/>
                <a:moveTo>
                  <a:pt x="16878" y="868"/>
                </a:moveTo>
                <a:lnTo>
                  <a:pt x="16878" y="868"/>
                </a:lnTo>
                <a:cubicBezTo>
                  <a:pt x="16891" y="865"/>
                  <a:pt x="16905" y="872"/>
                  <a:pt x="16909" y="885"/>
                </a:cubicBezTo>
                <a:cubicBezTo>
                  <a:pt x="16913" y="899"/>
                  <a:pt x="16905" y="913"/>
                  <a:pt x="16892" y="916"/>
                </a:cubicBezTo>
                <a:cubicBezTo>
                  <a:pt x="16879" y="920"/>
                  <a:pt x="16865" y="913"/>
                  <a:pt x="16861" y="899"/>
                </a:cubicBezTo>
                <a:cubicBezTo>
                  <a:pt x="16857" y="886"/>
                  <a:pt x="16865" y="872"/>
                  <a:pt x="16878" y="868"/>
                </a:cubicBezTo>
                <a:close/>
                <a:moveTo>
                  <a:pt x="16974" y="841"/>
                </a:moveTo>
                <a:lnTo>
                  <a:pt x="16974" y="841"/>
                </a:lnTo>
                <a:cubicBezTo>
                  <a:pt x="16988" y="838"/>
                  <a:pt x="17002" y="845"/>
                  <a:pt x="17005" y="858"/>
                </a:cubicBezTo>
                <a:cubicBezTo>
                  <a:pt x="17009" y="872"/>
                  <a:pt x="17002" y="886"/>
                  <a:pt x="16988" y="889"/>
                </a:cubicBezTo>
                <a:cubicBezTo>
                  <a:pt x="16975" y="893"/>
                  <a:pt x="16961" y="886"/>
                  <a:pt x="16957" y="872"/>
                </a:cubicBezTo>
                <a:cubicBezTo>
                  <a:pt x="16954" y="859"/>
                  <a:pt x="16961" y="845"/>
                  <a:pt x="16974" y="841"/>
                </a:cubicBezTo>
                <a:close/>
                <a:moveTo>
                  <a:pt x="17071" y="814"/>
                </a:moveTo>
                <a:lnTo>
                  <a:pt x="17071" y="814"/>
                </a:lnTo>
                <a:cubicBezTo>
                  <a:pt x="17084" y="811"/>
                  <a:pt x="17098" y="818"/>
                  <a:pt x="17102" y="831"/>
                </a:cubicBezTo>
                <a:cubicBezTo>
                  <a:pt x="17106" y="845"/>
                  <a:pt x="17098" y="859"/>
                  <a:pt x="17085" y="862"/>
                </a:cubicBezTo>
                <a:cubicBezTo>
                  <a:pt x="17072" y="866"/>
                  <a:pt x="17058" y="859"/>
                  <a:pt x="17054" y="845"/>
                </a:cubicBezTo>
                <a:cubicBezTo>
                  <a:pt x="17050" y="832"/>
                  <a:pt x="17058" y="818"/>
                  <a:pt x="17071" y="814"/>
                </a:cubicBezTo>
                <a:close/>
                <a:moveTo>
                  <a:pt x="17167" y="787"/>
                </a:moveTo>
                <a:lnTo>
                  <a:pt x="17167" y="787"/>
                </a:lnTo>
                <a:cubicBezTo>
                  <a:pt x="17180" y="784"/>
                  <a:pt x="17194" y="791"/>
                  <a:pt x="17198" y="804"/>
                </a:cubicBezTo>
                <a:cubicBezTo>
                  <a:pt x="17202" y="818"/>
                  <a:pt x="17194" y="832"/>
                  <a:pt x="17181" y="835"/>
                </a:cubicBezTo>
                <a:cubicBezTo>
                  <a:pt x="17168" y="839"/>
                  <a:pt x="17154" y="832"/>
                  <a:pt x="17150" y="818"/>
                </a:cubicBezTo>
                <a:cubicBezTo>
                  <a:pt x="17146" y="805"/>
                  <a:pt x="17154" y="791"/>
                  <a:pt x="17167" y="787"/>
                </a:cubicBezTo>
                <a:close/>
                <a:moveTo>
                  <a:pt x="17263" y="760"/>
                </a:moveTo>
                <a:lnTo>
                  <a:pt x="17263" y="760"/>
                </a:lnTo>
                <a:cubicBezTo>
                  <a:pt x="17277" y="756"/>
                  <a:pt x="17291" y="764"/>
                  <a:pt x="17294" y="777"/>
                </a:cubicBezTo>
                <a:cubicBezTo>
                  <a:pt x="17298" y="791"/>
                  <a:pt x="17291" y="804"/>
                  <a:pt x="17277" y="808"/>
                </a:cubicBezTo>
                <a:cubicBezTo>
                  <a:pt x="17264" y="812"/>
                  <a:pt x="17250" y="805"/>
                  <a:pt x="17246" y="791"/>
                </a:cubicBezTo>
                <a:cubicBezTo>
                  <a:pt x="17243" y="778"/>
                  <a:pt x="17250" y="764"/>
                  <a:pt x="17263" y="760"/>
                </a:cubicBezTo>
                <a:close/>
                <a:moveTo>
                  <a:pt x="17360" y="733"/>
                </a:moveTo>
                <a:lnTo>
                  <a:pt x="17360" y="733"/>
                </a:lnTo>
                <a:cubicBezTo>
                  <a:pt x="17373" y="729"/>
                  <a:pt x="17387" y="737"/>
                  <a:pt x="17391" y="750"/>
                </a:cubicBezTo>
                <a:cubicBezTo>
                  <a:pt x="17395" y="764"/>
                  <a:pt x="17387" y="777"/>
                  <a:pt x="17374" y="781"/>
                </a:cubicBezTo>
                <a:cubicBezTo>
                  <a:pt x="17361" y="785"/>
                  <a:pt x="17347" y="778"/>
                  <a:pt x="17343" y="764"/>
                </a:cubicBezTo>
                <a:cubicBezTo>
                  <a:pt x="17339" y="751"/>
                  <a:pt x="17347" y="737"/>
                  <a:pt x="17360" y="733"/>
                </a:cubicBezTo>
                <a:close/>
                <a:moveTo>
                  <a:pt x="17456" y="706"/>
                </a:moveTo>
                <a:lnTo>
                  <a:pt x="17456" y="706"/>
                </a:lnTo>
                <a:cubicBezTo>
                  <a:pt x="17469" y="702"/>
                  <a:pt x="17483" y="710"/>
                  <a:pt x="17487" y="723"/>
                </a:cubicBezTo>
                <a:cubicBezTo>
                  <a:pt x="17491" y="737"/>
                  <a:pt x="17483" y="750"/>
                  <a:pt x="17470" y="754"/>
                </a:cubicBezTo>
                <a:cubicBezTo>
                  <a:pt x="17457" y="758"/>
                  <a:pt x="17443" y="751"/>
                  <a:pt x="17439" y="737"/>
                </a:cubicBezTo>
                <a:cubicBezTo>
                  <a:pt x="17435" y="724"/>
                  <a:pt x="17443" y="710"/>
                  <a:pt x="17456" y="706"/>
                </a:cubicBezTo>
                <a:close/>
                <a:moveTo>
                  <a:pt x="17552" y="679"/>
                </a:moveTo>
                <a:lnTo>
                  <a:pt x="17552" y="679"/>
                </a:lnTo>
                <a:cubicBezTo>
                  <a:pt x="17566" y="675"/>
                  <a:pt x="17580" y="683"/>
                  <a:pt x="17583" y="696"/>
                </a:cubicBezTo>
                <a:cubicBezTo>
                  <a:pt x="17587" y="710"/>
                  <a:pt x="17580" y="723"/>
                  <a:pt x="17566" y="727"/>
                </a:cubicBezTo>
                <a:cubicBezTo>
                  <a:pt x="17553" y="731"/>
                  <a:pt x="17539" y="724"/>
                  <a:pt x="17535" y="710"/>
                </a:cubicBezTo>
                <a:cubicBezTo>
                  <a:pt x="17532" y="697"/>
                  <a:pt x="17539" y="683"/>
                  <a:pt x="17552" y="679"/>
                </a:cubicBezTo>
                <a:close/>
                <a:moveTo>
                  <a:pt x="17649" y="652"/>
                </a:moveTo>
                <a:lnTo>
                  <a:pt x="17649" y="652"/>
                </a:lnTo>
                <a:cubicBezTo>
                  <a:pt x="17662" y="648"/>
                  <a:pt x="17676" y="656"/>
                  <a:pt x="17680" y="669"/>
                </a:cubicBezTo>
                <a:cubicBezTo>
                  <a:pt x="17684" y="682"/>
                  <a:pt x="17676" y="696"/>
                  <a:pt x="17663" y="700"/>
                </a:cubicBezTo>
                <a:cubicBezTo>
                  <a:pt x="17650" y="704"/>
                  <a:pt x="17636" y="697"/>
                  <a:pt x="17632" y="683"/>
                </a:cubicBezTo>
                <a:cubicBezTo>
                  <a:pt x="17628" y="670"/>
                  <a:pt x="17636" y="656"/>
                  <a:pt x="17649" y="652"/>
                </a:cubicBezTo>
                <a:close/>
                <a:moveTo>
                  <a:pt x="17745" y="625"/>
                </a:moveTo>
                <a:lnTo>
                  <a:pt x="17745" y="625"/>
                </a:lnTo>
                <a:cubicBezTo>
                  <a:pt x="17758" y="621"/>
                  <a:pt x="17772" y="629"/>
                  <a:pt x="17776" y="642"/>
                </a:cubicBezTo>
                <a:cubicBezTo>
                  <a:pt x="17780" y="655"/>
                  <a:pt x="17772" y="669"/>
                  <a:pt x="17759" y="673"/>
                </a:cubicBezTo>
                <a:cubicBezTo>
                  <a:pt x="17746" y="677"/>
                  <a:pt x="17732" y="669"/>
                  <a:pt x="17728" y="656"/>
                </a:cubicBezTo>
                <a:cubicBezTo>
                  <a:pt x="17724" y="643"/>
                  <a:pt x="17732" y="629"/>
                  <a:pt x="17745" y="625"/>
                </a:cubicBezTo>
                <a:close/>
                <a:moveTo>
                  <a:pt x="17841" y="598"/>
                </a:moveTo>
                <a:lnTo>
                  <a:pt x="17841" y="598"/>
                </a:lnTo>
                <a:cubicBezTo>
                  <a:pt x="17855" y="594"/>
                  <a:pt x="17869" y="602"/>
                  <a:pt x="17872" y="615"/>
                </a:cubicBezTo>
                <a:cubicBezTo>
                  <a:pt x="17876" y="628"/>
                  <a:pt x="17869" y="642"/>
                  <a:pt x="17855" y="646"/>
                </a:cubicBezTo>
                <a:cubicBezTo>
                  <a:pt x="17842" y="650"/>
                  <a:pt x="17828" y="642"/>
                  <a:pt x="17824" y="629"/>
                </a:cubicBezTo>
                <a:cubicBezTo>
                  <a:pt x="17821" y="616"/>
                  <a:pt x="17828" y="602"/>
                  <a:pt x="17841" y="598"/>
                </a:cubicBezTo>
                <a:close/>
                <a:moveTo>
                  <a:pt x="17938" y="571"/>
                </a:moveTo>
                <a:lnTo>
                  <a:pt x="17938" y="571"/>
                </a:lnTo>
                <a:cubicBezTo>
                  <a:pt x="17951" y="567"/>
                  <a:pt x="17965" y="575"/>
                  <a:pt x="17969" y="588"/>
                </a:cubicBezTo>
                <a:cubicBezTo>
                  <a:pt x="17973" y="601"/>
                  <a:pt x="17965" y="615"/>
                  <a:pt x="17952" y="619"/>
                </a:cubicBezTo>
                <a:cubicBezTo>
                  <a:pt x="17939" y="623"/>
                  <a:pt x="17925" y="615"/>
                  <a:pt x="17921" y="602"/>
                </a:cubicBezTo>
                <a:cubicBezTo>
                  <a:pt x="17917" y="589"/>
                  <a:pt x="17925" y="575"/>
                  <a:pt x="17938" y="571"/>
                </a:cubicBezTo>
                <a:close/>
                <a:moveTo>
                  <a:pt x="18034" y="544"/>
                </a:moveTo>
                <a:lnTo>
                  <a:pt x="18034" y="544"/>
                </a:lnTo>
                <a:cubicBezTo>
                  <a:pt x="18047" y="540"/>
                  <a:pt x="18061" y="548"/>
                  <a:pt x="18065" y="561"/>
                </a:cubicBezTo>
                <a:cubicBezTo>
                  <a:pt x="18069" y="574"/>
                  <a:pt x="18061" y="588"/>
                  <a:pt x="18048" y="592"/>
                </a:cubicBezTo>
                <a:cubicBezTo>
                  <a:pt x="18035" y="596"/>
                  <a:pt x="18021" y="588"/>
                  <a:pt x="18017" y="575"/>
                </a:cubicBezTo>
                <a:cubicBezTo>
                  <a:pt x="18013" y="562"/>
                  <a:pt x="18021" y="548"/>
                  <a:pt x="18034" y="544"/>
                </a:cubicBezTo>
                <a:close/>
                <a:moveTo>
                  <a:pt x="18130" y="517"/>
                </a:moveTo>
                <a:lnTo>
                  <a:pt x="18130" y="517"/>
                </a:lnTo>
                <a:cubicBezTo>
                  <a:pt x="18144" y="513"/>
                  <a:pt x="18158" y="521"/>
                  <a:pt x="18161" y="534"/>
                </a:cubicBezTo>
                <a:cubicBezTo>
                  <a:pt x="18165" y="547"/>
                  <a:pt x="18158" y="561"/>
                  <a:pt x="18144" y="565"/>
                </a:cubicBezTo>
                <a:cubicBezTo>
                  <a:pt x="18131" y="569"/>
                  <a:pt x="18117" y="561"/>
                  <a:pt x="18113" y="548"/>
                </a:cubicBezTo>
                <a:cubicBezTo>
                  <a:pt x="18110" y="535"/>
                  <a:pt x="18117" y="521"/>
                  <a:pt x="18130" y="517"/>
                </a:cubicBezTo>
                <a:close/>
                <a:moveTo>
                  <a:pt x="18227" y="490"/>
                </a:moveTo>
                <a:lnTo>
                  <a:pt x="18227" y="490"/>
                </a:lnTo>
                <a:cubicBezTo>
                  <a:pt x="18240" y="486"/>
                  <a:pt x="18254" y="494"/>
                  <a:pt x="18258" y="507"/>
                </a:cubicBezTo>
                <a:cubicBezTo>
                  <a:pt x="18262" y="520"/>
                  <a:pt x="18254" y="534"/>
                  <a:pt x="18241" y="538"/>
                </a:cubicBezTo>
                <a:cubicBezTo>
                  <a:pt x="18227" y="542"/>
                  <a:pt x="18214" y="534"/>
                  <a:pt x="18210" y="521"/>
                </a:cubicBezTo>
                <a:cubicBezTo>
                  <a:pt x="18206" y="508"/>
                  <a:pt x="18213" y="494"/>
                  <a:pt x="18227" y="490"/>
                </a:cubicBezTo>
                <a:close/>
                <a:moveTo>
                  <a:pt x="18323" y="463"/>
                </a:moveTo>
                <a:lnTo>
                  <a:pt x="18323" y="463"/>
                </a:lnTo>
                <a:cubicBezTo>
                  <a:pt x="18336" y="459"/>
                  <a:pt x="18350" y="467"/>
                  <a:pt x="18354" y="480"/>
                </a:cubicBezTo>
                <a:cubicBezTo>
                  <a:pt x="18358" y="493"/>
                  <a:pt x="18350" y="507"/>
                  <a:pt x="18337" y="511"/>
                </a:cubicBezTo>
                <a:cubicBezTo>
                  <a:pt x="18324" y="515"/>
                  <a:pt x="18310" y="507"/>
                  <a:pt x="18306" y="494"/>
                </a:cubicBezTo>
                <a:cubicBezTo>
                  <a:pt x="18302" y="481"/>
                  <a:pt x="18310" y="467"/>
                  <a:pt x="18323" y="463"/>
                </a:cubicBezTo>
                <a:close/>
                <a:moveTo>
                  <a:pt x="18419" y="436"/>
                </a:moveTo>
                <a:lnTo>
                  <a:pt x="18419" y="436"/>
                </a:lnTo>
                <a:cubicBezTo>
                  <a:pt x="18433" y="432"/>
                  <a:pt x="18447" y="440"/>
                  <a:pt x="18450" y="453"/>
                </a:cubicBezTo>
                <a:cubicBezTo>
                  <a:pt x="18454" y="466"/>
                  <a:pt x="18447" y="480"/>
                  <a:pt x="18433" y="484"/>
                </a:cubicBezTo>
                <a:cubicBezTo>
                  <a:pt x="18420" y="488"/>
                  <a:pt x="18406" y="480"/>
                  <a:pt x="18402" y="467"/>
                </a:cubicBezTo>
                <a:cubicBezTo>
                  <a:pt x="18399" y="454"/>
                  <a:pt x="18406" y="440"/>
                  <a:pt x="18419" y="436"/>
                </a:cubicBezTo>
                <a:close/>
                <a:moveTo>
                  <a:pt x="18516" y="409"/>
                </a:moveTo>
                <a:lnTo>
                  <a:pt x="18516" y="409"/>
                </a:lnTo>
                <a:cubicBezTo>
                  <a:pt x="18529" y="405"/>
                  <a:pt x="18543" y="413"/>
                  <a:pt x="18547" y="426"/>
                </a:cubicBezTo>
                <a:cubicBezTo>
                  <a:pt x="18551" y="439"/>
                  <a:pt x="18543" y="453"/>
                  <a:pt x="18530" y="457"/>
                </a:cubicBezTo>
                <a:cubicBezTo>
                  <a:pt x="18516" y="461"/>
                  <a:pt x="18503" y="453"/>
                  <a:pt x="18499" y="440"/>
                </a:cubicBezTo>
                <a:cubicBezTo>
                  <a:pt x="18495" y="427"/>
                  <a:pt x="18502" y="413"/>
                  <a:pt x="18516" y="409"/>
                </a:cubicBezTo>
                <a:close/>
                <a:moveTo>
                  <a:pt x="18612" y="382"/>
                </a:moveTo>
                <a:lnTo>
                  <a:pt x="18612" y="382"/>
                </a:lnTo>
                <a:cubicBezTo>
                  <a:pt x="18625" y="378"/>
                  <a:pt x="18639" y="386"/>
                  <a:pt x="18643" y="399"/>
                </a:cubicBezTo>
                <a:cubicBezTo>
                  <a:pt x="18647" y="412"/>
                  <a:pt x="18639" y="426"/>
                  <a:pt x="18626" y="430"/>
                </a:cubicBezTo>
                <a:cubicBezTo>
                  <a:pt x="18613" y="434"/>
                  <a:pt x="18599" y="426"/>
                  <a:pt x="18595" y="413"/>
                </a:cubicBezTo>
                <a:cubicBezTo>
                  <a:pt x="18591" y="400"/>
                  <a:pt x="18599" y="386"/>
                  <a:pt x="18612" y="382"/>
                </a:cubicBezTo>
                <a:close/>
                <a:moveTo>
                  <a:pt x="18708" y="355"/>
                </a:moveTo>
                <a:lnTo>
                  <a:pt x="18708" y="355"/>
                </a:lnTo>
                <a:cubicBezTo>
                  <a:pt x="18722" y="351"/>
                  <a:pt x="18736" y="359"/>
                  <a:pt x="18739" y="372"/>
                </a:cubicBezTo>
                <a:cubicBezTo>
                  <a:pt x="18743" y="385"/>
                  <a:pt x="18736" y="399"/>
                  <a:pt x="18722" y="403"/>
                </a:cubicBezTo>
                <a:cubicBezTo>
                  <a:pt x="18709" y="407"/>
                  <a:pt x="18695" y="399"/>
                  <a:pt x="18691" y="386"/>
                </a:cubicBezTo>
                <a:cubicBezTo>
                  <a:pt x="18688" y="373"/>
                  <a:pt x="18695" y="359"/>
                  <a:pt x="18708" y="355"/>
                </a:cubicBezTo>
                <a:close/>
                <a:moveTo>
                  <a:pt x="18805" y="328"/>
                </a:moveTo>
                <a:lnTo>
                  <a:pt x="18805" y="328"/>
                </a:lnTo>
                <a:cubicBezTo>
                  <a:pt x="18818" y="324"/>
                  <a:pt x="18832" y="332"/>
                  <a:pt x="18836" y="345"/>
                </a:cubicBezTo>
                <a:cubicBezTo>
                  <a:pt x="18840" y="358"/>
                  <a:pt x="18832" y="372"/>
                  <a:pt x="18819" y="376"/>
                </a:cubicBezTo>
                <a:cubicBezTo>
                  <a:pt x="18806" y="380"/>
                  <a:pt x="18792" y="372"/>
                  <a:pt x="18788" y="359"/>
                </a:cubicBezTo>
                <a:cubicBezTo>
                  <a:pt x="18784" y="346"/>
                  <a:pt x="18792" y="332"/>
                  <a:pt x="18805" y="328"/>
                </a:cubicBezTo>
                <a:close/>
                <a:moveTo>
                  <a:pt x="18901" y="301"/>
                </a:moveTo>
                <a:lnTo>
                  <a:pt x="18901" y="301"/>
                </a:lnTo>
                <a:cubicBezTo>
                  <a:pt x="18914" y="297"/>
                  <a:pt x="18928" y="305"/>
                  <a:pt x="18932" y="318"/>
                </a:cubicBezTo>
                <a:cubicBezTo>
                  <a:pt x="18936" y="331"/>
                  <a:pt x="18928" y="345"/>
                  <a:pt x="18915" y="349"/>
                </a:cubicBezTo>
                <a:cubicBezTo>
                  <a:pt x="18902" y="353"/>
                  <a:pt x="18888" y="345"/>
                  <a:pt x="18884" y="332"/>
                </a:cubicBezTo>
                <a:cubicBezTo>
                  <a:pt x="18880" y="319"/>
                  <a:pt x="18888" y="305"/>
                  <a:pt x="18901" y="301"/>
                </a:cubicBezTo>
                <a:close/>
                <a:moveTo>
                  <a:pt x="18997" y="274"/>
                </a:moveTo>
                <a:lnTo>
                  <a:pt x="18997" y="274"/>
                </a:lnTo>
                <a:cubicBezTo>
                  <a:pt x="19011" y="270"/>
                  <a:pt x="19025" y="278"/>
                  <a:pt x="19028" y="291"/>
                </a:cubicBezTo>
                <a:cubicBezTo>
                  <a:pt x="19032" y="304"/>
                  <a:pt x="19025" y="318"/>
                  <a:pt x="19011" y="322"/>
                </a:cubicBezTo>
                <a:cubicBezTo>
                  <a:pt x="18998" y="326"/>
                  <a:pt x="18984" y="318"/>
                  <a:pt x="18980" y="305"/>
                </a:cubicBezTo>
                <a:cubicBezTo>
                  <a:pt x="18977" y="292"/>
                  <a:pt x="18984" y="278"/>
                  <a:pt x="18997" y="274"/>
                </a:cubicBezTo>
                <a:close/>
                <a:moveTo>
                  <a:pt x="19094" y="247"/>
                </a:moveTo>
                <a:lnTo>
                  <a:pt x="19094" y="247"/>
                </a:lnTo>
                <a:cubicBezTo>
                  <a:pt x="19107" y="243"/>
                  <a:pt x="19121" y="251"/>
                  <a:pt x="19125" y="264"/>
                </a:cubicBezTo>
                <a:cubicBezTo>
                  <a:pt x="19129" y="277"/>
                  <a:pt x="19121" y="291"/>
                  <a:pt x="19108" y="295"/>
                </a:cubicBezTo>
                <a:cubicBezTo>
                  <a:pt x="19095" y="299"/>
                  <a:pt x="19081" y="291"/>
                  <a:pt x="19077" y="278"/>
                </a:cubicBezTo>
                <a:cubicBezTo>
                  <a:pt x="19073" y="265"/>
                  <a:pt x="19081" y="251"/>
                  <a:pt x="19094" y="247"/>
                </a:cubicBezTo>
                <a:close/>
                <a:moveTo>
                  <a:pt x="19190" y="220"/>
                </a:moveTo>
                <a:lnTo>
                  <a:pt x="19190" y="220"/>
                </a:lnTo>
                <a:cubicBezTo>
                  <a:pt x="19203" y="216"/>
                  <a:pt x="19217" y="224"/>
                  <a:pt x="19221" y="237"/>
                </a:cubicBezTo>
                <a:cubicBezTo>
                  <a:pt x="19225" y="250"/>
                  <a:pt x="19217" y="264"/>
                  <a:pt x="19204" y="268"/>
                </a:cubicBezTo>
                <a:cubicBezTo>
                  <a:pt x="19191" y="272"/>
                  <a:pt x="19177" y="264"/>
                  <a:pt x="19173" y="251"/>
                </a:cubicBezTo>
                <a:cubicBezTo>
                  <a:pt x="19169" y="238"/>
                  <a:pt x="19177" y="224"/>
                  <a:pt x="19190" y="220"/>
                </a:cubicBezTo>
                <a:close/>
                <a:moveTo>
                  <a:pt x="19286" y="193"/>
                </a:moveTo>
                <a:lnTo>
                  <a:pt x="19286" y="193"/>
                </a:lnTo>
                <a:cubicBezTo>
                  <a:pt x="19300" y="189"/>
                  <a:pt x="19314" y="196"/>
                  <a:pt x="19317" y="210"/>
                </a:cubicBezTo>
                <a:cubicBezTo>
                  <a:pt x="19321" y="223"/>
                  <a:pt x="19314" y="237"/>
                  <a:pt x="19300" y="241"/>
                </a:cubicBezTo>
                <a:cubicBezTo>
                  <a:pt x="19287" y="245"/>
                  <a:pt x="19273" y="237"/>
                  <a:pt x="19269" y="224"/>
                </a:cubicBezTo>
                <a:cubicBezTo>
                  <a:pt x="19266" y="210"/>
                  <a:pt x="19273" y="197"/>
                  <a:pt x="19286" y="193"/>
                </a:cubicBezTo>
                <a:close/>
                <a:moveTo>
                  <a:pt x="19383" y="166"/>
                </a:moveTo>
                <a:lnTo>
                  <a:pt x="19383" y="166"/>
                </a:lnTo>
                <a:cubicBezTo>
                  <a:pt x="19396" y="162"/>
                  <a:pt x="19410" y="169"/>
                  <a:pt x="19414" y="183"/>
                </a:cubicBezTo>
                <a:cubicBezTo>
                  <a:pt x="19418" y="196"/>
                  <a:pt x="19410" y="210"/>
                  <a:pt x="19397" y="214"/>
                </a:cubicBezTo>
                <a:cubicBezTo>
                  <a:pt x="19384" y="218"/>
                  <a:pt x="19370" y="210"/>
                  <a:pt x="19366" y="197"/>
                </a:cubicBezTo>
                <a:cubicBezTo>
                  <a:pt x="19362" y="183"/>
                  <a:pt x="19370" y="170"/>
                  <a:pt x="19383" y="166"/>
                </a:cubicBezTo>
                <a:close/>
                <a:moveTo>
                  <a:pt x="19479" y="139"/>
                </a:moveTo>
                <a:lnTo>
                  <a:pt x="19479" y="139"/>
                </a:lnTo>
                <a:cubicBezTo>
                  <a:pt x="19492" y="135"/>
                  <a:pt x="19506" y="142"/>
                  <a:pt x="19510" y="156"/>
                </a:cubicBezTo>
                <a:cubicBezTo>
                  <a:pt x="19514" y="169"/>
                  <a:pt x="19506" y="183"/>
                  <a:pt x="19493" y="187"/>
                </a:cubicBezTo>
                <a:cubicBezTo>
                  <a:pt x="19480" y="191"/>
                  <a:pt x="19466" y="183"/>
                  <a:pt x="19462" y="170"/>
                </a:cubicBezTo>
                <a:cubicBezTo>
                  <a:pt x="19458" y="156"/>
                  <a:pt x="19466" y="143"/>
                  <a:pt x="19479" y="139"/>
                </a:cubicBezTo>
                <a:close/>
                <a:moveTo>
                  <a:pt x="19575" y="112"/>
                </a:moveTo>
                <a:lnTo>
                  <a:pt x="19575" y="112"/>
                </a:lnTo>
                <a:cubicBezTo>
                  <a:pt x="19589" y="108"/>
                  <a:pt x="19603" y="115"/>
                  <a:pt x="19606" y="129"/>
                </a:cubicBezTo>
                <a:cubicBezTo>
                  <a:pt x="19610" y="142"/>
                  <a:pt x="19603" y="156"/>
                  <a:pt x="19589" y="160"/>
                </a:cubicBezTo>
                <a:cubicBezTo>
                  <a:pt x="19576" y="164"/>
                  <a:pt x="19562" y="156"/>
                  <a:pt x="19558" y="143"/>
                </a:cubicBezTo>
                <a:cubicBezTo>
                  <a:pt x="19555" y="129"/>
                  <a:pt x="19562" y="116"/>
                  <a:pt x="19575" y="112"/>
                </a:cubicBezTo>
                <a:close/>
                <a:moveTo>
                  <a:pt x="19672" y="85"/>
                </a:moveTo>
                <a:lnTo>
                  <a:pt x="19672" y="85"/>
                </a:lnTo>
                <a:cubicBezTo>
                  <a:pt x="19685" y="81"/>
                  <a:pt x="19699" y="88"/>
                  <a:pt x="19703" y="102"/>
                </a:cubicBezTo>
                <a:cubicBezTo>
                  <a:pt x="19707" y="115"/>
                  <a:pt x="19699" y="129"/>
                  <a:pt x="19686" y="133"/>
                </a:cubicBezTo>
                <a:cubicBezTo>
                  <a:pt x="19673" y="137"/>
                  <a:pt x="19659" y="129"/>
                  <a:pt x="19655" y="116"/>
                </a:cubicBezTo>
                <a:cubicBezTo>
                  <a:pt x="19651" y="102"/>
                  <a:pt x="19659" y="89"/>
                  <a:pt x="19672" y="85"/>
                </a:cubicBezTo>
                <a:close/>
                <a:moveTo>
                  <a:pt x="19768" y="58"/>
                </a:moveTo>
                <a:lnTo>
                  <a:pt x="19768" y="58"/>
                </a:lnTo>
                <a:cubicBezTo>
                  <a:pt x="19781" y="54"/>
                  <a:pt x="19795" y="61"/>
                  <a:pt x="19799" y="75"/>
                </a:cubicBezTo>
                <a:cubicBezTo>
                  <a:pt x="19803" y="88"/>
                  <a:pt x="19795" y="102"/>
                  <a:pt x="19782" y="106"/>
                </a:cubicBezTo>
                <a:cubicBezTo>
                  <a:pt x="19769" y="109"/>
                  <a:pt x="19755" y="102"/>
                  <a:pt x="19751" y="89"/>
                </a:cubicBezTo>
                <a:cubicBezTo>
                  <a:pt x="19747" y="75"/>
                  <a:pt x="19755" y="61"/>
                  <a:pt x="19768" y="58"/>
                </a:cubicBezTo>
                <a:close/>
                <a:moveTo>
                  <a:pt x="19864" y="31"/>
                </a:moveTo>
                <a:lnTo>
                  <a:pt x="19864" y="31"/>
                </a:lnTo>
                <a:cubicBezTo>
                  <a:pt x="19878" y="27"/>
                  <a:pt x="19892" y="34"/>
                  <a:pt x="19895" y="48"/>
                </a:cubicBezTo>
                <a:cubicBezTo>
                  <a:pt x="19899" y="61"/>
                  <a:pt x="19892" y="75"/>
                  <a:pt x="19878" y="79"/>
                </a:cubicBezTo>
                <a:cubicBezTo>
                  <a:pt x="19865" y="82"/>
                  <a:pt x="19851" y="75"/>
                  <a:pt x="19847" y="62"/>
                </a:cubicBezTo>
                <a:cubicBezTo>
                  <a:pt x="19844" y="48"/>
                  <a:pt x="19851" y="34"/>
                  <a:pt x="19864" y="31"/>
                </a:cubicBezTo>
                <a:close/>
                <a:moveTo>
                  <a:pt x="19961" y="4"/>
                </a:moveTo>
                <a:lnTo>
                  <a:pt x="19961" y="4"/>
                </a:lnTo>
                <a:cubicBezTo>
                  <a:pt x="19974" y="0"/>
                  <a:pt x="19988" y="7"/>
                  <a:pt x="19992" y="21"/>
                </a:cubicBezTo>
                <a:cubicBezTo>
                  <a:pt x="19996" y="34"/>
                  <a:pt x="19988" y="48"/>
                  <a:pt x="19975" y="52"/>
                </a:cubicBezTo>
                <a:cubicBezTo>
                  <a:pt x="19962" y="55"/>
                  <a:pt x="19948" y="48"/>
                  <a:pt x="19944" y="35"/>
                </a:cubicBezTo>
                <a:cubicBezTo>
                  <a:pt x="19940" y="21"/>
                  <a:pt x="19948" y="7"/>
                  <a:pt x="19961" y="4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1" name="Freeform 66"/>
          <p:cNvSpPr>
            <a:spLocks noEditPoints="1"/>
          </p:cNvSpPr>
          <p:nvPr/>
        </p:nvSpPr>
        <p:spPr bwMode="auto">
          <a:xfrm rot="16200000">
            <a:off x="902507" y="2373312"/>
            <a:ext cx="2709862" cy="1077913"/>
          </a:xfrm>
          <a:custGeom>
            <a:avLst/>
            <a:gdLst>
              <a:gd name="T0" fmla="*/ 2147483647 w 20448"/>
              <a:gd name="T1" fmla="*/ 2147483647 h 4203"/>
              <a:gd name="T2" fmla="*/ 2147483647 w 20448"/>
              <a:gd name="T3" fmla="*/ 2147483647 h 4203"/>
              <a:gd name="T4" fmla="*/ 2147483647 w 20448"/>
              <a:gd name="T5" fmla="*/ 2147483647 h 4203"/>
              <a:gd name="T6" fmla="*/ 2147483647 w 20448"/>
              <a:gd name="T7" fmla="*/ 2147483647 h 4203"/>
              <a:gd name="T8" fmla="*/ 2147483647 w 20448"/>
              <a:gd name="T9" fmla="*/ 2147483647 h 4203"/>
              <a:gd name="T10" fmla="*/ 2147483647 w 20448"/>
              <a:gd name="T11" fmla="*/ 2147483647 h 4203"/>
              <a:gd name="T12" fmla="*/ 2147483647 w 20448"/>
              <a:gd name="T13" fmla="*/ 2147483647 h 4203"/>
              <a:gd name="T14" fmla="*/ 2147483647 w 20448"/>
              <a:gd name="T15" fmla="*/ 2147483647 h 4203"/>
              <a:gd name="T16" fmla="*/ 2147483647 w 20448"/>
              <a:gd name="T17" fmla="*/ 2147483647 h 4203"/>
              <a:gd name="T18" fmla="*/ 2147483647 w 20448"/>
              <a:gd name="T19" fmla="*/ 2147483647 h 4203"/>
              <a:gd name="T20" fmla="*/ 2147483647 w 20448"/>
              <a:gd name="T21" fmla="*/ 2147483647 h 4203"/>
              <a:gd name="T22" fmla="*/ 2147483647 w 20448"/>
              <a:gd name="T23" fmla="*/ 2147483647 h 4203"/>
              <a:gd name="T24" fmla="*/ 2147483647 w 20448"/>
              <a:gd name="T25" fmla="*/ 2147483647 h 4203"/>
              <a:gd name="T26" fmla="*/ 2147483647 w 20448"/>
              <a:gd name="T27" fmla="*/ 2147483647 h 4203"/>
              <a:gd name="T28" fmla="*/ 2147483647 w 20448"/>
              <a:gd name="T29" fmla="*/ 2147483647 h 4203"/>
              <a:gd name="T30" fmla="*/ 2147483647 w 20448"/>
              <a:gd name="T31" fmla="*/ 2147483647 h 4203"/>
              <a:gd name="T32" fmla="*/ 2147483647 w 20448"/>
              <a:gd name="T33" fmla="*/ 2147483647 h 4203"/>
              <a:gd name="T34" fmla="*/ 2147483647 w 20448"/>
              <a:gd name="T35" fmla="*/ 2147483647 h 4203"/>
              <a:gd name="T36" fmla="*/ 2147483647 w 20448"/>
              <a:gd name="T37" fmla="*/ 2147483647 h 4203"/>
              <a:gd name="T38" fmla="*/ 2147483647 w 20448"/>
              <a:gd name="T39" fmla="*/ 2147483647 h 4203"/>
              <a:gd name="T40" fmla="*/ 2147483647 w 20448"/>
              <a:gd name="T41" fmla="*/ 2147483647 h 4203"/>
              <a:gd name="T42" fmla="*/ 2147483647 w 20448"/>
              <a:gd name="T43" fmla="*/ 2147483647 h 4203"/>
              <a:gd name="T44" fmla="*/ 2147483647 w 20448"/>
              <a:gd name="T45" fmla="*/ 2147483647 h 4203"/>
              <a:gd name="T46" fmla="*/ 2147483647 w 20448"/>
              <a:gd name="T47" fmla="*/ 2147483647 h 4203"/>
              <a:gd name="T48" fmla="*/ 2147483647 w 20448"/>
              <a:gd name="T49" fmla="*/ 2147483647 h 4203"/>
              <a:gd name="T50" fmla="*/ 2147483647 w 20448"/>
              <a:gd name="T51" fmla="*/ 2147483647 h 4203"/>
              <a:gd name="T52" fmla="*/ 2147483647 w 20448"/>
              <a:gd name="T53" fmla="*/ 2147483647 h 4203"/>
              <a:gd name="T54" fmla="*/ 2147483647 w 20448"/>
              <a:gd name="T55" fmla="*/ 2147483647 h 4203"/>
              <a:gd name="T56" fmla="*/ 2147483647 w 20448"/>
              <a:gd name="T57" fmla="*/ 2147483647 h 4203"/>
              <a:gd name="T58" fmla="*/ 2147483647 w 20448"/>
              <a:gd name="T59" fmla="*/ 2147483647 h 4203"/>
              <a:gd name="T60" fmla="*/ 2147483647 w 20448"/>
              <a:gd name="T61" fmla="*/ 2147483647 h 4203"/>
              <a:gd name="T62" fmla="*/ 2147483647 w 20448"/>
              <a:gd name="T63" fmla="*/ 2147483647 h 4203"/>
              <a:gd name="T64" fmla="*/ 2147483647 w 20448"/>
              <a:gd name="T65" fmla="*/ 2147483647 h 4203"/>
              <a:gd name="T66" fmla="*/ 2147483647 w 20448"/>
              <a:gd name="T67" fmla="*/ 2147483647 h 4203"/>
              <a:gd name="T68" fmla="*/ 2147483647 w 20448"/>
              <a:gd name="T69" fmla="*/ 2147483647 h 4203"/>
              <a:gd name="T70" fmla="*/ 2147483647 w 20448"/>
              <a:gd name="T71" fmla="*/ 2147483647 h 4203"/>
              <a:gd name="T72" fmla="*/ 2147483647 w 20448"/>
              <a:gd name="T73" fmla="*/ 2147483647 h 4203"/>
              <a:gd name="T74" fmla="*/ 2147483647 w 20448"/>
              <a:gd name="T75" fmla="*/ 2147483647 h 4203"/>
              <a:gd name="T76" fmla="*/ 2147483647 w 20448"/>
              <a:gd name="T77" fmla="*/ 2147483647 h 4203"/>
              <a:gd name="T78" fmla="*/ 2147483647 w 20448"/>
              <a:gd name="T79" fmla="*/ 2147483647 h 4203"/>
              <a:gd name="T80" fmla="*/ 2147483647 w 20448"/>
              <a:gd name="T81" fmla="*/ 2147483647 h 4203"/>
              <a:gd name="T82" fmla="*/ 2147483647 w 20448"/>
              <a:gd name="T83" fmla="*/ 2147483647 h 4203"/>
              <a:gd name="T84" fmla="*/ 2147483647 w 20448"/>
              <a:gd name="T85" fmla="*/ 2147483647 h 4203"/>
              <a:gd name="T86" fmla="*/ 2147483647 w 20448"/>
              <a:gd name="T87" fmla="*/ 2147483647 h 4203"/>
              <a:gd name="T88" fmla="*/ 2147483647 w 20448"/>
              <a:gd name="T89" fmla="*/ 2147483647 h 4203"/>
              <a:gd name="T90" fmla="*/ 2147483647 w 20448"/>
              <a:gd name="T91" fmla="*/ 2147483647 h 4203"/>
              <a:gd name="T92" fmla="*/ 2147483647 w 20448"/>
              <a:gd name="T93" fmla="*/ 2147483647 h 4203"/>
              <a:gd name="T94" fmla="*/ 2147483647 w 20448"/>
              <a:gd name="T95" fmla="*/ 2147483647 h 4203"/>
              <a:gd name="T96" fmla="*/ 2147483647 w 20448"/>
              <a:gd name="T97" fmla="*/ 2147483647 h 4203"/>
              <a:gd name="T98" fmla="*/ 2147483647 w 20448"/>
              <a:gd name="T99" fmla="*/ 2147483647 h 4203"/>
              <a:gd name="T100" fmla="*/ 2147483647 w 20448"/>
              <a:gd name="T101" fmla="*/ 2147483647 h 4203"/>
              <a:gd name="T102" fmla="*/ 2147483647 w 20448"/>
              <a:gd name="T103" fmla="*/ 2147483647 h 4203"/>
              <a:gd name="T104" fmla="*/ 2147483647 w 20448"/>
              <a:gd name="T105" fmla="*/ 2147483647 h 4203"/>
              <a:gd name="T106" fmla="*/ 2147483647 w 20448"/>
              <a:gd name="T107" fmla="*/ 2147483647 h 4203"/>
              <a:gd name="T108" fmla="*/ 2147483647 w 20448"/>
              <a:gd name="T109" fmla="*/ 2147483647 h 4203"/>
              <a:gd name="T110" fmla="*/ 2147483647 w 20448"/>
              <a:gd name="T111" fmla="*/ 2147483647 h 4203"/>
              <a:gd name="T112" fmla="*/ 2147483647 w 20448"/>
              <a:gd name="T113" fmla="*/ 2147483647 h 4203"/>
              <a:gd name="T114" fmla="*/ 2147483647 w 20448"/>
              <a:gd name="T115" fmla="*/ 2147483647 h 4203"/>
              <a:gd name="T116" fmla="*/ 2147483647 w 20448"/>
              <a:gd name="T117" fmla="*/ 2147483647 h 4203"/>
              <a:gd name="T118" fmla="*/ 2147483647 w 20448"/>
              <a:gd name="T119" fmla="*/ 2147483647 h 4203"/>
              <a:gd name="T120" fmla="*/ 2147483647 w 20448"/>
              <a:gd name="T121" fmla="*/ 2147483647 h 4203"/>
              <a:gd name="T122" fmla="*/ 2147483647 w 20448"/>
              <a:gd name="T123" fmla="*/ 2147483647 h 4203"/>
              <a:gd name="T124" fmla="*/ 2147483647 w 20448"/>
              <a:gd name="T125" fmla="*/ 2147483647 h 420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448"/>
              <a:gd name="T190" fmla="*/ 0 h 4203"/>
              <a:gd name="T191" fmla="*/ 20448 w 20448"/>
              <a:gd name="T192" fmla="*/ 4203 h 420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448" h="4203">
                <a:moveTo>
                  <a:pt x="22" y="4151"/>
                </a:moveTo>
                <a:lnTo>
                  <a:pt x="22" y="4151"/>
                </a:lnTo>
                <a:cubicBezTo>
                  <a:pt x="35" y="4148"/>
                  <a:pt x="49" y="4157"/>
                  <a:pt x="52" y="4170"/>
                </a:cubicBezTo>
                <a:cubicBezTo>
                  <a:pt x="55" y="4183"/>
                  <a:pt x="47" y="4197"/>
                  <a:pt x="33" y="4200"/>
                </a:cubicBezTo>
                <a:cubicBezTo>
                  <a:pt x="20" y="4203"/>
                  <a:pt x="6" y="4195"/>
                  <a:pt x="3" y="4182"/>
                </a:cubicBezTo>
                <a:cubicBezTo>
                  <a:pt x="0" y="4168"/>
                  <a:pt x="8" y="4155"/>
                  <a:pt x="22" y="4151"/>
                </a:cubicBezTo>
                <a:close/>
                <a:moveTo>
                  <a:pt x="120" y="4132"/>
                </a:moveTo>
                <a:lnTo>
                  <a:pt x="120" y="4132"/>
                </a:lnTo>
                <a:cubicBezTo>
                  <a:pt x="133" y="4128"/>
                  <a:pt x="147" y="4137"/>
                  <a:pt x="150" y="4150"/>
                </a:cubicBezTo>
                <a:cubicBezTo>
                  <a:pt x="153" y="4163"/>
                  <a:pt x="145" y="4177"/>
                  <a:pt x="131" y="4180"/>
                </a:cubicBezTo>
                <a:cubicBezTo>
                  <a:pt x="118" y="4183"/>
                  <a:pt x="104" y="4175"/>
                  <a:pt x="101" y="4162"/>
                </a:cubicBezTo>
                <a:cubicBezTo>
                  <a:pt x="98" y="4148"/>
                  <a:pt x="106" y="4135"/>
                  <a:pt x="120" y="4132"/>
                </a:cubicBezTo>
                <a:close/>
                <a:moveTo>
                  <a:pt x="218" y="4112"/>
                </a:moveTo>
                <a:lnTo>
                  <a:pt x="218" y="4112"/>
                </a:lnTo>
                <a:cubicBezTo>
                  <a:pt x="231" y="4108"/>
                  <a:pt x="245" y="4117"/>
                  <a:pt x="248" y="4130"/>
                </a:cubicBezTo>
                <a:cubicBezTo>
                  <a:pt x="251" y="4143"/>
                  <a:pt x="243" y="4157"/>
                  <a:pt x="229" y="4160"/>
                </a:cubicBezTo>
                <a:cubicBezTo>
                  <a:pt x="216" y="4163"/>
                  <a:pt x="202" y="4155"/>
                  <a:pt x="199" y="4142"/>
                </a:cubicBezTo>
                <a:cubicBezTo>
                  <a:pt x="196" y="4128"/>
                  <a:pt x="204" y="4115"/>
                  <a:pt x="218" y="4112"/>
                </a:cubicBezTo>
                <a:close/>
                <a:moveTo>
                  <a:pt x="316" y="4092"/>
                </a:moveTo>
                <a:lnTo>
                  <a:pt x="316" y="4092"/>
                </a:lnTo>
                <a:cubicBezTo>
                  <a:pt x="329" y="4088"/>
                  <a:pt x="343" y="4097"/>
                  <a:pt x="346" y="4110"/>
                </a:cubicBezTo>
                <a:cubicBezTo>
                  <a:pt x="349" y="4124"/>
                  <a:pt x="341" y="4137"/>
                  <a:pt x="327" y="4140"/>
                </a:cubicBezTo>
                <a:cubicBezTo>
                  <a:pt x="314" y="4143"/>
                  <a:pt x="301" y="4135"/>
                  <a:pt x="297" y="4122"/>
                </a:cubicBezTo>
                <a:cubicBezTo>
                  <a:pt x="294" y="4108"/>
                  <a:pt x="302" y="4095"/>
                  <a:pt x="316" y="4092"/>
                </a:cubicBezTo>
                <a:close/>
                <a:moveTo>
                  <a:pt x="414" y="4072"/>
                </a:moveTo>
                <a:lnTo>
                  <a:pt x="414" y="4072"/>
                </a:lnTo>
                <a:cubicBezTo>
                  <a:pt x="427" y="4068"/>
                  <a:pt x="441" y="4077"/>
                  <a:pt x="444" y="4090"/>
                </a:cubicBezTo>
                <a:cubicBezTo>
                  <a:pt x="447" y="4104"/>
                  <a:pt x="439" y="4117"/>
                  <a:pt x="426" y="4120"/>
                </a:cubicBezTo>
                <a:lnTo>
                  <a:pt x="425" y="4120"/>
                </a:lnTo>
                <a:cubicBezTo>
                  <a:pt x="412" y="4124"/>
                  <a:pt x="399" y="4115"/>
                  <a:pt x="395" y="4102"/>
                </a:cubicBezTo>
                <a:cubicBezTo>
                  <a:pt x="392" y="4088"/>
                  <a:pt x="400" y="4075"/>
                  <a:pt x="414" y="4072"/>
                </a:cubicBezTo>
                <a:close/>
                <a:moveTo>
                  <a:pt x="512" y="4052"/>
                </a:moveTo>
                <a:lnTo>
                  <a:pt x="512" y="4052"/>
                </a:lnTo>
                <a:cubicBezTo>
                  <a:pt x="525" y="4049"/>
                  <a:pt x="539" y="4057"/>
                  <a:pt x="542" y="4070"/>
                </a:cubicBezTo>
                <a:cubicBezTo>
                  <a:pt x="545" y="4084"/>
                  <a:pt x="537" y="4097"/>
                  <a:pt x="524" y="4100"/>
                </a:cubicBezTo>
                <a:cubicBezTo>
                  <a:pt x="510" y="4104"/>
                  <a:pt x="497" y="4095"/>
                  <a:pt x="493" y="4082"/>
                </a:cubicBezTo>
                <a:cubicBezTo>
                  <a:pt x="490" y="4068"/>
                  <a:pt x="498" y="4055"/>
                  <a:pt x="512" y="4052"/>
                </a:cubicBezTo>
                <a:close/>
                <a:moveTo>
                  <a:pt x="610" y="4032"/>
                </a:moveTo>
                <a:lnTo>
                  <a:pt x="610" y="4032"/>
                </a:lnTo>
                <a:cubicBezTo>
                  <a:pt x="623" y="4029"/>
                  <a:pt x="637" y="4037"/>
                  <a:pt x="640" y="4050"/>
                </a:cubicBezTo>
                <a:cubicBezTo>
                  <a:pt x="643" y="4064"/>
                  <a:pt x="635" y="4077"/>
                  <a:pt x="622" y="4080"/>
                </a:cubicBezTo>
                <a:cubicBezTo>
                  <a:pt x="608" y="4084"/>
                  <a:pt x="595" y="4075"/>
                  <a:pt x="591" y="4062"/>
                </a:cubicBezTo>
                <a:cubicBezTo>
                  <a:pt x="588" y="4049"/>
                  <a:pt x="596" y="4035"/>
                  <a:pt x="610" y="4032"/>
                </a:cubicBezTo>
                <a:close/>
                <a:moveTo>
                  <a:pt x="708" y="4012"/>
                </a:moveTo>
                <a:lnTo>
                  <a:pt x="708" y="4012"/>
                </a:lnTo>
                <a:cubicBezTo>
                  <a:pt x="721" y="4009"/>
                  <a:pt x="735" y="4017"/>
                  <a:pt x="738" y="4030"/>
                </a:cubicBezTo>
                <a:cubicBezTo>
                  <a:pt x="741" y="4044"/>
                  <a:pt x="733" y="4057"/>
                  <a:pt x="720" y="4060"/>
                </a:cubicBezTo>
                <a:cubicBezTo>
                  <a:pt x="706" y="4064"/>
                  <a:pt x="693" y="4055"/>
                  <a:pt x="689" y="4042"/>
                </a:cubicBezTo>
                <a:cubicBezTo>
                  <a:pt x="686" y="4029"/>
                  <a:pt x="694" y="4015"/>
                  <a:pt x="708" y="4012"/>
                </a:cubicBezTo>
                <a:close/>
                <a:moveTo>
                  <a:pt x="806" y="3992"/>
                </a:moveTo>
                <a:lnTo>
                  <a:pt x="806" y="3992"/>
                </a:lnTo>
                <a:cubicBezTo>
                  <a:pt x="819" y="3989"/>
                  <a:pt x="833" y="3997"/>
                  <a:pt x="836" y="4010"/>
                </a:cubicBezTo>
                <a:cubicBezTo>
                  <a:pt x="839" y="4024"/>
                  <a:pt x="831" y="4037"/>
                  <a:pt x="818" y="4041"/>
                </a:cubicBezTo>
                <a:cubicBezTo>
                  <a:pt x="804" y="4044"/>
                  <a:pt x="791" y="4035"/>
                  <a:pt x="787" y="4022"/>
                </a:cubicBezTo>
                <a:cubicBezTo>
                  <a:pt x="784" y="4009"/>
                  <a:pt x="793" y="3995"/>
                  <a:pt x="806" y="3992"/>
                </a:cubicBezTo>
                <a:close/>
                <a:moveTo>
                  <a:pt x="904" y="3972"/>
                </a:moveTo>
                <a:lnTo>
                  <a:pt x="904" y="3972"/>
                </a:lnTo>
                <a:cubicBezTo>
                  <a:pt x="917" y="3969"/>
                  <a:pt x="931" y="3977"/>
                  <a:pt x="934" y="3990"/>
                </a:cubicBezTo>
                <a:cubicBezTo>
                  <a:pt x="937" y="4004"/>
                  <a:pt x="929" y="4017"/>
                  <a:pt x="916" y="4021"/>
                </a:cubicBezTo>
                <a:cubicBezTo>
                  <a:pt x="902" y="4024"/>
                  <a:pt x="889" y="4016"/>
                  <a:pt x="886" y="4002"/>
                </a:cubicBezTo>
                <a:cubicBezTo>
                  <a:pt x="882" y="3989"/>
                  <a:pt x="891" y="3975"/>
                  <a:pt x="904" y="3972"/>
                </a:cubicBezTo>
                <a:close/>
                <a:moveTo>
                  <a:pt x="1002" y="3952"/>
                </a:moveTo>
                <a:lnTo>
                  <a:pt x="1002" y="3952"/>
                </a:lnTo>
                <a:cubicBezTo>
                  <a:pt x="1016" y="3949"/>
                  <a:pt x="1029" y="3957"/>
                  <a:pt x="1032" y="3970"/>
                </a:cubicBezTo>
                <a:cubicBezTo>
                  <a:pt x="1035" y="3984"/>
                  <a:pt x="1027" y="3997"/>
                  <a:pt x="1014" y="4001"/>
                </a:cubicBezTo>
                <a:cubicBezTo>
                  <a:pt x="1000" y="4004"/>
                  <a:pt x="987" y="3996"/>
                  <a:pt x="984" y="3982"/>
                </a:cubicBezTo>
                <a:cubicBezTo>
                  <a:pt x="980" y="3969"/>
                  <a:pt x="989" y="3955"/>
                  <a:pt x="1002" y="3952"/>
                </a:cubicBezTo>
                <a:close/>
                <a:moveTo>
                  <a:pt x="1100" y="3932"/>
                </a:moveTo>
                <a:lnTo>
                  <a:pt x="1100" y="3932"/>
                </a:lnTo>
                <a:cubicBezTo>
                  <a:pt x="1114" y="3929"/>
                  <a:pt x="1127" y="3937"/>
                  <a:pt x="1130" y="3951"/>
                </a:cubicBezTo>
                <a:cubicBezTo>
                  <a:pt x="1134" y="3964"/>
                  <a:pt x="1125" y="3977"/>
                  <a:pt x="1112" y="3981"/>
                </a:cubicBezTo>
                <a:cubicBezTo>
                  <a:pt x="1098" y="3984"/>
                  <a:pt x="1085" y="3976"/>
                  <a:pt x="1082" y="3962"/>
                </a:cubicBezTo>
                <a:cubicBezTo>
                  <a:pt x="1078" y="3949"/>
                  <a:pt x="1087" y="3935"/>
                  <a:pt x="1100" y="3932"/>
                </a:cubicBezTo>
                <a:close/>
                <a:moveTo>
                  <a:pt x="1198" y="3912"/>
                </a:moveTo>
                <a:lnTo>
                  <a:pt x="1198" y="3912"/>
                </a:lnTo>
                <a:cubicBezTo>
                  <a:pt x="1212" y="3909"/>
                  <a:pt x="1225" y="3917"/>
                  <a:pt x="1228" y="3931"/>
                </a:cubicBezTo>
                <a:cubicBezTo>
                  <a:pt x="1232" y="3944"/>
                  <a:pt x="1223" y="3958"/>
                  <a:pt x="1210" y="3961"/>
                </a:cubicBezTo>
                <a:cubicBezTo>
                  <a:pt x="1196" y="3964"/>
                  <a:pt x="1183" y="3956"/>
                  <a:pt x="1180" y="3942"/>
                </a:cubicBezTo>
                <a:cubicBezTo>
                  <a:pt x="1176" y="3929"/>
                  <a:pt x="1185" y="3915"/>
                  <a:pt x="1198" y="3912"/>
                </a:cubicBezTo>
                <a:close/>
                <a:moveTo>
                  <a:pt x="1296" y="3892"/>
                </a:moveTo>
                <a:lnTo>
                  <a:pt x="1296" y="3892"/>
                </a:lnTo>
                <a:cubicBezTo>
                  <a:pt x="1310" y="3889"/>
                  <a:pt x="1323" y="3897"/>
                  <a:pt x="1326" y="3911"/>
                </a:cubicBezTo>
                <a:cubicBezTo>
                  <a:pt x="1330" y="3924"/>
                  <a:pt x="1321" y="3938"/>
                  <a:pt x="1308" y="3941"/>
                </a:cubicBezTo>
                <a:cubicBezTo>
                  <a:pt x="1294" y="3944"/>
                  <a:pt x="1281" y="3936"/>
                  <a:pt x="1278" y="3922"/>
                </a:cubicBezTo>
                <a:cubicBezTo>
                  <a:pt x="1274" y="3909"/>
                  <a:pt x="1283" y="3895"/>
                  <a:pt x="1296" y="3892"/>
                </a:cubicBezTo>
                <a:close/>
                <a:moveTo>
                  <a:pt x="1394" y="3872"/>
                </a:moveTo>
                <a:lnTo>
                  <a:pt x="1394" y="3872"/>
                </a:lnTo>
                <a:cubicBezTo>
                  <a:pt x="1408" y="3869"/>
                  <a:pt x="1421" y="3877"/>
                  <a:pt x="1424" y="3891"/>
                </a:cubicBezTo>
                <a:cubicBezTo>
                  <a:pt x="1428" y="3904"/>
                  <a:pt x="1419" y="3918"/>
                  <a:pt x="1406" y="3921"/>
                </a:cubicBezTo>
                <a:cubicBezTo>
                  <a:pt x="1392" y="3924"/>
                  <a:pt x="1379" y="3916"/>
                  <a:pt x="1376" y="3902"/>
                </a:cubicBezTo>
                <a:cubicBezTo>
                  <a:pt x="1373" y="3889"/>
                  <a:pt x="1381" y="3875"/>
                  <a:pt x="1394" y="3872"/>
                </a:cubicBezTo>
                <a:close/>
                <a:moveTo>
                  <a:pt x="1492" y="3852"/>
                </a:moveTo>
                <a:lnTo>
                  <a:pt x="1492" y="3852"/>
                </a:lnTo>
                <a:cubicBezTo>
                  <a:pt x="1506" y="3849"/>
                  <a:pt x="1519" y="3857"/>
                  <a:pt x="1522" y="3871"/>
                </a:cubicBezTo>
                <a:cubicBezTo>
                  <a:pt x="1526" y="3884"/>
                  <a:pt x="1517" y="3898"/>
                  <a:pt x="1504" y="3901"/>
                </a:cubicBezTo>
                <a:cubicBezTo>
                  <a:pt x="1490" y="3904"/>
                  <a:pt x="1477" y="3896"/>
                  <a:pt x="1474" y="3882"/>
                </a:cubicBezTo>
                <a:cubicBezTo>
                  <a:pt x="1471" y="3869"/>
                  <a:pt x="1479" y="3856"/>
                  <a:pt x="1492" y="3852"/>
                </a:cubicBezTo>
                <a:close/>
                <a:moveTo>
                  <a:pt x="1590" y="3832"/>
                </a:moveTo>
                <a:lnTo>
                  <a:pt x="1590" y="3832"/>
                </a:lnTo>
                <a:cubicBezTo>
                  <a:pt x="1604" y="3829"/>
                  <a:pt x="1617" y="3837"/>
                  <a:pt x="1620" y="3851"/>
                </a:cubicBezTo>
                <a:cubicBezTo>
                  <a:pt x="1624" y="3864"/>
                  <a:pt x="1615" y="3878"/>
                  <a:pt x="1602" y="3881"/>
                </a:cubicBezTo>
                <a:cubicBezTo>
                  <a:pt x="1589" y="3884"/>
                  <a:pt x="1575" y="3876"/>
                  <a:pt x="1572" y="3862"/>
                </a:cubicBezTo>
                <a:cubicBezTo>
                  <a:pt x="1569" y="3849"/>
                  <a:pt x="1577" y="3836"/>
                  <a:pt x="1590" y="3832"/>
                </a:cubicBezTo>
                <a:close/>
                <a:moveTo>
                  <a:pt x="1688" y="3812"/>
                </a:moveTo>
                <a:lnTo>
                  <a:pt x="1688" y="3812"/>
                </a:lnTo>
                <a:cubicBezTo>
                  <a:pt x="1702" y="3809"/>
                  <a:pt x="1715" y="3817"/>
                  <a:pt x="1719" y="3831"/>
                </a:cubicBezTo>
                <a:cubicBezTo>
                  <a:pt x="1722" y="3844"/>
                  <a:pt x="1713" y="3858"/>
                  <a:pt x="1700" y="3861"/>
                </a:cubicBezTo>
                <a:cubicBezTo>
                  <a:pt x="1687" y="3864"/>
                  <a:pt x="1673" y="3856"/>
                  <a:pt x="1670" y="3843"/>
                </a:cubicBezTo>
                <a:cubicBezTo>
                  <a:pt x="1667" y="3829"/>
                  <a:pt x="1675" y="3816"/>
                  <a:pt x="1688" y="3812"/>
                </a:cubicBezTo>
                <a:close/>
                <a:moveTo>
                  <a:pt x="1786" y="3792"/>
                </a:moveTo>
                <a:lnTo>
                  <a:pt x="1786" y="3792"/>
                </a:lnTo>
                <a:cubicBezTo>
                  <a:pt x="1800" y="3789"/>
                  <a:pt x="1813" y="3797"/>
                  <a:pt x="1817" y="3811"/>
                </a:cubicBezTo>
                <a:cubicBezTo>
                  <a:pt x="1820" y="3824"/>
                  <a:pt x="1812" y="3838"/>
                  <a:pt x="1798" y="3841"/>
                </a:cubicBezTo>
                <a:cubicBezTo>
                  <a:pt x="1785" y="3844"/>
                  <a:pt x="1771" y="3836"/>
                  <a:pt x="1768" y="3823"/>
                </a:cubicBezTo>
                <a:cubicBezTo>
                  <a:pt x="1765" y="3809"/>
                  <a:pt x="1773" y="3796"/>
                  <a:pt x="1786" y="3792"/>
                </a:cubicBezTo>
                <a:close/>
                <a:moveTo>
                  <a:pt x="1884" y="3772"/>
                </a:moveTo>
                <a:lnTo>
                  <a:pt x="1884" y="3772"/>
                </a:lnTo>
                <a:cubicBezTo>
                  <a:pt x="1898" y="3769"/>
                  <a:pt x="1911" y="3778"/>
                  <a:pt x="1915" y="3791"/>
                </a:cubicBezTo>
                <a:cubicBezTo>
                  <a:pt x="1918" y="3804"/>
                  <a:pt x="1910" y="3818"/>
                  <a:pt x="1896" y="3821"/>
                </a:cubicBezTo>
                <a:cubicBezTo>
                  <a:pt x="1883" y="3824"/>
                  <a:pt x="1869" y="3816"/>
                  <a:pt x="1866" y="3803"/>
                </a:cubicBezTo>
                <a:cubicBezTo>
                  <a:pt x="1863" y="3789"/>
                  <a:pt x="1871" y="3776"/>
                  <a:pt x="1884" y="3772"/>
                </a:cubicBezTo>
                <a:close/>
                <a:moveTo>
                  <a:pt x="1982" y="3753"/>
                </a:moveTo>
                <a:lnTo>
                  <a:pt x="1983" y="3753"/>
                </a:lnTo>
                <a:cubicBezTo>
                  <a:pt x="1996" y="3749"/>
                  <a:pt x="2009" y="3758"/>
                  <a:pt x="2013" y="3771"/>
                </a:cubicBezTo>
                <a:cubicBezTo>
                  <a:pt x="2016" y="3784"/>
                  <a:pt x="2008" y="3798"/>
                  <a:pt x="1994" y="3801"/>
                </a:cubicBezTo>
                <a:cubicBezTo>
                  <a:pt x="1981" y="3804"/>
                  <a:pt x="1967" y="3796"/>
                  <a:pt x="1964" y="3783"/>
                </a:cubicBezTo>
                <a:cubicBezTo>
                  <a:pt x="1961" y="3769"/>
                  <a:pt x="1969" y="3756"/>
                  <a:pt x="1982" y="3753"/>
                </a:cubicBezTo>
                <a:close/>
                <a:moveTo>
                  <a:pt x="2080" y="3733"/>
                </a:moveTo>
                <a:lnTo>
                  <a:pt x="2081" y="3733"/>
                </a:lnTo>
                <a:cubicBezTo>
                  <a:pt x="2094" y="3729"/>
                  <a:pt x="2107" y="3738"/>
                  <a:pt x="2111" y="3751"/>
                </a:cubicBezTo>
                <a:cubicBezTo>
                  <a:pt x="2114" y="3764"/>
                  <a:pt x="2106" y="3778"/>
                  <a:pt x="2092" y="3781"/>
                </a:cubicBezTo>
                <a:cubicBezTo>
                  <a:pt x="2079" y="3784"/>
                  <a:pt x="2065" y="3776"/>
                  <a:pt x="2062" y="3763"/>
                </a:cubicBezTo>
                <a:cubicBezTo>
                  <a:pt x="2059" y="3749"/>
                  <a:pt x="2067" y="3736"/>
                  <a:pt x="2080" y="3733"/>
                </a:cubicBezTo>
                <a:close/>
                <a:moveTo>
                  <a:pt x="2179" y="3713"/>
                </a:moveTo>
                <a:lnTo>
                  <a:pt x="2179" y="3713"/>
                </a:lnTo>
                <a:cubicBezTo>
                  <a:pt x="2192" y="3709"/>
                  <a:pt x="2206" y="3718"/>
                  <a:pt x="2209" y="3731"/>
                </a:cubicBezTo>
                <a:cubicBezTo>
                  <a:pt x="2212" y="3745"/>
                  <a:pt x="2204" y="3758"/>
                  <a:pt x="2190" y="3761"/>
                </a:cubicBezTo>
                <a:cubicBezTo>
                  <a:pt x="2177" y="3764"/>
                  <a:pt x="2163" y="3756"/>
                  <a:pt x="2160" y="3743"/>
                </a:cubicBezTo>
                <a:cubicBezTo>
                  <a:pt x="2157" y="3729"/>
                  <a:pt x="2165" y="3716"/>
                  <a:pt x="2179" y="3713"/>
                </a:cubicBezTo>
                <a:close/>
                <a:moveTo>
                  <a:pt x="2277" y="3693"/>
                </a:moveTo>
                <a:lnTo>
                  <a:pt x="2277" y="3693"/>
                </a:lnTo>
                <a:cubicBezTo>
                  <a:pt x="2290" y="3689"/>
                  <a:pt x="2304" y="3698"/>
                  <a:pt x="2307" y="3711"/>
                </a:cubicBezTo>
                <a:cubicBezTo>
                  <a:pt x="2310" y="3725"/>
                  <a:pt x="2302" y="3738"/>
                  <a:pt x="2288" y="3741"/>
                </a:cubicBezTo>
                <a:cubicBezTo>
                  <a:pt x="2275" y="3745"/>
                  <a:pt x="2261" y="3736"/>
                  <a:pt x="2258" y="3723"/>
                </a:cubicBezTo>
                <a:cubicBezTo>
                  <a:pt x="2255" y="3709"/>
                  <a:pt x="2263" y="3696"/>
                  <a:pt x="2277" y="3693"/>
                </a:cubicBezTo>
                <a:close/>
                <a:moveTo>
                  <a:pt x="2375" y="3673"/>
                </a:moveTo>
                <a:lnTo>
                  <a:pt x="2375" y="3673"/>
                </a:lnTo>
                <a:cubicBezTo>
                  <a:pt x="2388" y="3670"/>
                  <a:pt x="2402" y="3678"/>
                  <a:pt x="2405" y="3691"/>
                </a:cubicBezTo>
                <a:cubicBezTo>
                  <a:pt x="2408" y="3705"/>
                  <a:pt x="2400" y="3718"/>
                  <a:pt x="2386" y="3721"/>
                </a:cubicBezTo>
                <a:cubicBezTo>
                  <a:pt x="2373" y="3725"/>
                  <a:pt x="2359" y="3716"/>
                  <a:pt x="2356" y="3703"/>
                </a:cubicBezTo>
                <a:cubicBezTo>
                  <a:pt x="2353" y="3689"/>
                  <a:pt x="2361" y="3676"/>
                  <a:pt x="2375" y="3673"/>
                </a:cubicBezTo>
                <a:close/>
                <a:moveTo>
                  <a:pt x="2473" y="3653"/>
                </a:moveTo>
                <a:lnTo>
                  <a:pt x="2473" y="3653"/>
                </a:lnTo>
                <a:cubicBezTo>
                  <a:pt x="2486" y="3650"/>
                  <a:pt x="2500" y="3658"/>
                  <a:pt x="2503" y="3671"/>
                </a:cubicBezTo>
                <a:cubicBezTo>
                  <a:pt x="2506" y="3685"/>
                  <a:pt x="2498" y="3698"/>
                  <a:pt x="2484" y="3701"/>
                </a:cubicBezTo>
                <a:cubicBezTo>
                  <a:pt x="2471" y="3705"/>
                  <a:pt x="2457" y="3696"/>
                  <a:pt x="2454" y="3683"/>
                </a:cubicBezTo>
                <a:cubicBezTo>
                  <a:pt x="2451" y="3670"/>
                  <a:pt x="2459" y="3656"/>
                  <a:pt x="2473" y="3653"/>
                </a:cubicBezTo>
                <a:close/>
                <a:moveTo>
                  <a:pt x="2571" y="3633"/>
                </a:moveTo>
                <a:lnTo>
                  <a:pt x="2571" y="3633"/>
                </a:lnTo>
                <a:cubicBezTo>
                  <a:pt x="2584" y="3630"/>
                  <a:pt x="2598" y="3638"/>
                  <a:pt x="2601" y="3651"/>
                </a:cubicBezTo>
                <a:cubicBezTo>
                  <a:pt x="2604" y="3665"/>
                  <a:pt x="2596" y="3678"/>
                  <a:pt x="2582" y="3681"/>
                </a:cubicBezTo>
                <a:cubicBezTo>
                  <a:pt x="2569" y="3685"/>
                  <a:pt x="2555" y="3676"/>
                  <a:pt x="2552" y="3663"/>
                </a:cubicBezTo>
                <a:cubicBezTo>
                  <a:pt x="2549" y="3650"/>
                  <a:pt x="2557" y="3636"/>
                  <a:pt x="2571" y="3633"/>
                </a:cubicBezTo>
                <a:close/>
                <a:moveTo>
                  <a:pt x="2669" y="3613"/>
                </a:moveTo>
                <a:lnTo>
                  <a:pt x="2669" y="3613"/>
                </a:lnTo>
                <a:cubicBezTo>
                  <a:pt x="2682" y="3610"/>
                  <a:pt x="2696" y="3618"/>
                  <a:pt x="2699" y="3631"/>
                </a:cubicBezTo>
                <a:cubicBezTo>
                  <a:pt x="2702" y="3645"/>
                  <a:pt x="2694" y="3658"/>
                  <a:pt x="2680" y="3662"/>
                </a:cubicBezTo>
                <a:cubicBezTo>
                  <a:pt x="2667" y="3665"/>
                  <a:pt x="2653" y="3656"/>
                  <a:pt x="2650" y="3643"/>
                </a:cubicBezTo>
                <a:cubicBezTo>
                  <a:pt x="2647" y="3630"/>
                  <a:pt x="2655" y="3616"/>
                  <a:pt x="2669" y="3613"/>
                </a:cubicBezTo>
                <a:close/>
                <a:moveTo>
                  <a:pt x="2767" y="3593"/>
                </a:moveTo>
                <a:lnTo>
                  <a:pt x="2767" y="3593"/>
                </a:lnTo>
                <a:cubicBezTo>
                  <a:pt x="2780" y="3590"/>
                  <a:pt x="2794" y="3598"/>
                  <a:pt x="2797" y="3611"/>
                </a:cubicBezTo>
                <a:cubicBezTo>
                  <a:pt x="2800" y="3625"/>
                  <a:pt x="2792" y="3638"/>
                  <a:pt x="2779" y="3642"/>
                </a:cubicBezTo>
                <a:lnTo>
                  <a:pt x="2778" y="3642"/>
                </a:lnTo>
                <a:cubicBezTo>
                  <a:pt x="2765" y="3645"/>
                  <a:pt x="2752" y="3637"/>
                  <a:pt x="2748" y="3623"/>
                </a:cubicBezTo>
                <a:cubicBezTo>
                  <a:pt x="2745" y="3610"/>
                  <a:pt x="2753" y="3596"/>
                  <a:pt x="2767" y="3593"/>
                </a:cubicBezTo>
                <a:close/>
                <a:moveTo>
                  <a:pt x="2865" y="3573"/>
                </a:moveTo>
                <a:lnTo>
                  <a:pt x="2865" y="3573"/>
                </a:lnTo>
                <a:cubicBezTo>
                  <a:pt x="2878" y="3570"/>
                  <a:pt x="2892" y="3578"/>
                  <a:pt x="2895" y="3591"/>
                </a:cubicBezTo>
                <a:cubicBezTo>
                  <a:pt x="2898" y="3605"/>
                  <a:pt x="2890" y="3618"/>
                  <a:pt x="2877" y="3622"/>
                </a:cubicBezTo>
                <a:cubicBezTo>
                  <a:pt x="2863" y="3625"/>
                  <a:pt x="2850" y="3617"/>
                  <a:pt x="2846" y="3603"/>
                </a:cubicBezTo>
                <a:cubicBezTo>
                  <a:pt x="2843" y="3590"/>
                  <a:pt x="2851" y="3576"/>
                  <a:pt x="2865" y="3573"/>
                </a:cubicBezTo>
                <a:close/>
                <a:moveTo>
                  <a:pt x="2963" y="3553"/>
                </a:moveTo>
                <a:lnTo>
                  <a:pt x="2963" y="3553"/>
                </a:lnTo>
                <a:cubicBezTo>
                  <a:pt x="2976" y="3550"/>
                  <a:pt x="2990" y="3558"/>
                  <a:pt x="2993" y="3572"/>
                </a:cubicBezTo>
                <a:cubicBezTo>
                  <a:pt x="2996" y="3585"/>
                  <a:pt x="2988" y="3598"/>
                  <a:pt x="2975" y="3602"/>
                </a:cubicBezTo>
                <a:cubicBezTo>
                  <a:pt x="2961" y="3605"/>
                  <a:pt x="2948" y="3597"/>
                  <a:pt x="2944" y="3583"/>
                </a:cubicBezTo>
                <a:cubicBezTo>
                  <a:pt x="2941" y="3570"/>
                  <a:pt x="2949" y="3556"/>
                  <a:pt x="2963" y="3553"/>
                </a:cubicBezTo>
                <a:close/>
                <a:moveTo>
                  <a:pt x="3061" y="3533"/>
                </a:moveTo>
                <a:lnTo>
                  <a:pt x="3061" y="3533"/>
                </a:lnTo>
                <a:cubicBezTo>
                  <a:pt x="3074" y="3530"/>
                  <a:pt x="3088" y="3538"/>
                  <a:pt x="3091" y="3552"/>
                </a:cubicBezTo>
                <a:cubicBezTo>
                  <a:pt x="3094" y="3565"/>
                  <a:pt x="3086" y="3579"/>
                  <a:pt x="3073" y="3582"/>
                </a:cubicBezTo>
                <a:cubicBezTo>
                  <a:pt x="3059" y="3585"/>
                  <a:pt x="3046" y="3577"/>
                  <a:pt x="3042" y="3563"/>
                </a:cubicBezTo>
                <a:cubicBezTo>
                  <a:pt x="3039" y="3550"/>
                  <a:pt x="3047" y="3536"/>
                  <a:pt x="3061" y="3533"/>
                </a:cubicBezTo>
                <a:close/>
                <a:moveTo>
                  <a:pt x="3159" y="3513"/>
                </a:moveTo>
                <a:lnTo>
                  <a:pt x="3159" y="3513"/>
                </a:lnTo>
                <a:cubicBezTo>
                  <a:pt x="3172" y="3510"/>
                  <a:pt x="3186" y="3518"/>
                  <a:pt x="3189" y="3532"/>
                </a:cubicBezTo>
                <a:cubicBezTo>
                  <a:pt x="3192" y="3545"/>
                  <a:pt x="3184" y="3559"/>
                  <a:pt x="3171" y="3562"/>
                </a:cubicBezTo>
                <a:cubicBezTo>
                  <a:pt x="3157" y="3565"/>
                  <a:pt x="3144" y="3557"/>
                  <a:pt x="3140" y="3543"/>
                </a:cubicBezTo>
                <a:cubicBezTo>
                  <a:pt x="3137" y="3530"/>
                  <a:pt x="3146" y="3516"/>
                  <a:pt x="3159" y="3513"/>
                </a:cubicBezTo>
                <a:close/>
                <a:moveTo>
                  <a:pt x="3257" y="3493"/>
                </a:moveTo>
                <a:lnTo>
                  <a:pt x="3257" y="3493"/>
                </a:lnTo>
                <a:cubicBezTo>
                  <a:pt x="3270" y="3490"/>
                  <a:pt x="3284" y="3498"/>
                  <a:pt x="3287" y="3512"/>
                </a:cubicBezTo>
                <a:cubicBezTo>
                  <a:pt x="3290" y="3525"/>
                  <a:pt x="3282" y="3539"/>
                  <a:pt x="3269" y="3542"/>
                </a:cubicBezTo>
                <a:cubicBezTo>
                  <a:pt x="3255" y="3545"/>
                  <a:pt x="3242" y="3537"/>
                  <a:pt x="3239" y="3523"/>
                </a:cubicBezTo>
                <a:cubicBezTo>
                  <a:pt x="3235" y="3510"/>
                  <a:pt x="3244" y="3496"/>
                  <a:pt x="3257" y="3493"/>
                </a:cubicBezTo>
                <a:close/>
                <a:moveTo>
                  <a:pt x="3355" y="3473"/>
                </a:moveTo>
                <a:lnTo>
                  <a:pt x="3355" y="3473"/>
                </a:lnTo>
                <a:cubicBezTo>
                  <a:pt x="3369" y="3470"/>
                  <a:pt x="3382" y="3478"/>
                  <a:pt x="3385" y="3492"/>
                </a:cubicBezTo>
                <a:cubicBezTo>
                  <a:pt x="3388" y="3505"/>
                  <a:pt x="3380" y="3519"/>
                  <a:pt x="3367" y="3522"/>
                </a:cubicBezTo>
                <a:cubicBezTo>
                  <a:pt x="3353" y="3525"/>
                  <a:pt x="3340" y="3517"/>
                  <a:pt x="3337" y="3503"/>
                </a:cubicBezTo>
                <a:cubicBezTo>
                  <a:pt x="3333" y="3490"/>
                  <a:pt x="3342" y="3477"/>
                  <a:pt x="3355" y="3473"/>
                </a:cubicBezTo>
                <a:close/>
                <a:moveTo>
                  <a:pt x="3453" y="3453"/>
                </a:moveTo>
                <a:lnTo>
                  <a:pt x="3453" y="3453"/>
                </a:lnTo>
                <a:cubicBezTo>
                  <a:pt x="3467" y="3450"/>
                  <a:pt x="3480" y="3458"/>
                  <a:pt x="3483" y="3472"/>
                </a:cubicBezTo>
                <a:cubicBezTo>
                  <a:pt x="3487" y="3485"/>
                  <a:pt x="3478" y="3499"/>
                  <a:pt x="3465" y="3502"/>
                </a:cubicBezTo>
                <a:cubicBezTo>
                  <a:pt x="3451" y="3505"/>
                  <a:pt x="3438" y="3497"/>
                  <a:pt x="3435" y="3483"/>
                </a:cubicBezTo>
                <a:cubicBezTo>
                  <a:pt x="3431" y="3470"/>
                  <a:pt x="3440" y="3457"/>
                  <a:pt x="3453" y="3453"/>
                </a:cubicBezTo>
                <a:close/>
                <a:moveTo>
                  <a:pt x="3551" y="3433"/>
                </a:moveTo>
                <a:lnTo>
                  <a:pt x="3551" y="3433"/>
                </a:lnTo>
                <a:cubicBezTo>
                  <a:pt x="3565" y="3430"/>
                  <a:pt x="3578" y="3438"/>
                  <a:pt x="3581" y="3452"/>
                </a:cubicBezTo>
                <a:cubicBezTo>
                  <a:pt x="3585" y="3465"/>
                  <a:pt x="3576" y="3479"/>
                  <a:pt x="3563" y="3482"/>
                </a:cubicBezTo>
                <a:cubicBezTo>
                  <a:pt x="3549" y="3485"/>
                  <a:pt x="3536" y="3477"/>
                  <a:pt x="3533" y="3464"/>
                </a:cubicBezTo>
                <a:cubicBezTo>
                  <a:pt x="3529" y="3450"/>
                  <a:pt x="3538" y="3437"/>
                  <a:pt x="3551" y="3433"/>
                </a:cubicBezTo>
                <a:close/>
                <a:moveTo>
                  <a:pt x="3649" y="3413"/>
                </a:moveTo>
                <a:lnTo>
                  <a:pt x="3649" y="3413"/>
                </a:lnTo>
                <a:cubicBezTo>
                  <a:pt x="3663" y="3410"/>
                  <a:pt x="3676" y="3418"/>
                  <a:pt x="3679" y="3432"/>
                </a:cubicBezTo>
                <a:cubicBezTo>
                  <a:pt x="3683" y="3445"/>
                  <a:pt x="3674" y="3459"/>
                  <a:pt x="3661" y="3462"/>
                </a:cubicBezTo>
                <a:cubicBezTo>
                  <a:pt x="3647" y="3465"/>
                  <a:pt x="3634" y="3457"/>
                  <a:pt x="3631" y="3444"/>
                </a:cubicBezTo>
                <a:cubicBezTo>
                  <a:pt x="3627" y="3430"/>
                  <a:pt x="3636" y="3417"/>
                  <a:pt x="3649" y="3413"/>
                </a:cubicBezTo>
                <a:close/>
                <a:moveTo>
                  <a:pt x="3747" y="3394"/>
                </a:moveTo>
                <a:lnTo>
                  <a:pt x="3747" y="3393"/>
                </a:lnTo>
                <a:cubicBezTo>
                  <a:pt x="3761" y="3390"/>
                  <a:pt x="3774" y="3399"/>
                  <a:pt x="3777" y="3412"/>
                </a:cubicBezTo>
                <a:cubicBezTo>
                  <a:pt x="3781" y="3425"/>
                  <a:pt x="3772" y="3439"/>
                  <a:pt x="3759" y="3442"/>
                </a:cubicBezTo>
                <a:cubicBezTo>
                  <a:pt x="3745" y="3445"/>
                  <a:pt x="3732" y="3437"/>
                  <a:pt x="3729" y="3424"/>
                </a:cubicBezTo>
                <a:cubicBezTo>
                  <a:pt x="3726" y="3410"/>
                  <a:pt x="3734" y="3397"/>
                  <a:pt x="3747" y="3394"/>
                </a:cubicBezTo>
                <a:close/>
                <a:moveTo>
                  <a:pt x="3845" y="3374"/>
                </a:moveTo>
                <a:lnTo>
                  <a:pt x="3845" y="3374"/>
                </a:lnTo>
                <a:cubicBezTo>
                  <a:pt x="3859" y="3370"/>
                  <a:pt x="3872" y="3379"/>
                  <a:pt x="3875" y="3392"/>
                </a:cubicBezTo>
                <a:cubicBezTo>
                  <a:pt x="3879" y="3405"/>
                  <a:pt x="3870" y="3419"/>
                  <a:pt x="3857" y="3422"/>
                </a:cubicBezTo>
                <a:cubicBezTo>
                  <a:pt x="3843" y="3425"/>
                  <a:pt x="3830" y="3417"/>
                  <a:pt x="3827" y="3404"/>
                </a:cubicBezTo>
                <a:cubicBezTo>
                  <a:pt x="3824" y="3390"/>
                  <a:pt x="3832" y="3377"/>
                  <a:pt x="3845" y="3374"/>
                </a:cubicBezTo>
                <a:close/>
                <a:moveTo>
                  <a:pt x="3943" y="3354"/>
                </a:moveTo>
                <a:lnTo>
                  <a:pt x="3943" y="3354"/>
                </a:lnTo>
                <a:cubicBezTo>
                  <a:pt x="3957" y="3350"/>
                  <a:pt x="3970" y="3359"/>
                  <a:pt x="3973" y="3372"/>
                </a:cubicBezTo>
                <a:cubicBezTo>
                  <a:pt x="3977" y="3386"/>
                  <a:pt x="3968" y="3399"/>
                  <a:pt x="3955" y="3402"/>
                </a:cubicBezTo>
                <a:cubicBezTo>
                  <a:pt x="3942" y="3405"/>
                  <a:pt x="3928" y="3397"/>
                  <a:pt x="3925" y="3384"/>
                </a:cubicBezTo>
                <a:cubicBezTo>
                  <a:pt x="3922" y="3370"/>
                  <a:pt x="3930" y="3357"/>
                  <a:pt x="3943" y="3354"/>
                </a:cubicBezTo>
                <a:close/>
                <a:moveTo>
                  <a:pt x="4041" y="3334"/>
                </a:moveTo>
                <a:lnTo>
                  <a:pt x="4041" y="3334"/>
                </a:lnTo>
                <a:cubicBezTo>
                  <a:pt x="4055" y="3330"/>
                  <a:pt x="4068" y="3339"/>
                  <a:pt x="4072" y="3352"/>
                </a:cubicBezTo>
                <a:cubicBezTo>
                  <a:pt x="4075" y="3366"/>
                  <a:pt x="4066" y="3379"/>
                  <a:pt x="4053" y="3382"/>
                </a:cubicBezTo>
                <a:cubicBezTo>
                  <a:pt x="4040" y="3386"/>
                  <a:pt x="4026" y="3377"/>
                  <a:pt x="4023" y="3364"/>
                </a:cubicBezTo>
                <a:cubicBezTo>
                  <a:pt x="4020" y="3350"/>
                  <a:pt x="4028" y="3337"/>
                  <a:pt x="4041" y="3334"/>
                </a:cubicBezTo>
                <a:close/>
                <a:moveTo>
                  <a:pt x="4139" y="3314"/>
                </a:moveTo>
                <a:lnTo>
                  <a:pt x="4139" y="3314"/>
                </a:lnTo>
                <a:cubicBezTo>
                  <a:pt x="4153" y="3310"/>
                  <a:pt x="4166" y="3319"/>
                  <a:pt x="4170" y="3332"/>
                </a:cubicBezTo>
                <a:cubicBezTo>
                  <a:pt x="4173" y="3346"/>
                  <a:pt x="4165" y="3359"/>
                  <a:pt x="4151" y="3362"/>
                </a:cubicBezTo>
                <a:cubicBezTo>
                  <a:pt x="4138" y="3366"/>
                  <a:pt x="4124" y="3357"/>
                  <a:pt x="4121" y="3344"/>
                </a:cubicBezTo>
                <a:cubicBezTo>
                  <a:pt x="4118" y="3330"/>
                  <a:pt x="4126" y="3317"/>
                  <a:pt x="4139" y="3314"/>
                </a:cubicBezTo>
                <a:close/>
                <a:moveTo>
                  <a:pt x="4237" y="3294"/>
                </a:moveTo>
                <a:lnTo>
                  <a:pt x="4237" y="3294"/>
                </a:lnTo>
                <a:cubicBezTo>
                  <a:pt x="4251" y="3291"/>
                  <a:pt x="4264" y="3299"/>
                  <a:pt x="4268" y="3312"/>
                </a:cubicBezTo>
                <a:cubicBezTo>
                  <a:pt x="4271" y="3326"/>
                  <a:pt x="4263" y="3339"/>
                  <a:pt x="4249" y="3342"/>
                </a:cubicBezTo>
                <a:cubicBezTo>
                  <a:pt x="4236" y="3346"/>
                  <a:pt x="4222" y="3337"/>
                  <a:pt x="4219" y="3324"/>
                </a:cubicBezTo>
                <a:cubicBezTo>
                  <a:pt x="4216" y="3310"/>
                  <a:pt x="4224" y="3297"/>
                  <a:pt x="4237" y="3294"/>
                </a:cubicBezTo>
                <a:close/>
                <a:moveTo>
                  <a:pt x="4335" y="3274"/>
                </a:moveTo>
                <a:lnTo>
                  <a:pt x="4336" y="3274"/>
                </a:lnTo>
                <a:cubicBezTo>
                  <a:pt x="4349" y="3271"/>
                  <a:pt x="4362" y="3279"/>
                  <a:pt x="4366" y="3292"/>
                </a:cubicBezTo>
                <a:cubicBezTo>
                  <a:pt x="4369" y="3306"/>
                  <a:pt x="4361" y="3319"/>
                  <a:pt x="4347" y="3322"/>
                </a:cubicBezTo>
                <a:cubicBezTo>
                  <a:pt x="4334" y="3326"/>
                  <a:pt x="4320" y="3317"/>
                  <a:pt x="4317" y="3304"/>
                </a:cubicBezTo>
                <a:cubicBezTo>
                  <a:pt x="4314" y="3291"/>
                  <a:pt x="4322" y="3277"/>
                  <a:pt x="4335" y="3274"/>
                </a:cubicBezTo>
                <a:close/>
                <a:moveTo>
                  <a:pt x="4434" y="3254"/>
                </a:moveTo>
                <a:lnTo>
                  <a:pt x="4434" y="3254"/>
                </a:lnTo>
                <a:cubicBezTo>
                  <a:pt x="4447" y="3251"/>
                  <a:pt x="4460" y="3259"/>
                  <a:pt x="4464" y="3272"/>
                </a:cubicBezTo>
                <a:cubicBezTo>
                  <a:pt x="4467" y="3286"/>
                  <a:pt x="4459" y="3299"/>
                  <a:pt x="4445" y="3302"/>
                </a:cubicBezTo>
                <a:lnTo>
                  <a:pt x="4445" y="3303"/>
                </a:lnTo>
                <a:cubicBezTo>
                  <a:pt x="4432" y="3306"/>
                  <a:pt x="4418" y="3297"/>
                  <a:pt x="4415" y="3284"/>
                </a:cubicBezTo>
                <a:cubicBezTo>
                  <a:pt x="4412" y="3271"/>
                  <a:pt x="4420" y="3257"/>
                  <a:pt x="4434" y="3254"/>
                </a:cubicBezTo>
                <a:close/>
                <a:moveTo>
                  <a:pt x="4532" y="3234"/>
                </a:moveTo>
                <a:lnTo>
                  <a:pt x="4532" y="3234"/>
                </a:lnTo>
                <a:cubicBezTo>
                  <a:pt x="4545" y="3231"/>
                  <a:pt x="4559" y="3239"/>
                  <a:pt x="4562" y="3252"/>
                </a:cubicBezTo>
                <a:cubicBezTo>
                  <a:pt x="4565" y="3266"/>
                  <a:pt x="4557" y="3279"/>
                  <a:pt x="4543" y="3283"/>
                </a:cubicBezTo>
                <a:cubicBezTo>
                  <a:pt x="4530" y="3286"/>
                  <a:pt x="4516" y="3278"/>
                  <a:pt x="4513" y="3264"/>
                </a:cubicBezTo>
                <a:cubicBezTo>
                  <a:pt x="4510" y="3251"/>
                  <a:pt x="4518" y="3237"/>
                  <a:pt x="4532" y="3234"/>
                </a:cubicBezTo>
                <a:close/>
                <a:moveTo>
                  <a:pt x="4630" y="3214"/>
                </a:moveTo>
                <a:lnTo>
                  <a:pt x="4630" y="3214"/>
                </a:lnTo>
                <a:cubicBezTo>
                  <a:pt x="4643" y="3211"/>
                  <a:pt x="4657" y="3219"/>
                  <a:pt x="4660" y="3232"/>
                </a:cubicBezTo>
                <a:cubicBezTo>
                  <a:pt x="4663" y="3246"/>
                  <a:pt x="4655" y="3259"/>
                  <a:pt x="4641" y="3263"/>
                </a:cubicBezTo>
                <a:cubicBezTo>
                  <a:pt x="4628" y="3266"/>
                  <a:pt x="4614" y="3258"/>
                  <a:pt x="4611" y="3244"/>
                </a:cubicBezTo>
                <a:cubicBezTo>
                  <a:pt x="4608" y="3231"/>
                  <a:pt x="4616" y="3217"/>
                  <a:pt x="4630" y="3214"/>
                </a:cubicBezTo>
                <a:close/>
                <a:moveTo>
                  <a:pt x="4728" y="3194"/>
                </a:moveTo>
                <a:lnTo>
                  <a:pt x="4728" y="3194"/>
                </a:lnTo>
                <a:cubicBezTo>
                  <a:pt x="4741" y="3191"/>
                  <a:pt x="4755" y="3199"/>
                  <a:pt x="4758" y="3213"/>
                </a:cubicBezTo>
                <a:cubicBezTo>
                  <a:pt x="4761" y="3226"/>
                  <a:pt x="4753" y="3239"/>
                  <a:pt x="4739" y="3243"/>
                </a:cubicBezTo>
                <a:cubicBezTo>
                  <a:pt x="4726" y="3246"/>
                  <a:pt x="4712" y="3238"/>
                  <a:pt x="4709" y="3224"/>
                </a:cubicBezTo>
                <a:cubicBezTo>
                  <a:pt x="4706" y="3211"/>
                  <a:pt x="4714" y="3197"/>
                  <a:pt x="4728" y="3194"/>
                </a:cubicBezTo>
                <a:close/>
                <a:moveTo>
                  <a:pt x="4826" y="3174"/>
                </a:moveTo>
                <a:lnTo>
                  <a:pt x="4826" y="3174"/>
                </a:lnTo>
                <a:cubicBezTo>
                  <a:pt x="4839" y="3171"/>
                  <a:pt x="4853" y="3179"/>
                  <a:pt x="4856" y="3193"/>
                </a:cubicBezTo>
                <a:cubicBezTo>
                  <a:pt x="4859" y="3206"/>
                  <a:pt x="4851" y="3219"/>
                  <a:pt x="4837" y="3223"/>
                </a:cubicBezTo>
                <a:cubicBezTo>
                  <a:pt x="4824" y="3226"/>
                  <a:pt x="4810" y="3218"/>
                  <a:pt x="4807" y="3204"/>
                </a:cubicBezTo>
                <a:cubicBezTo>
                  <a:pt x="4804" y="3191"/>
                  <a:pt x="4812" y="3177"/>
                  <a:pt x="4826" y="3174"/>
                </a:cubicBezTo>
                <a:close/>
                <a:moveTo>
                  <a:pt x="4924" y="3154"/>
                </a:moveTo>
                <a:lnTo>
                  <a:pt x="4924" y="3154"/>
                </a:lnTo>
                <a:cubicBezTo>
                  <a:pt x="4937" y="3151"/>
                  <a:pt x="4951" y="3159"/>
                  <a:pt x="4954" y="3173"/>
                </a:cubicBezTo>
                <a:cubicBezTo>
                  <a:pt x="4957" y="3186"/>
                  <a:pt x="4949" y="3200"/>
                  <a:pt x="4935" y="3203"/>
                </a:cubicBezTo>
                <a:cubicBezTo>
                  <a:pt x="4922" y="3206"/>
                  <a:pt x="4908" y="3198"/>
                  <a:pt x="4905" y="3184"/>
                </a:cubicBezTo>
                <a:cubicBezTo>
                  <a:pt x="4902" y="3171"/>
                  <a:pt x="4910" y="3157"/>
                  <a:pt x="4924" y="3154"/>
                </a:cubicBezTo>
                <a:close/>
                <a:moveTo>
                  <a:pt x="5022" y="3134"/>
                </a:moveTo>
                <a:lnTo>
                  <a:pt x="5022" y="3134"/>
                </a:lnTo>
                <a:cubicBezTo>
                  <a:pt x="5035" y="3131"/>
                  <a:pt x="5049" y="3139"/>
                  <a:pt x="5052" y="3153"/>
                </a:cubicBezTo>
                <a:cubicBezTo>
                  <a:pt x="5055" y="3166"/>
                  <a:pt x="5047" y="3180"/>
                  <a:pt x="5033" y="3183"/>
                </a:cubicBezTo>
                <a:cubicBezTo>
                  <a:pt x="5020" y="3186"/>
                  <a:pt x="5007" y="3178"/>
                  <a:pt x="5003" y="3164"/>
                </a:cubicBezTo>
                <a:cubicBezTo>
                  <a:pt x="5000" y="3151"/>
                  <a:pt x="5008" y="3137"/>
                  <a:pt x="5022" y="3134"/>
                </a:cubicBezTo>
                <a:close/>
                <a:moveTo>
                  <a:pt x="5120" y="3114"/>
                </a:moveTo>
                <a:lnTo>
                  <a:pt x="5120" y="3114"/>
                </a:lnTo>
                <a:cubicBezTo>
                  <a:pt x="5133" y="3111"/>
                  <a:pt x="5147" y="3119"/>
                  <a:pt x="5150" y="3133"/>
                </a:cubicBezTo>
                <a:cubicBezTo>
                  <a:pt x="5153" y="3146"/>
                  <a:pt x="5145" y="3160"/>
                  <a:pt x="5132" y="3163"/>
                </a:cubicBezTo>
                <a:lnTo>
                  <a:pt x="5131" y="3163"/>
                </a:lnTo>
                <a:cubicBezTo>
                  <a:pt x="5118" y="3166"/>
                  <a:pt x="5105" y="3158"/>
                  <a:pt x="5101" y="3144"/>
                </a:cubicBezTo>
                <a:cubicBezTo>
                  <a:pt x="5098" y="3131"/>
                  <a:pt x="5106" y="3117"/>
                  <a:pt x="5120" y="3114"/>
                </a:cubicBezTo>
                <a:close/>
                <a:moveTo>
                  <a:pt x="5218" y="3094"/>
                </a:moveTo>
                <a:lnTo>
                  <a:pt x="5218" y="3094"/>
                </a:lnTo>
                <a:cubicBezTo>
                  <a:pt x="5231" y="3091"/>
                  <a:pt x="5245" y="3099"/>
                  <a:pt x="5248" y="3113"/>
                </a:cubicBezTo>
                <a:cubicBezTo>
                  <a:pt x="5251" y="3126"/>
                  <a:pt x="5243" y="3140"/>
                  <a:pt x="5230" y="3143"/>
                </a:cubicBezTo>
                <a:cubicBezTo>
                  <a:pt x="5216" y="3146"/>
                  <a:pt x="5203" y="3138"/>
                  <a:pt x="5199" y="3124"/>
                </a:cubicBezTo>
                <a:cubicBezTo>
                  <a:pt x="5196" y="3111"/>
                  <a:pt x="5204" y="3098"/>
                  <a:pt x="5218" y="3094"/>
                </a:cubicBezTo>
                <a:close/>
                <a:moveTo>
                  <a:pt x="5316" y="3074"/>
                </a:moveTo>
                <a:lnTo>
                  <a:pt x="5316" y="3074"/>
                </a:lnTo>
                <a:cubicBezTo>
                  <a:pt x="5329" y="3071"/>
                  <a:pt x="5343" y="3079"/>
                  <a:pt x="5346" y="3093"/>
                </a:cubicBezTo>
                <a:cubicBezTo>
                  <a:pt x="5349" y="3106"/>
                  <a:pt x="5341" y="3120"/>
                  <a:pt x="5328" y="3123"/>
                </a:cubicBezTo>
                <a:cubicBezTo>
                  <a:pt x="5314" y="3126"/>
                  <a:pt x="5301" y="3118"/>
                  <a:pt x="5297" y="3105"/>
                </a:cubicBezTo>
                <a:cubicBezTo>
                  <a:pt x="5294" y="3091"/>
                  <a:pt x="5302" y="3078"/>
                  <a:pt x="5316" y="3074"/>
                </a:cubicBezTo>
                <a:close/>
                <a:moveTo>
                  <a:pt x="5414" y="3054"/>
                </a:moveTo>
                <a:lnTo>
                  <a:pt x="5414" y="3054"/>
                </a:lnTo>
                <a:cubicBezTo>
                  <a:pt x="5427" y="3051"/>
                  <a:pt x="5441" y="3059"/>
                  <a:pt x="5444" y="3073"/>
                </a:cubicBezTo>
                <a:cubicBezTo>
                  <a:pt x="5447" y="3086"/>
                  <a:pt x="5439" y="3100"/>
                  <a:pt x="5426" y="3103"/>
                </a:cubicBezTo>
                <a:cubicBezTo>
                  <a:pt x="5412" y="3106"/>
                  <a:pt x="5399" y="3098"/>
                  <a:pt x="5395" y="3085"/>
                </a:cubicBezTo>
                <a:cubicBezTo>
                  <a:pt x="5392" y="3071"/>
                  <a:pt x="5400" y="3058"/>
                  <a:pt x="5414" y="3054"/>
                </a:cubicBezTo>
                <a:close/>
                <a:moveTo>
                  <a:pt x="5512" y="3034"/>
                </a:moveTo>
                <a:lnTo>
                  <a:pt x="5512" y="3034"/>
                </a:lnTo>
                <a:cubicBezTo>
                  <a:pt x="5525" y="3031"/>
                  <a:pt x="5539" y="3040"/>
                  <a:pt x="5542" y="3053"/>
                </a:cubicBezTo>
                <a:cubicBezTo>
                  <a:pt x="5545" y="3066"/>
                  <a:pt x="5537" y="3080"/>
                  <a:pt x="5524" y="3083"/>
                </a:cubicBezTo>
                <a:cubicBezTo>
                  <a:pt x="5510" y="3086"/>
                  <a:pt x="5497" y="3078"/>
                  <a:pt x="5493" y="3065"/>
                </a:cubicBezTo>
                <a:cubicBezTo>
                  <a:pt x="5490" y="3051"/>
                  <a:pt x="5499" y="3038"/>
                  <a:pt x="5512" y="3034"/>
                </a:cubicBezTo>
                <a:close/>
                <a:moveTo>
                  <a:pt x="5610" y="3015"/>
                </a:moveTo>
                <a:lnTo>
                  <a:pt x="5610" y="3015"/>
                </a:lnTo>
                <a:cubicBezTo>
                  <a:pt x="5623" y="3011"/>
                  <a:pt x="5637" y="3020"/>
                  <a:pt x="5640" y="3033"/>
                </a:cubicBezTo>
                <a:cubicBezTo>
                  <a:pt x="5643" y="3046"/>
                  <a:pt x="5635" y="3060"/>
                  <a:pt x="5622" y="3063"/>
                </a:cubicBezTo>
                <a:cubicBezTo>
                  <a:pt x="5608" y="3066"/>
                  <a:pt x="5595" y="3058"/>
                  <a:pt x="5592" y="3045"/>
                </a:cubicBezTo>
                <a:cubicBezTo>
                  <a:pt x="5588" y="3031"/>
                  <a:pt x="5597" y="3018"/>
                  <a:pt x="5610" y="3015"/>
                </a:cubicBezTo>
                <a:close/>
                <a:moveTo>
                  <a:pt x="5708" y="2995"/>
                </a:moveTo>
                <a:lnTo>
                  <a:pt x="5708" y="2995"/>
                </a:lnTo>
                <a:cubicBezTo>
                  <a:pt x="5722" y="2991"/>
                  <a:pt x="5735" y="3000"/>
                  <a:pt x="5738" y="3013"/>
                </a:cubicBezTo>
                <a:cubicBezTo>
                  <a:pt x="5741" y="3026"/>
                  <a:pt x="5733" y="3040"/>
                  <a:pt x="5720" y="3043"/>
                </a:cubicBezTo>
                <a:cubicBezTo>
                  <a:pt x="5706" y="3046"/>
                  <a:pt x="5693" y="3038"/>
                  <a:pt x="5690" y="3025"/>
                </a:cubicBezTo>
                <a:cubicBezTo>
                  <a:pt x="5686" y="3011"/>
                  <a:pt x="5695" y="2998"/>
                  <a:pt x="5708" y="2995"/>
                </a:cubicBezTo>
                <a:close/>
                <a:moveTo>
                  <a:pt x="5806" y="2975"/>
                </a:moveTo>
                <a:lnTo>
                  <a:pt x="5806" y="2975"/>
                </a:lnTo>
                <a:cubicBezTo>
                  <a:pt x="5820" y="2971"/>
                  <a:pt x="5833" y="2980"/>
                  <a:pt x="5836" y="2993"/>
                </a:cubicBezTo>
                <a:cubicBezTo>
                  <a:pt x="5840" y="3007"/>
                  <a:pt x="5831" y="3020"/>
                  <a:pt x="5818" y="3023"/>
                </a:cubicBezTo>
                <a:cubicBezTo>
                  <a:pt x="5804" y="3026"/>
                  <a:pt x="5791" y="3018"/>
                  <a:pt x="5788" y="3005"/>
                </a:cubicBezTo>
                <a:cubicBezTo>
                  <a:pt x="5784" y="2991"/>
                  <a:pt x="5793" y="2978"/>
                  <a:pt x="5806" y="2975"/>
                </a:cubicBezTo>
                <a:close/>
                <a:moveTo>
                  <a:pt x="5904" y="2955"/>
                </a:moveTo>
                <a:lnTo>
                  <a:pt x="5904" y="2955"/>
                </a:lnTo>
                <a:cubicBezTo>
                  <a:pt x="5918" y="2951"/>
                  <a:pt x="5931" y="2960"/>
                  <a:pt x="5934" y="2973"/>
                </a:cubicBezTo>
                <a:cubicBezTo>
                  <a:pt x="5938" y="2987"/>
                  <a:pt x="5929" y="3000"/>
                  <a:pt x="5916" y="3003"/>
                </a:cubicBezTo>
                <a:cubicBezTo>
                  <a:pt x="5902" y="3007"/>
                  <a:pt x="5889" y="2998"/>
                  <a:pt x="5886" y="2985"/>
                </a:cubicBezTo>
                <a:cubicBezTo>
                  <a:pt x="5882" y="2971"/>
                  <a:pt x="5891" y="2958"/>
                  <a:pt x="5904" y="2955"/>
                </a:cubicBezTo>
                <a:close/>
                <a:moveTo>
                  <a:pt x="6002" y="2935"/>
                </a:moveTo>
                <a:lnTo>
                  <a:pt x="6002" y="2935"/>
                </a:lnTo>
                <a:cubicBezTo>
                  <a:pt x="6016" y="2932"/>
                  <a:pt x="6029" y="2940"/>
                  <a:pt x="6032" y="2953"/>
                </a:cubicBezTo>
                <a:cubicBezTo>
                  <a:pt x="6036" y="2967"/>
                  <a:pt x="6027" y="2980"/>
                  <a:pt x="6014" y="2983"/>
                </a:cubicBezTo>
                <a:cubicBezTo>
                  <a:pt x="6000" y="2987"/>
                  <a:pt x="5987" y="2978"/>
                  <a:pt x="5984" y="2965"/>
                </a:cubicBezTo>
                <a:cubicBezTo>
                  <a:pt x="5980" y="2951"/>
                  <a:pt x="5989" y="2938"/>
                  <a:pt x="6002" y="2935"/>
                </a:cubicBezTo>
                <a:close/>
                <a:moveTo>
                  <a:pt x="6100" y="2915"/>
                </a:moveTo>
                <a:lnTo>
                  <a:pt x="6100" y="2915"/>
                </a:lnTo>
                <a:cubicBezTo>
                  <a:pt x="6114" y="2912"/>
                  <a:pt x="6127" y="2920"/>
                  <a:pt x="6130" y="2933"/>
                </a:cubicBezTo>
                <a:cubicBezTo>
                  <a:pt x="6134" y="2947"/>
                  <a:pt x="6125" y="2960"/>
                  <a:pt x="6112" y="2963"/>
                </a:cubicBezTo>
                <a:cubicBezTo>
                  <a:pt x="6098" y="2967"/>
                  <a:pt x="6085" y="2958"/>
                  <a:pt x="6082" y="2945"/>
                </a:cubicBezTo>
                <a:cubicBezTo>
                  <a:pt x="6079" y="2932"/>
                  <a:pt x="6087" y="2918"/>
                  <a:pt x="6100" y="2915"/>
                </a:cubicBezTo>
                <a:close/>
                <a:moveTo>
                  <a:pt x="6198" y="2895"/>
                </a:moveTo>
                <a:lnTo>
                  <a:pt x="6198" y="2895"/>
                </a:lnTo>
                <a:cubicBezTo>
                  <a:pt x="6212" y="2892"/>
                  <a:pt x="6225" y="2900"/>
                  <a:pt x="6228" y="2913"/>
                </a:cubicBezTo>
                <a:cubicBezTo>
                  <a:pt x="6232" y="2927"/>
                  <a:pt x="6223" y="2940"/>
                  <a:pt x="6210" y="2943"/>
                </a:cubicBezTo>
                <a:cubicBezTo>
                  <a:pt x="6196" y="2947"/>
                  <a:pt x="6183" y="2938"/>
                  <a:pt x="6180" y="2925"/>
                </a:cubicBezTo>
                <a:cubicBezTo>
                  <a:pt x="6177" y="2912"/>
                  <a:pt x="6185" y="2898"/>
                  <a:pt x="6198" y="2895"/>
                </a:cubicBezTo>
                <a:close/>
                <a:moveTo>
                  <a:pt x="6296" y="2875"/>
                </a:moveTo>
                <a:lnTo>
                  <a:pt x="6296" y="2875"/>
                </a:lnTo>
                <a:cubicBezTo>
                  <a:pt x="6310" y="2872"/>
                  <a:pt x="6323" y="2880"/>
                  <a:pt x="6326" y="2893"/>
                </a:cubicBezTo>
                <a:cubicBezTo>
                  <a:pt x="6330" y="2907"/>
                  <a:pt x="6321" y="2920"/>
                  <a:pt x="6308" y="2924"/>
                </a:cubicBezTo>
                <a:cubicBezTo>
                  <a:pt x="6295" y="2927"/>
                  <a:pt x="6281" y="2918"/>
                  <a:pt x="6278" y="2905"/>
                </a:cubicBezTo>
                <a:cubicBezTo>
                  <a:pt x="6275" y="2892"/>
                  <a:pt x="6283" y="2878"/>
                  <a:pt x="6296" y="2875"/>
                </a:cubicBezTo>
                <a:close/>
                <a:moveTo>
                  <a:pt x="6394" y="2855"/>
                </a:moveTo>
                <a:lnTo>
                  <a:pt x="6394" y="2855"/>
                </a:lnTo>
                <a:cubicBezTo>
                  <a:pt x="6408" y="2852"/>
                  <a:pt x="6421" y="2860"/>
                  <a:pt x="6425" y="2873"/>
                </a:cubicBezTo>
                <a:cubicBezTo>
                  <a:pt x="6428" y="2887"/>
                  <a:pt x="6419" y="2900"/>
                  <a:pt x="6406" y="2904"/>
                </a:cubicBezTo>
                <a:cubicBezTo>
                  <a:pt x="6393" y="2907"/>
                  <a:pt x="6379" y="2899"/>
                  <a:pt x="6376" y="2885"/>
                </a:cubicBezTo>
                <a:cubicBezTo>
                  <a:pt x="6373" y="2872"/>
                  <a:pt x="6381" y="2858"/>
                  <a:pt x="6394" y="2855"/>
                </a:cubicBezTo>
                <a:close/>
                <a:moveTo>
                  <a:pt x="6492" y="2835"/>
                </a:moveTo>
                <a:lnTo>
                  <a:pt x="6492" y="2835"/>
                </a:lnTo>
                <a:cubicBezTo>
                  <a:pt x="6506" y="2832"/>
                  <a:pt x="6519" y="2840"/>
                  <a:pt x="6523" y="2853"/>
                </a:cubicBezTo>
                <a:cubicBezTo>
                  <a:pt x="6526" y="2867"/>
                  <a:pt x="6518" y="2880"/>
                  <a:pt x="6504" y="2884"/>
                </a:cubicBezTo>
                <a:cubicBezTo>
                  <a:pt x="6491" y="2887"/>
                  <a:pt x="6477" y="2879"/>
                  <a:pt x="6474" y="2865"/>
                </a:cubicBezTo>
                <a:cubicBezTo>
                  <a:pt x="6471" y="2852"/>
                  <a:pt x="6479" y="2838"/>
                  <a:pt x="6492" y="2835"/>
                </a:cubicBezTo>
                <a:close/>
                <a:moveTo>
                  <a:pt x="6590" y="2815"/>
                </a:moveTo>
                <a:lnTo>
                  <a:pt x="6590" y="2815"/>
                </a:lnTo>
                <a:cubicBezTo>
                  <a:pt x="6604" y="2812"/>
                  <a:pt x="6617" y="2820"/>
                  <a:pt x="6621" y="2834"/>
                </a:cubicBezTo>
                <a:cubicBezTo>
                  <a:pt x="6624" y="2847"/>
                  <a:pt x="6616" y="2860"/>
                  <a:pt x="6602" y="2864"/>
                </a:cubicBezTo>
                <a:cubicBezTo>
                  <a:pt x="6589" y="2867"/>
                  <a:pt x="6575" y="2859"/>
                  <a:pt x="6572" y="2845"/>
                </a:cubicBezTo>
                <a:cubicBezTo>
                  <a:pt x="6569" y="2832"/>
                  <a:pt x="6577" y="2818"/>
                  <a:pt x="6590" y="2815"/>
                </a:cubicBezTo>
                <a:close/>
                <a:moveTo>
                  <a:pt x="6688" y="2795"/>
                </a:moveTo>
                <a:lnTo>
                  <a:pt x="6689" y="2795"/>
                </a:lnTo>
                <a:cubicBezTo>
                  <a:pt x="6702" y="2792"/>
                  <a:pt x="6715" y="2800"/>
                  <a:pt x="6719" y="2814"/>
                </a:cubicBezTo>
                <a:cubicBezTo>
                  <a:pt x="6722" y="2827"/>
                  <a:pt x="6714" y="2841"/>
                  <a:pt x="6700" y="2844"/>
                </a:cubicBezTo>
                <a:cubicBezTo>
                  <a:pt x="6687" y="2847"/>
                  <a:pt x="6673" y="2839"/>
                  <a:pt x="6670" y="2825"/>
                </a:cubicBezTo>
                <a:cubicBezTo>
                  <a:pt x="6667" y="2812"/>
                  <a:pt x="6675" y="2798"/>
                  <a:pt x="6688" y="2795"/>
                </a:cubicBezTo>
                <a:close/>
                <a:moveTo>
                  <a:pt x="6786" y="2775"/>
                </a:moveTo>
                <a:lnTo>
                  <a:pt x="6787" y="2775"/>
                </a:lnTo>
                <a:cubicBezTo>
                  <a:pt x="6800" y="2772"/>
                  <a:pt x="6813" y="2780"/>
                  <a:pt x="6817" y="2794"/>
                </a:cubicBezTo>
                <a:cubicBezTo>
                  <a:pt x="6820" y="2807"/>
                  <a:pt x="6812" y="2821"/>
                  <a:pt x="6798" y="2824"/>
                </a:cubicBezTo>
                <a:cubicBezTo>
                  <a:pt x="6785" y="2827"/>
                  <a:pt x="6771" y="2819"/>
                  <a:pt x="6768" y="2805"/>
                </a:cubicBezTo>
                <a:cubicBezTo>
                  <a:pt x="6765" y="2792"/>
                  <a:pt x="6773" y="2778"/>
                  <a:pt x="6786" y="2775"/>
                </a:cubicBezTo>
                <a:close/>
                <a:moveTo>
                  <a:pt x="6885" y="2755"/>
                </a:moveTo>
                <a:lnTo>
                  <a:pt x="6885" y="2755"/>
                </a:lnTo>
                <a:cubicBezTo>
                  <a:pt x="6898" y="2752"/>
                  <a:pt x="6912" y="2760"/>
                  <a:pt x="6915" y="2774"/>
                </a:cubicBezTo>
                <a:cubicBezTo>
                  <a:pt x="6918" y="2787"/>
                  <a:pt x="6910" y="2801"/>
                  <a:pt x="6896" y="2804"/>
                </a:cubicBezTo>
                <a:cubicBezTo>
                  <a:pt x="6883" y="2807"/>
                  <a:pt x="6869" y="2799"/>
                  <a:pt x="6866" y="2785"/>
                </a:cubicBezTo>
                <a:cubicBezTo>
                  <a:pt x="6863" y="2772"/>
                  <a:pt x="6871" y="2758"/>
                  <a:pt x="6885" y="2755"/>
                </a:cubicBezTo>
                <a:close/>
                <a:moveTo>
                  <a:pt x="6983" y="2735"/>
                </a:moveTo>
                <a:lnTo>
                  <a:pt x="6983" y="2735"/>
                </a:lnTo>
                <a:cubicBezTo>
                  <a:pt x="6996" y="2732"/>
                  <a:pt x="7010" y="2740"/>
                  <a:pt x="7013" y="2754"/>
                </a:cubicBezTo>
                <a:cubicBezTo>
                  <a:pt x="7016" y="2767"/>
                  <a:pt x="7008" y="2781"/>
                  <a:pt x="6994" y="2784"/>
                </a:cubicBezTo>
                <a:cubicBezTo>
                  <a:pt x="6981" y="2787"/>
                  <a:pt x="6967" y="2779"/>
                  <a:pt x="6964" y="2765"/>
                </a:cubicBezTo>
                <a:cubicBezTo>
                  <a:pt x="6961" y="2752"/>
                  <a:pt x="6969" y="2739"/>
                  <a:pt x="6983" y="2735"/>
                </a:cubicBezTo>
                <a:close/>
                <a:moveTo>
                  <a:pt x="7081" y="2715"/>
                </a:moveTo>
                <a:lnTo>
                  <a:pt x="7081" y="2715"/>
                </a:lnTo>
                <a:cubicBezTo>
                  <a:pt x="7094" y="2712"/>
                  <a:pt x="7108" y="2720"/>
                  <a:pt x="7111" y="2734"/>
                </a:cubicBezTo>
                <a:cubicBezTo>
                  <a:pt x="7114" y="2747"/>
                  <a:pt x="7106" y="2761"/>
                  <a:pt x="7092" y="2764"/>
                </a:cubicBezTo>
                <a:cubicBezTo>
                  <a:pt x="7079" y="2767"/>
                  <a:pt x="7065" y="2759"/>
                  <a:pt x="7062" y="2746"/>
                </a:cubicBezTo>
                <a:cubicBezTo>
                  <a:pt x="7059" y="2732"/>
                  <a:pt x="7067" y="2719"/>
                  <a:pt x="7081" y="2715"/>
                </a:cubicBezTo>
                <a:close/>
                <a:moveTo>
                  <a:pt x="7179" y="2695"/>
                </a:moveTo>
                <a:lnTo>
                  <a:pt x="7179" y="2695"/>
                </a:lnTo>
                <a:cubicBezTo>
                  <a:pt x="7192" y="2692"/>
                  <a:pt x="7206" y="2700"/>
                  <a:pt x="7209" y="2714"/>
                </a:cubicBezTo>
                <a:cubicBezTo>
                  <a:pt x="7212" y="2727"/>
                  <a:pt x="7204" y="2741"/>
                  <a:pt x="7190" y="2744"/>
                </a:cubicBezTo>
                <a:cubicBezTo>
                  <a:pt x="7177" y="2747"/>
                  <a:pt x="7163" y="2739"/>
                  <a:pt x="7160" y="2726"/>
                </a:cubicBezTo>
                <a:cubicBezTo>
                  <a:pt x="7157" y="2712"/>
                  <a:pt x="7165" y="2699"/>
                  <a:pt x="7179" y="2695"/>
                </a:cubicBezTo>
                <a:close/>
                <a:moveTo>
                  <a:pt x="7277" y="2675"/>
                </a:moveTo>
                <a:lnTo>
                  <a:pt x="7277" y="2675"/>
                </a:lnTo>
                <a:cubicBezTo>
                  <a:pt x="7290" y="2672"/>
                  <a:pt x="7304" y="2681"/>
                  <a:pt x="7307" y="2694"/>
                </a:cubicBezTo>
                <a:cubicBezTo>
                  <a:pt x="7310" y="2707"/>
                  <a:pt x="7302" y="2721"/>
                  <a:pt x="7288" y="2724"/>
                </a:cubicBezTo>
                <a:cubicBezTo>
                  <a:pt x="7275" y="2727"/>
                  <a:pt x="7261" y="2719"/>
                  <a:pt x="7258" y="2706"/>
                </a:cubicBezTo>
                <a:cubicBezTo>
                  <a:pt x="7255" y="2692"/>
                  <a:pt x="7263" y="2679"/>
                  <a:pt x="7277" y="2675"/>
                </a:cubicBezTo>
                <a:close/>
                <a:moveTo>
                  <a:pt x="7375" y="2656"/>
                </a:moveTo>
                <a:lnTo>
                  <a:pt x="7375" y="2656"/>
                </a:lnTo>
                <a:cubicBezTo>
                  <a:pt x="7388" y="2652"/>
                  <a:pt x="7402" y="2661"/>
                  <a:pt x="7405" y="2674"/>
                </a:cubicBezTo>
                <a:cubicBezTo>
                  <a:pt x="7408" y="2687"/>
                  <a:pt x="7400" y="2701"/>
                  <a:pt x="7386" y="2704"/>
                </a:cubicBezTo>
                <a:cubicBezTo>
                  <a:pt x="7373" y="2707"/>
                  <a:pt x="7359" y="2699"/>
                  <a:pt x="7356" y="2686"/>
                </a:cubicBezTo>
                <a:cubicBezTo>
                  <a:pt x="7353" y="2672"/>
                  <a:pt x="7361" y="2659"/>
                  <a:pt x="7375" y="2656"/>
                </a:cubicBezTo>
                <a:close/>
                <a:moveTo>
                  <a:pt x="7473" y="2636"/>
                </a:moveTo>
                <a:lnTo>
                  <a:pt x="7473" y="2636"/>
                </a:lnTo>
                <a:cubicBezTo>
                  <a:pt x="7486" y="2632"/>
                  <a:pt x="7500" y="2641"/>
                  <a:pt x="7503" y="2654"/>
                </a:cubicBezTo>
                <a:cubicBezTo>
                  <a:pt x="7506" y="2667"/>
                  <a:pt x="7498" y="2681"/>
                  <a:pt x="7485" y="2684"/>
                </a:cubicBezTo>
                <a:lnTo>
                  <a:pt x="7484" y="2684"/>
                </a:lnTo>
                <a:cubicBezTo>
                  <a:pt x="7471" y="2687"/>
                  <a:pt x="7458" y="2679"/>
                  <a:pt x="7454" y="2666"/>
                </a:cubicBezTo>
                <a:cubicBezTo>
                  <a:pt x="7451" y="2652"/>
                  <a:pt x="7459" y="2639"/>
                  <a:pt x="7473" y="2636"/>
                </a:cubicBezTo>
                <a:close/>
                <a:moveTo>
                  <a:pt x="7571" y="2616"/>
                </a:moveTo>
                <a:lnTo>
                  <a:pt x="7571" y="2616"/>
                </a:lnTo>
                <a:cubicBezTo>
                  <a:pt x="7584" y="2612"/>
                  <a:pt x="7598" y="2621"/>
                  <a:pt x="7601" y="2634"/>
                </a:cubicBezTo>
                <a:cubicBezTo>
                  <a:pt x="7604" y="2648"/>
                  <a:pt x="7596" y="2661"/>
                  <a:pt x="7583" y="2664"/>
                </a:cubicBezTo>
                <a:lnTo>
                  <a:pt x="7582" y="2664"/>
                </a:lnTo>
                <a:cubicBezTo>
                  <a:pt x="7569" y="2667"/>
                  <a:pt x="7556" y="2659"/>
                  <a:pt x="7552" y="2646"/>
                </a:cubicBezTo>
                <a:cubicBezTo>
                  <a:pt x="7549" y="2632"/>
                  <a:pt x="7557" y="2619"/>
                  <a:pt x="7571" y="2616"/>
                </a:cubicBezTo>
                <a:close/>
                <a:moveTo>
                  <a:pt x="7669" y="2596"/>
                </a:moveTo>
                <a:lnTo>
                  <a:pt x="7669" y="2596"/>
                </a:lnTo>
                <a:cubicBezTo>
                  <a:pt x="7682" y="2592"/>
                  <a:pt x="7696" y="2601"/>
                  <a:pt x="7699" y="2614"/>
                </a:cubicBezTo>
                <a:cubicBezTo>
                  <a:pt x="7702" y="2628"/>
                  <a:pt x="7694" y="2641"/>
                  <a:pt x="7681" y="2644"/>
                </a:cubicBezTo>
                <a:cubicBezTo>
                  <a:pt x="7667" y="2648"/>
                  <a:pt x="7654" y="2639"/>
                  <a:pt x="7650" y="2626"/>
                </a:cubicBezTo>
                <a:cubicBezTo>
                  <a:pt x="7647" y="2612"/>
                  <a:pt x="7655" y="2599"/>
                  <a:pt x="7669" y="2596"/>
                </a:cubicBezTo>
                <a:close/>
                <a:moveTo>
                  <a:pt x="7767" y="2576"/>
                </a:moveTo>
                <a:lnTo>
                  <a:pt x="7767" y="2576"/>
                </a:lnTo>
                <a:cubicBezTo>
                  <a:pt x="7780" y="2573"/>
                  <a:pt x="7794" y="2581"/>
                  <a:pt x="7797" y="2594"/>
                </a:cubicBezTo>
                <a:cubicBezTo>
                  <a:pt x="7800" y="2608"/>
                  <a:pt x="7792" y="2621"/>
                  <a:pt x="7779" y="2624"/>
                </a:cubicBezTo>
                <a:cubicBezTo>
                  <a:pt x="7765" y="2628"/>
                  <a:pt x="7752" y="2619"/>
                  <a:pt x="7748" y="2606"/>
                </a:cubicBezTo>
                <a:cubicBezTo>
                  <a:pt x="7745" y="2592"/>
                  <a:pt x="7753" y="2579"/>
                  <a:pt x="7767" y="2576"/>
                </a:cubicBezTo>
                <a:close/>
                <a:moveTo>
                  <a:pt x="7865" y="2556"/>
                </a:moveTo>
                <a:lnTo>
                  <a:pt x="7865" y="2556"/>
                </a:lnTo>
                <a:cubicBezTo>
                  <a:pt x="7878" y="2553"/>
                  <a:pt x="7892" y="2561"/>
                  <a:pt x="7895" y="2574"/>
                </a:cubicBezTo>
                <a:cubicBezTo>
                  <a:pt x="7898" y="2588"/>
                  <a:pt x="7890" y="2601"/>
                  <a:pt x="7877" y="2604"/>
                </a:cubicBezTo>
                <a:cubicBezTo>
                  <a:pt x="7863" y="2608"/>
                  <a:pt x="7850" y="2599"/>
                  <a:pt x="7846" y="2586"/>
                </a:cubicBezTo>
                <a:cubicBezTo>
                  <a:pt x="7843" y="2573"/>
                  <a:pt x="7852" y="2559"/>
                  <a:pt x="7865" y="2556"/>
                </a:cubicBezTo>
                <a:close/>
                <a:moveTo>
                  <a:pt x="7963" y="2536"/>
                </a:moveTo>
                <a:lnTo>
                  <a:pt x="7963" y="2536"/>
                </a:lnTo>
                <a:cubicBezTo>
                  <a:pt x="7976" y="2533"/>
                  <a:pt x="7990" y="2541"/>
                  <a:pt x="7993" y="2554"/>
                </a:cubicBezTo>
                <a:cubicBezTo>
                  <a:pt x="7996" y="2568"/>
                  <a:pt x="7988" y="2581"/>
                  <a:pt x="7975" y="2584"/>
                </a:cubicBezTo>
                <a:cubicBezTo>
                  <a:pt x="7961" y="2588"/>
                  <a:pt x="7948" y="2579"/>
                  <a:pt x="7945" y="2566"/>
                </a:cubicBezTo>
                <a:cubicBezTo>
                  <a:pt x="7941" y="2553"/>
                  <a:pt x="7950" y="2539"/>
                  <a:pt x="7963" y="2536"/>
                </a:cubicBezTo>
                <a:close/>
                <a:moveTo>
                  <a:pt x="8061" y="2516"/>
                </a:moveTo>
                <a:lnTo>
                  <a:pt x="8061" y="2516"/>
                </a:lnTo>
                <a:cubicBezTo>
                  <a:pt x="8075" y="2513"/>
                  <a:pt x="8088" y="2521"/>
                  <a:pt x="8091" y="2534"/>
                </a:cubicBezTo>
                <a:cubicBezTo>
                  <a:pt x="8094" y="2548"/>
                  <a:pt x="8086" y="2561"/>
                  <a:pt x="8073" y="2565"/>
                </a:cubicBezTo>
                <a:cubicBezTo>
                  <a:pt x="8059" y="2568"/>
                  <a:pt x="8046" y="2559"/>
                  <a:pt x="8043" y="2546"/>
                </a:cubicBezTo>
                <a:cubicBezTo>
                  <a:pt x="8039" y="2533"/>
                  <a:pt x="8048" y="2519"/>
                  <a:pt x="8061" y="2516"/>
                </a:cubicBezTo>
                <a:close/>
                <a:moveTo>
                  <a:pt x="8159" y="2496"/>
                </a:moveTo>
                <a:lnTo>
                  <a:pt x="8159" y="2496"/>
                </a:lnTo>
                <a:cubicBezTo>
                  <a:pt x="8173" y="2493"/>
                  <a:pt x="8186" y="2501"/>
                  <a:pt x="8189" y="2514"/>
                </a:cubicBezTo>
                <a:cubicBezTo>
                  <a:pt x="8192" y="2528"/>
                  <a:pt x="8184" y="2541"/>
                  <a:pt x="8171" y="2545"/>
                </a:cubicBezTo>
                <a:cubicBezTo>
                  <a:pt x="8157" y="2548"/>
                  <a:pt x="8144" y="2540"/>
                  <a:pt x="8141" y="2526"/>
                </a:cubicBezTo>
                <a:cubicBezTo>
                  <a:pt x="8137" y="2513"/>
                  <a:pt x="8146" y="2499"/>
                  <a:pt x="8159" y="2496"/>
                </a:cubicBezTo>
                <a:close/>
                <a:moveTo>
                  <a:pt x="8257" y="2476"/>
                </a:moveTo>
                <a:lnTo>
                  <a:pt x="8257" y="2476"/>
                </a:lnTo>
                <a:cubicBezTo>
                  <a:pt x="8271" y="2473"/>
                  <a:pt x="8284" y="2481"/>
                  <a:pt x="8287" y="2494"/>
                </a:cubicBezTo>
                <a:cubicBezTo>
                  <a:pt x="8291" y="2508"/>
                  <a:pt x="8282" y="2521"/>
                  <a:pt x="8269" y="2525"/>
                </a:cubicBezTo>
                <a:cubicBezTo>
                  <a:pt x="8255" y="2528"/>
                  <a:pt x="8242" y="2520"/>
                  <a:pt x="8239" y="2506"/>
                </a:cubicBezTo>
                <a:cubicBezTo>
                  <a:pt x="8235" y="2493"/>
                  <a:pt x="8244" y="2479"/>
                  <a:pt x="8257" y="2476"/>
                </a:cubicBezTo>
                <a:close/>
                <a:moveTo>
                  <a:pt x="8355" y="2456"/>
                </a:moveTo>
                <a:lnTo>
                  <a:pt x="8355" y="2456"/>
                </a:lnTo>
                <a:cubicBezTo>
                  <a:pt x="8369" y="2453"/>
                  <a:pt x="8382" y="2461"/>
                  <a:pt x="8385" y="2475"/>
                </a:cubicBezTo>
                <a:cubicBezTo>
                  <a:pt x="8389" y="2488"/>
                  <a:pt x="8380" y="2501"/>
                  <a:pt x="8367" y="2505"/>
                </a:cubicBezTo>
                <a:cubicBezTo>
                  <a:pt x="8353" y="2508"/>
                  <a:pt x="8340" y="2500"/>
                  <a:pt x="8337" y="2486"/>
                </a:cubicBezTo>
                <a:cubicBezTo>
                  <a:pt x="8333" y="2473"/>
                  <a:pt x="8342" y="2459"/>
                  <a:pt x="8355" y="2456"/>
                </a:cubicBezTo>
                <a:close/>
                <a:moveTo>
                  <a:pt x="8453" y="2436"/>
                </a:moveTo>
                <a:lnTo>
                  <a:pt x="8453" y="2436"/>
                </a:lnTo>
                <a:cubicBezTo>
                  <a:pt x="8467" y="2433"/>
                  <a:pt x="8480" y="2441"/>
                  <a:pt x="8483" y="2455"/>
                </a:cubicBezTo>
                <a:cubicBezTo>
                  <a:pt x="8487" y="2468"/>
                  <a:pt x="8478" y="2482"/>
                  <a:pt x="8465" y="2485"/>
                </a:cubicBezTo>
                <a:cubicBezTo>
                  <a:pt x="8451" y="2488"/>
                  <a:pt x="8438" y="2480"/>
                  <a:pt x="8435" y="2466"/>
                </a:cubicBezTo>
                <a:cubicBezTo>
                  <a:pt x="8431" y="2453"/>
                  <a:pt x="8440" y="2439"/>
                  <a:pt x="8453" y="2436"/>
                </a:cubicBezTo>
                <a:close/>
                <a:moveTo>
                  <a:pt x="8551" y="2416"/>
                </a:moveTo>
                <a:lnTo>
                  <a:pt x="8551" y="2416"/>
                </a:lnTo>
                <a:cubicBezTo>
                  <a:pt x="8565" y="2413"/>
                  <a:pt x="8578" y="2421"/>
                  <a:pt x="8581" y="2435"/>
                </a:cubicBezTo>
                <a:cubicBezTo>
                  <a:pt x="8585" y="2448"/>
                  <a:pt x="8576" y="2462"/>
                  <a:pt x="8563" y="2465"/>
                </a:cubicBezTo>
                <a:cubicBezTo>
                  <a:pt x="8549" y="2468"/>
                  <a:pt x="8536" y="2460"/>
                  <a:pt x="8533" y="2446"/>
                </a:cubicBezTo>
                <a:cubicBezTo>
                  <a:pt x="8530" y="2433"/>
                  <a:pt x="8538" y="2419"/>
                  <a:pt x="8551" y="2416"/>
                </a:cubicBezTo>
                <a:close/>
                <a:moveTo>
                  <a:pt x="8649" y="2396"/>
                </a:moveTo>
                <a:lnTo>
                  <a:pt x="8649" y="2396"/>
                </a:lnTo>
                <a:cubicBezTo>
                  <a:pt x="8663" y="2393"/>
                  <a:pt x="8676" y="2401"/>
                  <a:pt x="8679" y="2415"/>
                </a:cubicBezTo>
                <a:cubicBezTo>
                  <a:pt x="8683" y="2428"/>
                  <a:pt x="8674" y="2442"/>
                  <a:pt x="8661" y="2445"/>
                </a:cubicBezTo>
                <a:cubicBezTo>
                  <a:pt x="8648" y="2448"/>
                  <a:pt x="8634" y="2440"/>
                  <a:pt x="8631" y="2426"/>
                </a:cubicBezTo>
                <a:cubicBezTo>
                  <a:pt x="8628" y="2413"/>
                  <a:pt x="8636" y="2399"/>
                  <a:pt x="8649" y="2396"/>
                </a:cubicBezTo>
                <a:close/>
                <a:moveTo>
                  <a:pt x="8747" y="2376"/>
                </a:moveTo>
                <a:lnTo>
                  <a:pt x="8747" y="2376"/>
                </a:lnTo>
                <a:cubicBezTo>
                  <a:pt x="8761" y="2373"/>
                  <a:pt x="8774" y="2381"/>
                  <a:pt x="8778" y="2395"/>
                </a:cubicBezTo>
                <a:cubicBezTo>
                  <a:pt x="8781" y="2408"/>
                  <a:pt x="8772" y="2422"/>
                  <a:pt x="8759" y="2425"/>
                </a:cubicBezTo>
                <a:cubicBezTo>
                  <a:pt x="8746" y="2428"/>
                  <a:pt x="8732" y="2420"/>
                  <a:pt x="8729" y="2406"/>
                </a:cubicBezTo>
                <a:cubicBezTo>
                  <a:pt x="8726" y="2393"/>
                  <a:pt x="8734" y="2380"/>
                  <a:pt x="8747" y="2376"/>
                </a:cubicBezTo>
                <a:close/>
                <a:moveTo>
                  <a:pt x="8845" y="2356"/>
                </a:moveTo>
                <a:lnTo>
                  <a:pt x="8845" y="2356"/>
                </a:lnTo>
                <a:cubicBezTo>
                  <a:pt x="8859" y="2353"/>
                  <a:pt x="8872" y="2361"/>
                  <a:pt x="8876" y="2375"/>
                </a:cubicBezTo>
                <a:cubicBezTo>
                  <a:pt x="8879" y="2388"/>
                  <a:pt x="8871" y="2402"/>
                  <a:pt x="8857" y="2405"/>
                </a:cubicBezTo>
                <a:cubicBezTo>
                  <a:pt x="8844" y="2408"/>
                  <a:pt x="8830" y="2400"/>
                  <a:pt x="8827" y="2386"/>
                </a:cubicBezTo>
                <a:cubicBezTo>
                  <a:pt x="8824" y="2373"/>
                  <a:pt x="8832" y="2360"/>
                  <a:pt x="8845" y="2356"/>
                </a:cubicBezTo>
                <a:close/>
                <a:moveTo>
                  <a:pt x="8943" y="2336"/>
                </a:moveTo>
                <a:lnTo>
                  <a:pt x="8943" y="2336"/>
                </a:lnTo>
                <a:cubicBezTo>
                  <a:pt x="8957" y="2333"/>
                  <a:pt x="8970" y="2341"/>
                  <a:pt x="8974" y="2355"/>
                </a:cubicBezTo>
                <a:cubicBezTo>
                  <a:pt x="8977" y="2368"/>
                  <a:pt x="8969" y="2382"/>
                  <a:pt x="8955" y="2385"/>
                </a:cubicBezTo>
                <a:cubicBezTo>
                  <a:pt x="8942" y="2388"/>
                  <a:pt x="8928" y="2380"/>
                  <a:pt x="8925" y="2367"/>
                </a:cubicBezTo>
                <a:cubicBezTo>
                  <a:pt x="8922" y="2353"/>
                  <a:pt x="8930" y="2340"/>
                  <a:pt x="8943" y="2336"/>
                </a:cubicBezTo>
                <a:close/>
                <a:moveTo>
                  <a:pt x="9041" y="2316"/>
                </a:moveTo>
                <a:lnTo>
                  <a:pt x="9041" y="2316"/>
                </a:lnTo>
                <a:cubicBezTo>
                  <a:pt x="9055" y="2313"/>
                  <a:pt x="9068" y="2321"/>
                  <a:pt x="9072" y="2335"/>
                </a:cubicBezTo>
                <a:cubicBezTo>
                  <a:pt x="9075" y="2348"/>
                  <a:pt x="9067" y="2362"/>
                  <a:pt x="9053" y="2365"/>
                </a:cubicBezTo>
                <a:cubicBezTo>
                  <a:pt x="9040" y="2368"/>
                  <a:pt x="9026" y="2360"/>
                  <a:pt x="9023" y="2347"/>
                </a:cubicBezTo>
                <a:cubicBezTo>
                  <a:pt x="9020" y="2333"/>
                  <a:pt x="9028" y="2320"/>
                  <a:pt x="9041" y="2316"/>
                </a:cubicBezTo>
                <a:close/>
                <a:moveTo>
                  <a:pt x="9139" y="2297"/>
                </a:moveTo>
                <a:lnTo>
                  <a:pt x="9140" y="2297"/>
                </a:lnTo>
                <a:cubicBezTo>
                  <a:pt x="9153" y="2293"/>
                  <a:pt x="9166" y="2302"/>
                  <a:pt x="9170" y="2315"/>
                </a:cubicBezTo>
                <a:cubicBezTo>
                  <a:pt x="9173" y="2328"/>
                  <a:pt x="9165" y="2342"/>
                  <a:pt x="9151" y="2345"/>
                </a:cubicBezTo>
                <a:cubicBezTo>
                  <a:pt x="9138" y="2348"/>
                  <a:pt x="9124" y="2340"/>
                  <a:pt x="9121" y="2327"/>
                </a:cubicBezTo>
                <a:cubicBezTo>
                  <a:pt x="9118" y="2313"/>
                  <a:pt x="9126" y="2300"/>
                  <a:pt x="9139" y="2297"/>
                </a:cubicBezTo>
                <a:close/>
                <a:moveTo>
                  <a:pt x="9238" y="2277"/>
                </a:moveTo>
                <a:lnTo>
                  <a:pt x="9238" y="2277"/>
                </a:lnTo>
                <a:cubicBezTo>
                  <a:pt x="9251" y="2273"/>
                  <a:pt x="9264" y="2282"/>
                  <a:pt x="9268" y="2295"/>
                </a:cubicBezTo>
                <a:cubicBezTo>
                  <a:pt x="9271" y="2308"/>
                  <a:pt x="9263" y="2322"/>
                  <a:pt x="9249" y="2325"/>
                </a:cubicBezTo>
                <a:cubicBezTo>
                  <a:pt x="9236" y="2328"/>
                  <a:pt x="9222" y="2320"/>
                  <a:pt x="9219" y="2307"/>
                </a:cubicBezTo>
                <a:cubicBezTo>
                  <a:pt x="9216" y="2293"/>
                  <a:pt x="9224" y="2280"/>
                  <a:pt x="9238" y="2277"/>
                </a:cubicBezTo>
                <a:close/>
                <a:moveTo>
                  <a:pt x="9336" y="2257"/>
                </a:moveTo>
                <a:lnTo>
                  <a:pt x="9336" y="2257"/>
                </a:lnTo>
                <a:cubicBezTo>
                  <a:pt x="9349" y="2253"/>
                  <a:pt x="9363" y="2262"/>
                  <a:pt x="9366" y="2275"/>
                </a:cubicBezTo>
                <a:cubicBezTo>
                  <a:pt x="9369" y="2289"/>
                  <a:pt x="9361" y="2302"/>
                  <a:pt x="9347" y="2305"/>
                </a:cubicBezTo>
                <a:cubicBezTo>
                  <a:pt x="9334" y="2308"/>
                  <a:pt x="9320" y="2300"/>
                  <a:pt x="9317" y="2287"/>
                </a:cubicBezTo>
                <a:cubicBezTo>
                  <a:pt x="9314" y="2273"/>
                  <a:pt x="9322" y="2260"/>
                  <a:pt x="9336" y="2257"/>
                </a:cubicBezTo>
                <a:close/>
                <a:moveTo>
                  <a:pt x="9434" y="2237"/>
                </a:moveTo>
                <a:lnTo>
                  <a:pt x="9434" y="2237"/>
                </a:lnTo>
                <a:cubicBezTo>
                  <a:pt x="9447" y="2233"/>
                  <a:pt x="9461" y="2242"/>
                  <a:pt x="9464" y="2255"/>
                </a:cubicBezTo>
                <a:cubicBezTo>
                  <a:pt x="9467" y="2269"/>
                  <a:pt x="9459" y="2282"/>
                  <a:pt x="9445" y="2285"/>
                </a:cubicBezTo>
                <a:cubicBezTo>
                  <a:pt x="9432" y="2289"/>
                  <a:pt x="9418" y="2280"/>
                  <a:pt x="9415" y="2267"/>
                </a:cubicBezTo>
                <a:cubicBezTo>
                  <a:pt x="9412" y="2253"/>
                  <a:pt x="9420" y="2240"/>
                  <a:pt x="9434" y="2237"/>
                </a:cubicBezTo>
                <a:close/>
                <a:moveTo>
                  <a:pt x="9532" y="2217"/>
                </a:moveTo>
                <a:lnTo>
                  <a:pt x="9532" y="2217"/>
                </a:lnTo>
                <a:cubicBezTo>
                  <a:pt x="9545" y="2213"/>
                  <a:pt x="9559" y="2222"/>
                  <a:pt x="9562" y="2235"/>
                </a:cubicBezTo>
                <a:cubicBezTo>
                  <a:pt x="9565" y="2249"/>
                  <a:pt x="9557" y="2262"/>
                  <a:pt x="9543" y="2265"/>
                </a:cubicBezTo>
                <a:cubicBezTo>
                  <a:pt x="9530" y="2269"/>
                  <a:pt x="9516" y="2260"/>
                  <a:pt x="9513" y="2247"/>
                </a:cubicBezTo>
                <a:cubicBezTo>
                  <a:pt x="9510" y="2233"/>
                  <a:pt x="9518" y="2220"/>
                  <a:pt x="9532" y="2217"/>
                </a:cubicBezTo>
                <a:close/>
                <a:moveTo>
                  <a:pt x="9630" y="2197"/>
                </a:moveTo>
                <a:lnTo>
                  <a:pt x="9630" y="2197"/>
                </a:lnTo>
                <a:cubicBezTo>
                  <a:pt x="9643" y="2194"/>
                  <a:pt x="9657" y="2202"/>
                  <a:pt x="9660" y="2215"/>
                </a:cubicBezTo>
                <a:cubicBezTo>
                  <a:pt x="9663" y="2229"/>
                  <a:pt x="9655" y="2242"/>
                  <a:pt x="9641" y="2245"/>
                </a:cubicBezTo>
                <a:cubicBezTo>
                  <a:pt x="9628" y="2249"/>
                  <a:pt x="9614" y="2240"/>
                  <a:pt x="9611" y="2227"/>
                </a:cubicBezTo>
                <a:cubicBezTo>
                  <a:pt x="9608" y="2214"/>
                  <a:pt x="9616" y="2200"/>
                  <a:pt x="9630" y="2197"/>
                </a:cubicBezTo>
                <a:close/>
                <a:moveTo>
                  <a:pt x="9728" y="2177"/>
                </a:moveTo>
                <a:lnTo>
                  <a:pt x="9728" y="2177"/>
                </a:lnTo>
                <a:cubicBezTo>
                  <a:pt x="9741" y="2174"/>
                  <a:pt x="9755" y="2182"/>
                  <a:pt x="9758" y="2195"/>
                </a:cubicBezTo>
                <a:cubicBezTo>
                  <a:pt x="9761" y="2209"/>
                  <a:pt x="9753" y="2222"/>
                  <a:pt x="9739" y="2225"/>
                </a:cubicBezTo>
                <a:cubicBezTo>
                  <a:pt x="9726" y="2229"/>
                  <a:pt x="9712" y="2220"/>
                  <a:pt x="9709" y="2207"/>
                </a:cubicBezTo>
                <a:cubicBezTo>
                  <a:pt x="9706" y="2194"/>
                  <a:pt x="9714" y="2180"/>
                  <a:pt x="9728" y="2177"/>
                </a:cubicBezTo>
                <a:close/>
                <a:moveTo>
                  <a:pt x="9826" y="2157"/>
                </a:moveTo>
                <a:lnTo>
                  <a:pt x="9826" y="2157"/>
                </a:lnTo>
                <a:cubicBezTo>
                  <a:pt x="9839" y="2154"/>
                  <a:pt x="9853" y="2162"/>
                  <a:pt x="9856" y="2175"/>
                </a:cubicBezTo>
                <a:cubicBezTo>
                  <a:pt x="9859" y="2189"/>
                  <a:pt x="9851" y="2202"/>
                  <a:pt x="9838" y="2206"/>
                </a:cubicBezTo>
                <a:lnTo>
                  <a:pt x="9837" y="2206"/>
                </a:lnTo>
                <a:cubicBezTo>
                  <a:pt x="9824" y="2209"/>
                  <a:pt x="9811" y="2200"/>
                  <a:pt x="9807" y="2187"/>
                </a:cubicBezTo>
                <a:cubicBezTo>
                  <a:pt x="9804" y="2174"/>
                  <a:pt x="9812" y="2160"/>
                  <a:pt x="9826" y="2157"/>
                </a:cubicBezTo>
                <a:close/>
                <a:moveTo>
                  <a:pt x="9924" y="2137"/>
                </a:moveTo>
                <a:lnTo>
                  <a:pt x="9924" y="2137"/>
                </a:lnTo>
                <a:cubicBezTo>
                  <a:pt x="9937" y="2134"/>
                  <a:pt x="9951" y="2142"/>
                  <a:pt x="9954" y="2155"/>
                </a:cubicBezTo>
                <a:cubicBezTo>
                  <a:pt x="9957" y="2169"/>
                  <a:pt x="9949" y="2182"/>
                  <a:pt x="9936" y="2186"/>
                </a:cubicBezTo>
                <a:lnTo>
                  <a:pt x="9935" y="2186"/>
                </a:lnTo>
                <a:cubicBezTo>
                  <a:pt x="9922" y="2189"/>
                  <a:pt x="9909" y="2181"/>
                  <a:pt x="9905" y="2167"/>
                </a:cubicBezTo>
                <a:cubicBezTo>
                  <a:pt x="9902" y="2154"/>
                  <a:pt x="9910" y="2140"/>
                  <a:pt x="9924" y="2137"/>
                </a:cubicBezTo>
                <a:close/>
                <a:moveTo>
                  <a:pt x="10022" y="2117"/>
                </a:moveTo>
                <a:lnTo>
                  <a:pt x="10022" y="2117"/>
                </a:lnTo>
                <a:cubicBezTo>
                  <a:pt x="10035" y="2114"/>
                  <a:pt x="10049" y="2122"/>
                  <a:pt x="10052" y="2135"/>
                </a:cubicBezTo>
                <a:cubicBezTo>
                  <a:pt x="10055" y="2149"/>
                  <a:pt x="10047" y="2162"/>
                  <a:pt x="10034" y="2166"/>
                </a:cubicBezTo>
                <a:cubicBezTo>
                  <a:pt x="10020" y="2169"/>
                  <a:pt x="10007" y="2161"/>
                  <a:pt x="10003" y="2147"/>
                </a:cubicBezTo>
                <a:cubicBezTo>
                  <a:pt x="10000" y="2134"/>
                  <a:pt x="10008" y="2120"/>
                  <a:pt x="10022" y="2117"/>
                </a:cubicBezTo>
                <a:close/>
                <a:moveTo>
                  <a:pt x="10120" y="2097"/>
                </a:moveTo>
                <a:lnTo>
                  <a:pt x="10120" y="2097"/>
                </a:lnTo>
                <a:cubicBezTo>
                  <a:pt x="10133" y="2094"/>
                  <a:pt x="10147" y="2102"/>
                  <a:pt x="10150" y="2116"/>
                </a:cubicBezTo>
                <a:cubicBezTo>
                  <a:pt x="10153" y="2129"/>
                  <a:pt x="10145" y="2142"/>
                  <a:pt x="10132" y="2146"/>
                </a:cubicBezTo>
                <a:cubicBezTo>
                  <a:pt x="10118" y="2149"/>
                  <a:pt x="10105" y="2141"/>
                  <a:pt x="10101" y="2127"/>
                </a:cubicBezTo>
                <a:cubicBezTo>
                  <a:pt x="10098" y="2114"/>
                  <a:pt x="10106" y="2100"/>
                  <a:pt x="10120" y="2097"/>
                </a:cubicBezTo>
                <a:close/>
                <a:moveTo>
                  <a:pt x="10218" y="2077"/>
                </a:moveTo>
                <a:lnTo>
                  <a:pt x="10218" y="2077"/>
                </a:lnTo>
                <a:cubicBezTo>
                  <a:pt x="10231" y="2074"/>
                  <a:pt x="10245" y="2082"/>
                  <a:pt x="10248" y="2096"/>
                </a:cubicBezTo>
                <a:cubicBezTo>
                  <a:pt x="10251" y="2109"/>
                  <a:pt x="10243" y="2122"/>
                  <a:pt x="10230" y="2126"/>
                </a:cubicBezTo>
                <a:cubicBezTo>
                  <a:pt x="10216" y="2129"/>
                  <a:pt x="10203" y="2121"/>
                  <a:pt x="10199" y="2107"/>
                </a:cubicBezTo>
                <a:cubicBezTo>
                  <a:pt x="10196" y="2094"/>
                  <a:pt x="10205" y="2080"/>
                  <a:pt x="10218" y="2077"/>
                </a:cubicBezTo>
                <a:close/>
                <a:moveTo>
                  <a:pt x="10316" y="2057"/>
                </a:moveTo>
                <a:lnTo>
                  <a:pt x="10316" y="2057"/>
                </a:lnTo>
                <a:cubicBezTo>
                  <a:pt x="10329" y="2054"/>
                  <a:pt x="10343" y="2062"/>
                  <a:pt x="10346" y="2076"/>
                </a:cubicBezTo>
                <a:cubicBezTo>
                  <a:pt x="10349" y="2089"/>
                  <a:pt x="10341" y="2103"/>
                  <a:pt x="10328" y="2106"/>
                </a:cubicBezTo>
                <a:cubicBezTo>
                  <a:pt x="10314" y="2109"/>
                  <a:pt x="10301" y="2101"/>
                  <a:pt x="10298" y="2087"/>
                </a:cubicBezTo>
                <a:cubicBezTo>
                  <a:pt x="10294" y="2074"/>
                  <a:pt x="10303" y="2060"/>
                  <a:pt x="10316" y="2057"/>
                </a:cubicBezTo>
                <a:close/>
                <a:moveTo>
                  <a:pt x="10414" y="2037"/>
                </a:moveTo>
                <a:lnTo>
                  <a:pt x="10414" y="2037"/>
                </a:lnTo>
                <a:cubicBezTo>
                  <a:pt x="10428" y="2034"/>
                  <a:pt x="10441" y="2042"/>
                  <a:pt x="10444" y="2056"/>
                </a:cubicBezTo>
                <a:cubicBezTo>
                  <a:pt x="10447" y="2069"/>
                  <a:pt x="10439" y="2083"/>
                  <a:pt x="10426" y="2086"/>
                </a:cubicBezTo>
                <a:cubicBezTo>
                  <a:pt x="10412" y="2089"/>
                  <a:pt x="10399" y="2081"/>
                  <a:pt x="10396" y="2067"/>
                </a:cubicBezTo>
                <a:cubicBezTo>
                  <a:pt x="10392" y="2054"/>
                  <a:pt x="10401" y="2040"/>
                  <a:pt x="10414" y="2037"/>
                </a:cubicBezTo>
                <a:close/>
                <a:moveTo>
                  <a:pt x="10512" y="2017"/>
                </a:moveTo>
                <a:lnTo>
                  <a:pt x="10512" y="2017"/>
                </a:lnTo>
                <a:cubicBezTo>
                  <a:pt x="10526" y="2014"/>
                  <a:pt x="10539" y="2022"/>
                  <a:pt x="10542" y="2036"/>
                </a:cubicBezTo>
                <a:cubicBezTo>
                  <a:pt x="10545" y="2049"/>
                  <a:pt x="10537" y="2063"/>
                  <a:pt x="10524" y="2066"/>
                </a:cubicBezTo>
                <a:cubicBezTo>
                  <a:pt x="10510" y="2069"/>
                  <a:pt x="10497" y="2061"/>
                  <a:pt x="10494" y="2047"/>
                </a:cubicBezTo>
                <a:cubicBezTo>
                  <a:pt x="10490" y="2034"/>
                  <a:pt x="10499" y="2021"/>
                  <a:pt x="10512" y="2017"/>
                </a:cubicBezTo>
                <a:close/>
                <a:moveTo>
                  <a:pt x="10610" y="1997"/>
                </a:moveTo>
                <a:lnTo>
                  <a:pt x="10610" y="1997"/>
                </a:lnTo>
                <a:cubicBezTo>
                  <a:pt x="10624" y="1994"/>
                  <a:pt x="10637" y="2002"/>
                  <a:pt x="10640" y="2016"/>
                </a:cubicBezTo>
                <a:cubicBezTo>
                  <a:pt x="10644" y="2029"/>
                  <a:pt x="10635" y="2043"/>
                  <a:pt x="10622" y="2046"/>
                </a:cubicBezTo>
                <a:cubicBezTo>
                  <a:pt x="10608" y="2049"/>
                  <a:pt x="10595" y="2041"/>
                  <a:pt x="10592" y="2027"/>
                </a:cubicBezTo>
                <a:cubicBezTo>
                  <a:pt x="10588" y="2014"/>
                  <a:pt x="10597" y="2001"/>
                  <a:pt x="10610" y="1997"/>
                </a:cubicBezTo>
                <a:close/>
                <a:moveTo>
                  <a:pt x="10708" y="1977"/>
                </a:moveTo>
                <a:lnTo>
                  <a:pt x="10708" y="1977"/>
                </a:lnTo>
                <a:cubicBezTo>
                  <a:pt x="10722" y="1974"/>
                  <a:pt x="10735" y="1982"/>
                  <a:pt x="10738" y="1996"/>
                </a:cubicBezTo>
                <a:cubicBezTo>
                  <a:pt x="10742" y="2009"/>
                  <a:pt x="10733" y="2023"/>
                  <a:pt x="10720" y="2026"/>
                </a:cubicBezTo>
                <a:cubicBezTo>
                  <a:pt x="10706" y="2029"/>
                  <a:pt x="10693" y="2021"/>
                  <a:pt x="10690" y="2008"/>
                </a:cubicBezTo>
                <a:cubicBezTo>
                  <a:pt x="10686" y="1994"/>
                  <a:pt x="10695" y="1981"/>
                  <a:pt x="10708" y="1977"/>
                </a:cubicBezTo>
                <a:close/>
                <a:moveTo>
                  <a:pt x="10806" y="1957"/>
                </a:moveTo>
                <a:lnTo>
                  <a:pt x="10806" y="1957"/>
                </a:lnTo>
                <a:cubicBezTo>
                  <a:pt x="10820" y="1954"/>
                  <a:pt x="10833" y="1962"/>
                  <a:pt x="10836" y="1976"/>
                </a:cubicBezTo>
                <a:cubicBezTo>
                  <a:pt x="10840" y="1989"/>
                  <a:pt x="10831" y="2003"/>
                  <a:pt x="10818" y="2006"/>
                </a:cubicBezTo>
                <a:cubicBezTo>
                  <a:pt x="10804" y="2009"/>
                  <a:pt x="10791" y="2001"/>
                  <a:pt x="10788" y="1988"/>
                </a:cubicBezTo>
                <a:cubicBezTo>
                  <a:pt x="10785" y="1974"/>
                  <a:pt x="10793" y="1961"/>
                  <a:pt x="10806" y="1957"/>
                </a:cubicBezTo>
                <a:close/>
                <a:moveTo>
                  <a:pt x="10904" y="1937"/>
                </a:moveTo>
                <a:lnTo>
                  <a:pt x="10904" y="1937"/>
                </a:lnTo>
                <a:cubicBezTo>
                  <a:pt x="10918" y="1934"/>
                  <a:pt x="10931" y="1943"/>
                  <a:pt x="10934" y="1956"/>
                </a:cubicBezTo>
                <a:cubicBezTo>
                  <a:pt x="10938" y="1969"/>
                  <a:pt x="10929" y="1983"/>
                  <a:pt x="10916" y="1986"/>
                </a:cubicBezTo>
                <a:cubicBezTo>
                  <a:pt x="10902" y="1989"/>
                  <a:pt x="10889" y="1981"/>
                  <a:pt x="10886" y="1968"/>
                </a:cubicBezTo>
                <a:cubicBezTo>
                  <a:pt x="10883" y="1954"/>
                  <a:pt x="10891" y="1941"/>
                  <a:pt x="10904" y="1937"/>
                </a:cubicBezTo>
                <a:close/>
                <a:moveTo>
                  <a:pt x="11002" y="1918"/>
                </a:moveTo>
                <a:lnTo>
                  <a:pt x="11002" y="1918"/>
                </a:lnTo>
                <a:cubicBezTo>
                  <a:pt x="11016" y="1914"/>
                  <a:pt x="11029" y="1923"/>
                  <a:pt x="11032" y="1936"/>
                </a:cubicBezTo>
                <a:cubicBezTo>
                  <a:pt x="11036" y="1949"/>
                  <a:pt x="11027" y="1963"/>
                  <a:pt x="11014" y="1966"/>
                </a:cubicBezTo>
                <a:cubicBezTo>
                  <a:pt x="11001" y="1969"/>
                  <a:pt x="10987" y="1961"/>
                  <a:pt x="10984" y="1948"/>
                </a:cubicBezTo>
                <a:cubicBezTo>
                  <a:pt x="10981" y="1934"/>
                  <a:pt x="10989" y="1921"/>
                  <a:pt x="11002" y="1918"/>
                </a:cubicBezTo>
                <a:close/>
                <a:moveTo>
                  <a:pt x="11100" y="1898"/>
                </a:moveTo>
                <a:lnTo>
                  <a:pt x="11100" y="1898"/>
                </a:lnTo>
                <a:cubicBezTo>
                  <a:pt x="11114" y="1894"/>
                  <a:pt x="11127" y="1903"/>
                  <a:pt x="11131" y="1916"/>
                </a:cubicBezTo>
                <a:cubicBezTo>
                  <a:pt x="11134" y="1929"/>
                  <a:pt x="11125" y="1943"/>
                  <a:pt x="11112" y="1946"/>
                </a:cubicBezTo>
                <a:cubicBezTo>
                  <a:pt x="11099" y="1949"/>
                  <a:pt x="11085" y="1941"/>
                  <a:pt x="11082" y="1928"/>
                </a:cubicBezTo>
                <a:cubicBezTo>
                  <a:pt x="11079" y="1914"/>
                  <a:pt x="11087" y="1901"/>
                  <a:pt x="11100" y="1898"/>
                </a:cubicBezTo>
                <a:close/>
                <a:moveTo>
                  <a:pt x="11198" y="1878"/>
                </a:moveTo>
                <a:lnTo>
                  <a:pt x="11198" y="1878"/>
                </a:lnTo>
                <a:cubicBezTo>
                  <a:pt x="11212" y="1874"/>
                  <a:pt x="11225" y="1883"/>
                  <a:pt x="11229" y="1896"/>
                </a:cubicBezTo>
                <a:cubicBezTo>
                  <a:pt x="11232" y="1910"/>
                  <a:pt x="11224" y="1923"/>
                  <a:pt x="11210" y="1926"/>
                </a:cubicBezTo>
                <a:cubicBezTo>
                  <a:pt x="11197" y="1930"/>
                  <a:pt x="11183" y="1921"/>
                  <a:pt x="11180" y="1908"/>
                </a:cubicBezTo>
                <a:cubicBezTo>
                  <a:pt x="11177" y="1894"/>
                  <a:pt x="11185" y="1881"/>
                  <a:pt x="11198" y="1878"/>
                </a:cubicBezTo>
                <a:close/>
                <a:moveTo>
                  <a:pt x="11296" y="1858"/>
                </a:moveTo>
                <a:lnTo>
                  <a:pt x="11296" y="1858"/>
                </a:lnTo>
                <a:cubicBezTo>
                  <a:pt x="11310" y="1854"/>
                  <a:pt x="11323" y="1863"/>
                  <a:pt x="11327" y="1876"/>
                </a:cubicBezTo>
                <a:cubicBezTo>
                  <a:pt x="11330" y="1890"/>
                  <a:pt x="11322" y="1903"/>
                  <a:pt x="11308" y="1906"/>
                </a:cubicBezTo>
                <a:cubicBezTo>
                  <a:pt x="11295" y="1910"/>
                  <a:pt x="11281" y="1901"/>
                  <a:pt x="11278" y="1888"/>
                </a:cubicBezTo>
                <a:cubicBezTo>
                  <a:pt x="11275" y="1874"/>
                  <a:pt x="11283" y="1861"/>
                  <a:pt x="11296" y="1858"/>
                </a:cubicBezTo>
                <a:close/>
                <a:moveTo>
                  <a:pt x="11394" y="1838"/>
                </a:moveTo>
                <a:lnTo>
                  <a:pt x="11395" y="1838"/>
                </a:lnTo>
                <a:cubicBezTo>
                  <a:pt x="11408" y="1835"/>
                  <a:pt x="11421" y="1843"/>
                  <a:pt x="11425" y="1856"/>
                </a:cubicBezTo>
                <a:cubicBezTo>
                  <a:pt x="11428" y="1870"/>
                  <a:pt x="11420" y="1883"/>
                  <a:pt x="11406" y="1886"/>
                </a:cubicBezTo>
                <a:cubicBezTo>
                  <a:pt x="11393" y="1890"/>
                  <a:pt x="11379" y="1881"/>
                  <a:pt x="11376" y="1868"/>
                </a:cubicBezTo>
                <a:cubicBezTo>
                  <a:pt x="11373" y="1854"/>
                  <a:pt x="11381" y="1841"/>
                  <a:pt x="11394" y="1838"/>
                </a:cubicBezTo>
                <a:close/>
                <a:moveTo>
                  <a:pt x="11493" y="1818"/>
                </a:moveTo>
                <a:lnTo>
                  <a:pt x="11493" y="1818"/>
                </a:lnTo>
                <a:cubicBezTo>
                  <a:pt x="11506" y="1815"/>
                  <a:pt x="11519" y="1823"/>
                  <a:pt x="11523" y="1836"/>
                </a:cubicBezTo>
                <a:cubicBezTo>
                  <a:pt x="11526" y="1850"/>
                  <a:pt x="11518" y="1863"/>
                  <a:pt x="11504" y="1866"/>
                </a:cubicBezTo>
                <a:cubicBezTo>
                  <a:pt x="11491" y="1870"/>
                  <a:pt x="11477" y="1861"/>
                  <a:pt x="11474" y="1848"/>
                </a:cubicBezTo>
                <a:cubicBezTo>
                  <a:pt x="11471" y="1835"/>
                  <a:pt x="11479" y="1821"/>
                  <a:pt x="11493" y="1818"/>
                </a:cubicBezTo>
                <a:close/>
                <a:moveTo>
                  <a:pt x="11591" y="1798"/>
                </a:moveTo>
                <a:lnTo>
                  <a:pt x="11591" y="1798"/>
                </a:lnTo>
                <a:cubicBezTo>
                  <a:pt x="11604" y="1795"/>
                  <a:pt x="11618" y="1803"/>
                  <a:pt x="11621" y="1816"/>
                </a:cubicBezTo>
                <a:cubicBezTo>
                  <a:pt x="11624" y="1830"/>
                  <a:pt x="11616" y="1843"/>
                  <a:pt x="11602" y="1846"/>
                </a:cubicBezTo>
                <a:cubicBezTo>
                  <a:pt x="11589" y="1850"/>
                  <a:pt x="11575" y="1841"/>
                  <a:pt x="11572" y="1828"/>
                </a:cubicBezTo>
                <a:cubicBezTo>
                  <a:pt x="11569" y="1815"/>
                  <a:pt x="11577" y="1801"/>
                  <a:pt x="11591" y="1798"/>
                </a:cubicBezTo>
                <a:close/>
                <a:moveTo>
                  <a:pt x="11689" y="1778"/>
                </a:moveTo>
                <a:lnTo>
                  <a:pt x="11689" y="1778"/>
                </a:lnTo>
                <a:cubicBezTo>
                  <a:pt x="11702" y="1775"/>
                  <a:pt x="11716" y="1783"/>
                  <a:pt x="11719" y="1796"/>
                </a:cubicBezTo>
                <a:cubicBezTo>
                  <a:pt x="11722" y="1810"/>
                  <a:pt x="11714" y="1823"/>
                  <a:pt x="11700" y="1827"/>
                </a:cubicBezTo>
                <a:cubicBezTo>
                  <a:pt x="11687" y="1830"/>
                  <a:pt x="11673" y="1822"/>
                  <a:pt x="11670" y="1808"/>
                </a:cubicBezTo>
                <a:cubicBezTo>
                  <a:pt x="11667" y="1795"/>
                  <a:pt x="11675" y="1781"/>
                  <a:pt x="11689" y="1778"/>
                </a:cubicBezTo>
                <a:close/>
                <a:moveTo>
                  <a:pt x="11787" y="1758"/>
                </a:moveTo>
                <a:lnTo>
                  <a:pt x="11787" y="1758"/>
                </a:lnTo>
                <a:cubicBezTo>
                  <a:pt x="11800" y="1755"/>
                  <a:pt x="11814" y="1763"/>
                  <a:pt x="11817" y="1776"/>
                </a:cubicBezTo>
                <a:cubicBezTo>
                  <a:pt x="11820" y="1790"/>
                  <a:pt x="11812" y="1803"/>
                  <a:pt x="11798" y="1807"/>
                </a:cubicBezTo>
                <a:cubicBezTo>
                  <a:pt x="11785" y="1810"/>
                  <a:pt x="11771" y="1802"/>
                  <a:pt x="11768" y="1788"/>
                </a:cubicBezTo>
                <a:cubicBezTo>
                  <a:pt x="11765" y="1775"/>
                  <a:pt x="11773" y="1761"/>
                  <a:pt x="11787" y="1758"/>
                </a:cubicBezTo>
                <a:close/>
                <a:moveTo>
                  <a:pt x="11885" y="1738"/>
                </a:moveTo>
                <a:lnTo>
                  <a:pt x="11885" y="1738"/>
                </a:lnTo>
                <a:cubicBezTo>
                  <a:pt x="11898" y="1735"/>
                  <a:pt x="11912" y="1743"/>
                  <a:pt x="11915" y="1757"/>
                </a:cubicBezTo>
                <a:cubicBezTo>
                  <a:pt x="11918" y="1770"/>
                  <a:pt x="11910" y="1783"/>
                  <a:pt x="11896" y="1787"/>
                </a:cubicBezTo>
                <a:cubicBezTo>
                  <a:pt x="11883" y="1790"/>
                  <a:pt x="11869" y="1782"/>
                  <a:pt x="11866" y="1768"/>
                </a:cubicBezTo>
                <a:cubicBezTo>
                  <a:pt x="11863" y="1755"/>
                  <a:pt x="11871" y="1741"/>
                  <a:pt x="11885" y="1738"/>
                </a:cubicBezTo>
                <a:close/>
                <a:moveTo>
                  <a:pt x="11983" y="1718"/>
                </a:moveTo>
                <a:lnTo>
                  <a:pt x="11983" y="1718"/>
                </a:lnTo>
                <a:cubicBezTo>
                  <a:pt x="11996" y="1715"/>
                  <a:pt x="12010" y="1723"/>
                  <a:pt x="12013" y="1737"/>
                </a:cubicBezTo>
                <a:cubicBezTo>
                  <a:pt x="12016" y="1750"/>
                  <a:pt x="12008" y="1763"/>
                  <a:pt x="11994" y="1767"/>
                </a:cubicBezTo>
                <a:cubicBezTo>
                  <a:pt x="11981" y="1770"/>
                  <a:pt x="11967" y="1762"/>
                  <a:pt x="11964" y="1748"/>
                </a:cubicBezTo>
                <a:cubicBezTo>
                  <a:pt x="11961" y="1735"/>
                  <a:pt x="11969" y="1721"/>
                  <a:pt x="11983" y="1718"/>
                </a:cubicBezTo>
                <a:close/>
                <a:moveTo>
                  <a:pt x="12081" y="1698"/>
                </a:moveTo>
                <a:lnTo>
                  <a:pt x="12081" y="1698"/>
                </a:lnTo>
                <a:cubicBezTo>
                  <a:pt x="12094" y="1695"/>
                  <a:pt x="12108" y="1703"/>
                  <a:pt x="12111" y="1717"/>
                </a:cubicBezTo>
                <a:cubicBezTo>
                  <a:pt x="12114" y="1730"/>
                  <a:pt x="12106" y="1744"/>
                  <a:pt x="12092" y="1747"/>
                </a:cubicBezTo>
                <a:cubicBezTo>
                  <a:pt x="12079" y="1750"/>
                  <a:pt x="12066" y="1742"/>
                  <a:pt x="12062" y="1728"/>
                </a:cubicBezTo>
                <a:cubicBezTo>
                  <a:pt x="12059" y="1715"/>
                  <a:pt x="12067" y="1701"/>
                  <a:pt x="12081" y="1698"/>
                </a:cubicBezTo>
                <a:close/>
                <a:moveTo>
                  <a:pt x="12179" y="1678"/>
                </a:moveTo>
                <a:lnTo>
                  <a:pt x="12179" y="1678"/>
                </a:lnTo>
                <a:cubicBezTo>
                  <a:pt x="12192" y="1675"/>
                  <a:pt x="12206" y="1683"/>
                  <a:pt x="12209" y="1697"/>
                </a:cubicBezTo>
                <a:cubicBezTo>
                  <a:pt x="12212" y="1710"/>
                  <a:pt x="12204" y="1724"/>
                  <a:pt x="12191" y="1727"/>
                </a:cubicBezTo>
                <a:lnTo>
                  <a:pt x="12190" y="1727"/>
                </a:lnTo>
                <a:cubicBezTo>
                  <a:pt x="12177" y="1730"/>
                  <a:pt x="12164" y="1722"/>
                  <a:pt x="12160" y="1708"/>
                </a:cubicBezTo>
                <a:cubicBezTo>
                  <a:pt x="12157" y="1695"/>
                  <a:pt x="12165" y="1681"/>
                  <a:pt x="12179" y="1678"/>
                </a:cubicBezTo>
                <a:close/>
                <a:moveTo>
                  <a:pt x="12277" y="1658"/>
                </a:moveTo>
                <a:lnTo>
                  <a:pt x="12277" y="1658"/>
                </a:lnTo>
                <a:cubicBezTo>
                  <a:pt x="12290" y="1655"/>
                  <a:pt x="12304" y="1663"/>
                  <a:pt x="12307" y="1677"/>
                </a:cubicBezTo>
                <a:cubicBezTo>
                  <a:pt x="12310" y="1690"/>
                  <a:pt x="12302" y="1704"/>
                  <a:pt x="12289" y="1707"/>
                </a:cubicBezTo>
                <a:cubicBezTo>
                  <a:pt x="12275" y="1710"/>
                  <a:pt x="12262" y="1702"/>
                  <a:pt x="12258" y="1688"/>
                </a:cubicBezTo>
                <a:cubicBezTo>
                  <a:pt x="12255" y="1675"/>
                  <a:pt x="12263" y="1661"/>
                  <a:pt x="12277" y="1658"/>
                </a:cubicBezTo>
                <a:close/>
                <a:moveTo>
                  <a:pt x="12375" y="1638"/>
                </a:moveTo>
                <a:lnTo>
                  <a:pt x="12375" y="1638"/>
                </a:lnTo>
                <a:cubicBezTo>
                  <a:pt x="12388" y="1635"/>
                  <a:pt x="12402" y="1643"/>
                  <a:pt x="12405" y="1657"/>
                </a:cubicBezTo>
                <a:cubicBezTo>
                  <a:pt x="12408" y="1670"/>
                  <a:pt x="12400" y="1684"/>
                  <a:pt x="12387" y="1687"/>
                </a:cubicBezTo>
                <a:cubicBezTo>
                  <a:pt x="12373" y="1690"/>
                  <a:pt x="12360" y="1682"/>
                  <a:pt x="12356" y="1668"/>
                </a:cubicBezTo>
                <a:cubicBezTo>
                  <a:pt x="12353" y="1655"/>
                  <a:pt x="12361" y="1642"/>
                  <a:pt x="12375" y="1638"/>
                </a:cubicBezTo>
                <a:close/>
                <a:moveTo>
                  <a:pt x="12473" y="1618"/>
                </a:moveTo>
                <a:lnTo>
                  <a:pt x="12473" y="1618"/>
                </a:lnTo>
                <a:cubicBezTo>
                  <a:pt x="12486" y="1615"/>
                  <a:pt x="12500" y="1623"/>
                  <a:pt x="12503" y="1637"/>
                </a:cubicBezTo>
                <a:cubicBezTo>
                  <a:pt x="12506" y="1650"/>
                  <a:pt x="12498" y="1664"/>
                  <a:pt x="12485" y="1667"/>
                </a:cubicBezTo>
                <a:cubicBezTo>
                  <a:pt x="12471" y="1670"/>
                  <a:pt x="12458" y="1662"/>
                  <a:pt x="12454" y="1649"/>
                </a:cubicBezTo>
                <a:cubicBezTo>
                  <a:pt x="12451" y="1635"/>
                  <a:pt x="12460" y="1622"/>
                  <a:pt x="12473" y="1618"/>
                </a:cubicBezTo>
                <a:close/>
                <a:moveTo>
                  <a:pt x="12571" y="1598"/>
                </a:moveTo>
                <a:lnTo>
                  <a:pt x="12571" y="1598"/>
                </a:lnTo>
                <a:cubicBezTo>
                  <a:pt x="12584" y="1595"/>
                  <a:pt x="12598" y="1603"/>
                  <a:pt x="12601" y="1617"/>
                </a:cubicBezTo>
                <a:cubicBezTo>
                  <a:pt x="12604" y="1630"/>
                  <a:pt x="12596" y="1644"/>
                  <a:pt x="12583" y="1647"/>
                </a:cubicBezTo>
                <a:cubicBezTo>
                  <a:pt x="12569" y="1650"/>
                  <a:pt x="12556" y="1642"/>
                  <a:pt x="12553" y="1629"/>
                </a:cubicBezTo>
                <a:cubicBezTo>
                  <a:pt x="12549" y="1615"/>
                  <a:pt x="12558" y="1602"/>
                  <a:pt x="12571" y="1598"/>
                </a:cubicBezTo>
                <a:close/>
                <a:moveTo>
                  <a:pt x="12669" y="1578"/>
                </a:moveTo>
                <a:lnTo>
                  <a:pt x="12669" y="1578"/>
                </a:lnTo>
                <a:cubicBezTo>
                  <a:pt x="12683" y="1575"/>
                  <a:pt x="12696" y="1584"/>
                  <a:pt x="12699" y="1597"/>
                </a:cubicBezTo>
                <a:cubicBezTo>
                  <a:pt x="12702" y="1610"/>
                  <a:pt x="12694" y="1624"/>
                  <a:pt x="12681" y="1627"/>
                </a:cubicBezTo>
                <a:cubicBezTo>
                  <a:pt x="12667" y="1630"/>
                  <a:pt x="12654" y="1622"/>
                  <a:pt x="12651" y="1609"/>
                </a:cubicBezTo>
                <a:cubicBezTo>
                  <a:pt x="12647" y="1595"/>
                  <a:pt x="12656" y="1582"/>
                  <a:pt x="12669" y="1578"/>
                </a:cubicBezTo>
                <a:close/>
                <a:moveTo>
                  <a:pt x="12767" y="1559"/>
                </a:moveTo>
                <a:lnTo>
                  <a:pt x="12767" y="1559"/>
                </a:lnTo>
                <a:cubicBezTo>
                  <a:pt x="12781" y="1555"/>
                  <a:pt x="12794" y="1564"/>
                  <a:pt x="12797" y="1577"/>
                </a:cubicBezTo>
                <a:cubicBezTo>
                  <a:pt x="12800" y="1590"/>
                  <a:pt x="12792" y="1604"/>
                  <a:pt x="12779" y="1607"/>
                </a:cubicBezTo>
                <a:cubicBezTo>
                  <a:pt x="12765" y="1610"/>
                  <a:pt x="12752" y="1602"/>
                  <a:pt x="12749" y="1589"/>
                </a:cubicBezTo>
                <a:cubicBezTo>
                  <a:pt x="12745" y="1575"/>
                  <a:pt x="12754" y="1562"/>
                  <a:pt x="12767" y="1559"/>
                </a:cubicBezTo>
                <a:close/>
                <a:moveTo>
                  <a:pt x="12865" y="1539"/>
                </a:moveTo>
                <a:lnTo>
                  <a:pt x="12865" y="1539"/>
                </a:lnTo>
                <a:cubicBezTo>
                  <a:pt x="12879" y="1535"/>
                  <a:pt x="12892" y="1544"/>
                  <a:pt x="12895" y="1557"/>
                </a:cubicBezTo>
                <a:cubicBezTo>
                  <a:pt x="12899" y="1570"/>
                  <a:pt x="12890" y="1584"/>
                  <a:pt x="12877" y="1587"/>
                </a:cubicBezTo>
                <a:cubicBezTo>
                  <a:pt x="12863" y="1590"/>
                  <a:pt x="12850" y="1582"/>
                  <a:pt x="12847" y="1569"/>
                </a:cubicBezTo>
                <a:cubicBezTo>
                  <a:pt x="12843" y="1555"/>
                  <a:pt x="12852" y="1542"/>
                  <a:pt x="12865" y="1539"/>
                </a:cubicBezTo>
                <a:close/>
                <a:moveTo>
                  <a:pt x="12963" y="1519"/>
                </a:moveTo>
                <a:lnTo>
                  <a:pt x="12963" y="1519"/>
                </a:lnTo>
                <a:cubicBezTo>
                  <a:pt x="12977" y="1515"/>
                  <a:pt x="12990" y="1524"/>
                  <a:pt x="12993" y="1537"/>
                </a:cubicBezTo>
                <a:cubicBezTo>
                  <a:pt x="12997" y="1551"/>
                  <a:pt x="12988" y="1564"/>
                  <a:pt x="12975" y="1567"/>
                </a:cubicBezTo>
                <a:cubicBezTo>
                  <a:pt x="12961" y="1570"/>
                  <a:pt x="12948" y="1562"/>
                  <a:pt x="12945" y="1549"/>
                </a:cubicBezTo>
                <a:cubicBezTo>
                  <a:pt x="12941" y="1535"/>
                  <a:pt x="12950" y="1522"/>
                  <a:pt x="12963" y="1519"/>
                </a:cubicBezTo>
                <a:close/>
                <a:moveTo>
                  <a:pt x="13061" y="1499"/>
                </a:moveTo>
                <a:lnTo>
                  <a:pt x="13061" y="1499"/>
                </a:lnTo>
                <a:cubicBezTo>
                  <a:pt x="13075" y="1495"/>
                  <a:pt x="13088" y="1504"/>
                  <a:pt x="13091" y="1517"/>
                </a:cubicBezTo>
                <a:cubicBezTo>
                  <a:pt x="13095" y="1531"/>
                  <a:pt x="13086" y="1544"/>
                  <a:pt x="13073" y="1547"/>
                </a:cubicBezTo>
                <a:cubicBezTo>
                  <a:pt x="13059" y="1551"/>
                  <a:pt x="13046" y="1542"/>
                  <a:pt x="13043" y="1529"/>
                </a:cubicBezTo>
                <a:cubicBezTo>
                  <a:pt x="13040" y="1515"/>
                  <a:pt x="13048" y="1502"/>
                  <a:pt x="13061" y="1499"/>
                </a:cubicBezTo>
                <a:close/>
                <a:moveTo>
                  <a:pt x="13159" y="1479"/>
                </a:moveTo>
                <a:lnTo>
                  <a:pt x="13159" y="1479"/>
                </a:lnTo>
                <a:cubicBezTo>
                  <a:pt x="13173" y="1476"/>
                  <a:pt x="13186" y="1484"/>
                  <a:pt x="13189" y="1497"/>
                </a:cubicBezTo>
                <a:cubicBezTo>
                  <a:pt x="13193" y="1511"/>
                  <a:pt x="13184" y="1524"/>
                  <a:pt x="13171" y="1527"/>
                </a:cubicBezTo>
                <a:cubicBezTo>
                  <a:pt x="13157" y="1531"/>
                  <a:pt x="13144" y="1522"/>
                  <a:pt x="13141" y="1509"/>
                </a:cubicBezTo>
                <a:cubicBezTo>
                  <a:pt x="13138" y="1495"/>
                  <a:pt x="13146" y="1482"/>
                  <a:pt x="13159" y="1479"/>
                </a:cubicBezTo>
                <a:close/>
                <a:moveTo>
                  <a:pt x="13257" y="1459"/>
                </a:moveTo>
                <a:lnTo>
                  <a:pt x="13257" y="1459"/>
                </a:lnTo>
                <a:cubicBezTo>
                  <a:pt x="13271" y="1456"/>
                  <a:pt x="13284" y="1464"/>
                  <a:pt x="13287" y="1477"/>
                </a:cubicBezTo>
                <a:cubicBezTo>
                  <a:pt x="13291" y="1491"/>
                  <a:pt x="13282" y="1504"/>
                  <a:pt x="13269" y="1507"/>
                </a:cubicBezTo>
                <a:cubicBezTo>
                  <a:pt x="13256" y="1511"/>
                  <a:pt x="13242" y="1502"/>
                  <a:pt x="13239" y="1489"/>
                </a:cubicBezTo>
                <a:cubicBezTo>
                  <a:pt x="13236" y="1476"/>
                  <a:pt x="13244" y="1462"/>
                  <a:pt x="13257" y="1459"/>
                </a:cubicBezTo>
                <a:close/>
                <a:moveTo>
                  <a:pt x="13355" y="1439"/>
                </a:moveTo>
                <a:lnTo>
                  <a:pt x="13355" y="1439"/>
                </a:lnTo>
                <a:cubicBezTo>
                  <a:pt x="13369" y="1436"/>
                  <a:pt x="13382" y="1444"/>
                  <a:pt x="13386" y="1457"/>
                </a:cubicBezTo>
                <a:cubicBezTo>
                  <a:pt x="13389" y="1471"/>
                  <a:pt x="13380" y="1484"/>
                  <a:pt x="13367" y="1487"/>
                </a:cubicBezTo>
                <a:cubicBezTo>
                  <a:pt x="13354" y="1491"/>
                  <a:pt x="13340" y="1482"/>
                  <a:pt x="13337" y="1469"/>
                </a:cubicBezTo>
                <a:cubicBezTo>
                  <a:pt x="13334" y="1456"/>
                  <a:pt x="13342" y="1442"/>
                  <a:pt x="13355" y="1439"/>
                </a:cubicBezTo>
                <a:close/>
                <a:moveTo>
                  <a:pt x="13453" y="1419"/>
                </a:moveTo>
                <a:lnTo>
                  <a:pt x="13453" y="1419"/>
                </a:lnTo>
                <a:cubicBezTo>
                  <a:pt x="13467" y="1416"/>
                  <a:pt x="13480" y="1424"/>
                  <a:pt x="13484" y="1437"/>
                </a:cubicBezTo>
                <a:cubicBezTo>
                  <a:pt x="13487" y="1451"/>
                  <a:pt x="13479" y="1464"/>
                  <a:pt x="13465" y="1468"/>
                </a:cubicBezTo>
                <a:cubicBezTo>
                  <a:pt x="13452" y="1471"/>
                  <a:pt x="13438" y="1463"/>
                  <a:pt x="13435" y="1449"/>
                </a:cubicBezTo>
                <a:cubicBezTo>
                  <a:pt x="13432" y="1436"/>
                  <a:pt x="13440" y="1422"/>
                  <a:pt x="13453" y="1419"/>
                </a:cubicBezTo>
                <a:close/>
                <a:moveTo>
                  <a:pt x="13551" y="1399"/>
                </a:moveTo>
                <a:lnTo>
                  <a:pt x="13551" y="1399"/>
                </a:lnTo>
                <a:cubicBezTo>
                  <a:pt x="13565" y="1396"/>
                  <a:pt x="13578" y="1404"/>
                  <a:pt x="13582" y="1417"/>
                </a:cubicBezTo>
                <a:cubicBezTo>
                  <a:pt x="13585" y="1431"/>
                  <a:pt x="13577" y="1444"/>
                  <a:pt x="13563" y="1448"/>
                </a:cubicBezTo>
                <a:cubicBezTo>
                  <a:pt x="13550" y="1451"/>
                  <a:pt x="13536" y="1443"/>
                  <a:pt x="13533" y="1429"/>
                </a:cubicBezTo>
                <a:cubicBezTo>
                  <a:pt x="13530" y="1416"/>
                  <a:pt x="13538" y="1402"/>
                  <a:pt x="13551" y="1399"/>
                </a:cubicBezTo>
                <a:close/>
                <a:moveTo>
                  <a:pt x="13649" y="1379"/>
                </a:moveTo>
                <a:lnTo>
                  <a:pt x="13650" y="1379"/>
                </a:lnTo>
                <a:cubicBezTo>
                  <a:pt x="13663" y="1376"/>
                  <a:pt x="13676" y="1384"/>
                  <a:pt x="13680" y="1398"/>
                </a:cubicBezTo>
                <a:cubicBezTo>
                  <a:pt x="13683" y="1411"/>
                  <a:pt x="13675" y="1424"/>
                  <a:pt x="13661" y="1428"/>
                </a:cubicBezTo>
                <a:cubicBezTo>
                  <a:pt x="13648" y="1431"/>
                  <a:pt x="13634" y="1423"/>
                  <a:pt x="13631" y="1409"/>
                </a:cubicBezTo>
                <a:cubicBezTo>
                  <a:pt x="13628" y="1396"/>
                  <a:pt x="13636" y="1382"/>
                  <a:pt x="13649" y="1379"/>
                </a:cubicBezTo>
                <a:close/>
                <a:moveTo>
                  <a:pt x="13748" y="1359"/>
                </a:moveTo>
                <a:lnTo>
                  <a:pt x="13748" y="1359"/>
                </a:lnTo>
                <a:cubicBezTo>
                  <a:pt x="13761" y="1356"/>
                  <a:pt x="13774" y="1364"/>
                  <a:pt x="13778" y="1378"/>
                </a:cubicBezTo>
                <a:cubicBezTo>
                  <a:pt x="13781" y="1391"/>
                  <a:pt x="13773" y="1404"/>
                  <a:pt x="13759" y="1408"/>
                </a:cubicBezTo>
                <a:cubicBezTo>
                  <a:pt x="13746" y="1411"/>
                  <a:pt x="13732" y="1403"/>
                  <a:pt x="13729" y="1389"/>
                </a:cubicBezTo>
                <a:cubicBezTo>
                  <a:pt x="13726" y="1376"/>
                  <a:pt x="13734" y="1362"/>
                  <a:pt x="13748" y="1359"/>
                </a:cubicBezTo>
                <a:close/>
                <a:moveTo>
                  <a:pt x="13846" y="1339"/>
                </a:moveTo>
                <a:lnTo>
                  <a:pt x="13846" y="1339"/>
                </a:lnTo>
                <a:cubicBezTo>
                  <a:pt x="13859" y="1336"/>
                  <a:pt x="13873" y="1344"/>
                  <a:pt x="13876" y="1358"/>
                </a:cubicBezTo>
                <a:cubicBezTo>
                  <a:pt x="13879" y="1371"/>
                  <a:pt x="13871" y="1385"/>
                  <a:pt x="13857" y="1388"/>
                </a:cubicBezTo>
                <a:cubicBezTo>
                  <a:pt x="13844" y="1391"/>
                  <a:pt x="13830" y="1383"/>
                  <a:pt x="13827" y="1369"/>
                </a:cubicBezTo>
                <a:cubicBezTo>
                  <a:pt x="13824" y="1356"/>
                  <a:pt x="13832" y="1342"/>
                  <a:pt x="13846" y="1339"/>
                </a:cubicBezTo>
                <a:close/>
                <a:moveTo>
                  <a:pt x="13944" y="1319"/>
                </a:moveTo>
                <a:lnTo>
                  <a:pt x="13944" y="1319"/>
                </a:lnTo>
                <a:cubicBezTo>
                  <a:pt x="13957" y="1316"/>
                  <a:pt x="13971" y="1324"/>
                  <a:pt x="13974" y="1338"/>
                </a:cubicBezTo>
                <a:cubicBezTo>
                  <a:pt x="13977" y="1351"/>
                  <a:pt x="13969" y="1365"/>
                  <a:pt x="13955" y="1368"/>
                </a:cubicBezTo>
                <a:cubicBezTo>
                  <a:pt x="13942" y="1371"/>
                  <a:pt x="13928" y="1363"/>
                  <a:pt x="13925" y="1349"/>
                </a:cubicBezTo>
                <a:cubicBezTo>
                  <a:pt x="13922" y="1336"/>
                  <a:pt x="13930" y="1322"/>
                  <a:pt x="13944" y="1319"/>
                </a:cubicBezTo>
                <a:close/>
                <a:moveTo>
                  <a:pt x="14042" y="1299"/>
                </a:moveTo>
                <a:lnTo>
                  <a:pt x="14042" y="1299"/>
                </a:lnTo>
                <a:cubicBezTo>
                  <a:pt x="14055" y="1296"/>
                  <a:pt x="14069" y="1304"/>
                  <a:pt x="14072" y="1318"/>
                </a:cubicBezTo>
                <a:cubicBezTo>
                  <a:pt x="14075" y="1331"/>
                  <a:pt x="14067" y="1345"/>
                  <a:pt x="14053" y="1348"/>
                </a:cubicBezTo>
                <a:cubicBezTo>
                  <a:pt x="14040" y="1351"/>
                  <a:pt x="14026" y="1343"/>
                  <a:pt x="14023" y="1329"/>
                </a:cubicBezTo>
                <a:cubicBezTo>
                  <a:pt x="14020" y="1316"/>
                  <a:pt x="14028" y="1302"/>
                  <a:pt x="14042" y="1299"/>
                </a:cubicBezTo>
                <a:close/>
                <a:moveTo>
                  <a:pt x="14140" y="1279"/>
                </a:moveTo>
                <a:lnTo>
                  <a:pt x="14140" y="1279"/>
                </a:lnTo>
                <a:cubicBezTo>
                  <a:pt x="14153" y="1276"/>
                  <a:pt x="14167" y="1284"/>
                  <a:pt x="14170" y="1298"/>
                </a:cubicBezTo>
                <a:cubicBezTo>
                  <a:pt x="14173" y="1311"/>
                  <a:pt x="14165" y="1325"/>
                  <a:pt x="14151" y="1328"/>
                </a:cubicBezTo>
                <a:cubicBezTo>
                  <a:pt x="14138" y="1331"/>
                  <a:pt x="14124" y="1323"/>
                  <a:pt x="14121" y="1309"/>
                </a:cubicBezTo>
                <a:cubicBezTo>
                  <a:pt x="14118" y="1296"/>
                  <a:pt x="14126" y="1283"/>
                  <a:pt x="14140" y="1279"/>
                </a:cubicBezTo>
                <a:close/>
                <a:moveTo>
                  <a:pt x="14238" y="1259"/>
                </a:moveTo>
                <a:lnTo>
                  <a:pt x="14238" y="1259"/>
                </a:lnTo>
                <a:cubicBezTo>
                  <a:pt x="14251" y="1256"/>
                  <a:pt x="14265" y="1264"/>
                  <a:pt x="14268" y="1278"/>
                </a:cubicBezTo>
                <a:cubicBezTo>
                  <a:pt x="14271" y="1291"/>
                  <a:pt x="14263" y="1305"/>
                  <a:pt x="14249" y="1308"/>
                </a:cubicBezTo>
                <a:cubicBezTo>
                  <a:pt x="14236" y="1311"/>
                  <a:pt x="14222" y="1303"/>
                  <a:pt x="14219" y="1290"/>
                </a:cubicBezTo>
                <a:cubicBezTo>
                  <a:pt x="14216" y="1276"/>
                  <a:pt x="14224" y="1263"/>
                  <a:pt x="14238" y="1259"/>
                </a:cubicBezTo>
                <a:close/>
                <a:moveTo>
                  <a:pt x="14336" y="1239"/>
                </a:moveTo>
                <a:lnTo>
                  <a:pt x="14336" y="1239"/>
                </a:lnTo>
                <a:cubicBezTo>
                  <a:pt x="14349" y="1236"/>
                  <a:pt x="14363" y="1244"/>
                  <a:pt x="14366" y="1258"/>
                </a:cubicBezTo>
                <a:cubicBezTo>
                  <a:pt x="14369" y="1271"/>
                  <a:pt x="14361" y="1285"/>
                  <a:pt x="14347" y="1288"/>
                </a:cubicBezTo>
                <a:cubicBezTo>
                  <a:pt x="14334" y="1291"/>
                  <a:pt x="14321" y="1283"/>
                  <a:pt x="14317" y="1270"/>
                </a:cubicBezTo>
                <a:cubicBezTo>
                  <a:pt x="14314" y="1256"/>
                  <a:pt x="14322" y="1243"/>
                  <a:pt x="14336" y="1239"/>
                </a:cubicBezTo>
                <a:close/>
                <a:moveTo>
                  <a:pt x="14434" y="1219"/>
                </a:moveTo>
                <a:lnTo>
                  <a:pt x="14434" y="1219"/>
                </a:lnTo>
                <a:cubicBezTo>
                  <a:pt x="14447" y="1216"/>
                  <a:pt x="14461" y="1225"/>
                  <a:pt x="14464" y="1238"/>
                </a:cubicBezTo>
                <a:cubicBezTo>
                  <a:pt x="14467" y="1251"/>
                  <a:pt x="14459" y="1265"/>
                  <a:pt x="14446" y="1268"/>
                </a:cubicBezTo>
                <a:lnTo>
                  <a:pt x="14445" y="1268"/>
                </a:lnTo>
                <a:cubicBezTo>
                  <a:pt x="14432" y="1271"/>
                  <a:pt x="14419" y="1263"/>
                  <a:pt x="14415" y="1250"/>
                </a:cubicBezTo>
                <a:cubicBezTo>
                  <a:pt x="14412" y="1236"/>
                  <a:pt x="14420" y="1223"/>
                  <a:pt x="14434" y="1219"/>
                </a:cubicBezTo>
                <a:close/>
                <a:moveTo>
                  <a:pt x="14532" y="1200"/>
                </a:moveTo>
                <a:lnTo>
                  <a:pt x="14532" y="1200"/>
                </a:lnTo>
                <a:cubicBezTo>
                  <a:pt x="14545" y="1196"/>
                  <a:pt x="14559" y="1205"/>
                  <a:pt x="14562" y="1218"/>
                </a:cubicBezTo>
                <a:cubicBezTo>
                  <a:pt x="14565" y="1231"/>
                  <a:pt x="14557" y="1245"/>
                  <a:pt x="14544" y="1248"/>
                </a:cubicBezTo>
                <a:cubicBezTo>
                  <a:pt x="14530" y="1251"/>
                  <a:pt x="14517" y="1243"/>
                  <a:pt x="14513" y="1230"/>
                </a:cubicBezTo>
                <a:cubicBezTo>
                  <a:pt x="14510" y="1216"/>
                  <a:pt x="14518" y="1203"/>
                  <a:pt x="14532" y="1200"/>
                </a:cubicBezTo>
                <a:close/>
                <a:moveTo>
                  <a:pt x="14630" y="1180"/>
                </a:moveTo>
                <a:lnTo>
                  <a:pt x="14630" y="1180"/>
                </a:lnTo>
                <a:cubicBezTo>
                  <a:pt x="14643" y="1176"/>
                  <a:pt x="14657" y="1185"/>
                  <a:pt x="14660" y="1198"/>
                </a:cubicBezTo>
                <a:cubicBezTo>
                  <a:pt x="14663" y="1212"/>
                  <a:pt x="14655" y="1225"/>
                  <a:pt x="14642" y="1228"/>
                </a:cubicBezTo>
                <a:cubicBezTo>
                  <a:pt x="14628" y="1231"/>
                  <a:pt x="14615" y="1223"/>
                  <a:pt x="14611" y="1210"/>
                </a:cubicBezTo>
                <a:cubicBezTo>
                  <a:pt x="14608" y="1196"/>
                  <a:pt x="14616" y="1183"/>
                  <a:pt x="14630" y="1180"/>
                </a:cubicBezTo>
                <a:close/>
                <a:moveTo>
                  <a:pt x="14728" y="1160"/>
                </a:moveTo>
                <a:lnTo>
                  <a:pt x="14728" y="1160"/>
                </a:lnTo>
                <a:cubicBezTo>
                  <a:pt x="14741" y="1156"/>
                  <a:pt x="14755" y="1165"/>
                  <a:pt x="14758" y="1178"/>
                </a:cubicBezTo>
                <a:cubicBezTo>
                  <a:pt x="14761" y="1192"/>
                  <a:pt x="14753" y="1205"/>
                  <a:pt x="14740" y="1208"/>
                </a:cubicBezTo>
                <a:cubicBezTo>
                  <a:pt x="14726" y="1212"/>
                  <a:pt x="14713" y="1203"/>
                  <a:pt x="14709" y="1190"/>
                </a:cubicBezTo>
                <a:cubicBezTo>
                  <a:pt x="14706" y="1176"/>
                  <a:pt x="14715" y="1163"/>
                  <a:pt x="14728" y="1160"/>
                </a:cubicBezTo>
                <a:close/>
                <a:moveTo>
                  <a:pt x="14826" y="1140"/>
                </a:moveTo>
                <a:lnTo>
                  <a:pt x="14826" y="1140"/>
                </a:lnTo>
                <a:cubicBezTo>
                  <a:pt x="14839" y="1136"/>
                  <a:pt x="14853" y="1145"/>
                  <a:pt x="14856" y="1158"/>
                </a:cubicBezTo>
                <a:cubicBezTo>
                  <a:pt x="14859" y="1172"/>
                  <a:pt x="14851" y="1185"/>
                  <a:pt x="14838" y="1188"/>
                </a:cubicBezTo>
                <a:cubicBezTo>
                  <a:pt x="14824" y="1192"/>
                  <a:pt x="14811" y="1183"/>
                  <a:pt x="14807" y="1170"/>
                </a:cubicBezTo>
                <a:cubicBezTo>
                  <a:pt x="14804" y="1156"/>
                  <a:pt x="14813" y="1143"/>
                  <a:pt x="14826" y="1140"/>
                </a:cubicBezTo>
                <a:close/>
                <a:moveTo>
                  <a:pt x="14924" y="1120"/>
                </a:moveTo>
                <a:lnTo>
                  <a:pt x="14924" y="1120"/>
                </a:lnTo>
                <a:cubicBezTo>
                  <a:pt x="14937" y="1117"/>
                  <a:pt x="14951" y="1125"/>
                  <a:pt x="14954" y="1138"/>
                </a:cubicBezTo>
                <a:cubicBezTo>
                  <a:pt x="14957" y="1152"/>
                  <a:pt x="14949" y="1165"/>
                  <a:pt x="14936" y="1168"/>
                </a:cubicBezTo>
                <a:cubicBezTo>
                  <a:pt x="14922" y="1172"/>
                  <a:pt x="14909" y="1163"/>
                  <a:pt x="14906" y="1150"/>
                </a:cubicBezTo>
                <a:cubicBezTo>
                  <a:pt x="14902" y="1137"/>
                  <a:pt x="14911" y="1123"/>
                  <a:pt x="14924" y="1120"/>
                </a:cubicBezTo>
                <a:close/>
                <a:moveTo>
                  <a:pt x="15022" y="1100"/>
                </a:moveTo>
                <a:lnTo>
                  <a:pt x="15022" y="1100"/>
                </a:lnTo>
                <a:cubicBezTo>
                  <a:pt x="15036" y="1097"/>
                  <a:pt x="15049" y="1105"/>
                  <a:pt x="15052" y="1118"/>
                </a:cubicBezTo>
                <a:cubicBezTo>
                  <a:pt x="15055" y="1132"/>
                  <a:pt x="15047" y="1145"/>
                  <a:pt x="15034" y="1148"/>
                </a:cubicBezTo>
                <a:cubicBezTo>
                  <a:pt x="15020" y="1152"/>
                  <a:pt x="15007" y="1143"/>
                  <a:pt x="15004" y="1130"/>
                </a:cubicBezTo>
                <a:cubicBezTo>
                  <a:pt x="15000" y="1117"/>
                  <a:pt x="15009" y="1103"/>
                  <a:pt x="15022" y="1100"/>
                </a:cubicBezTo>
                <a:close/>
                <a:moveTo>
                  <a:pt x="15120" y="1080"/>
                </a:moveTo>
                <a:lnTo>
                  <a:pt x="15120" y="1080"/>
                </a:lnTo>
                <a:cubicBezTo>
                  <a:pt x="15134" y="1077"/>
                  <a:pt x="15147" y="1085"/>
                  <a:pt x="15150" y="1098"/>
                </a:cubicBezTo>
                <a:cubicBezTo>
                  <a:pt x="15154" y="1112"/>
                  <a:pt x="15145" y="1125"/>
                  <a:pt x="15132" y="1129"/>
                </a:cubicBezTo>
                <a:cubicBezTo>
                  <a:pt x="15118" y="1132"/>
                  <a:pt x="15105" y="1123"/>
                  <a:pt x="15102" y="1110"/>
                </a:cubicBezTo>
                <a:cubicBezTo>
                  <a:pt x="15098" y="1097"/>
                  <a:pt x="15107" y="1083"/>
                  <a:pt x="15120" y="1080"/>
                </a:cubicBezTo>
                <a:close/>
                <a:moveTo>
                  <a:pt x="15218" y="1060"/>
                </a:moveTo>
                <a:lnTo>
                  <a:pt x="15218" y="1060"/>
                </a:lnTo>
                <a:cubicBezTo>
                  <a:pt x="15232" y="1057"/>
                  <a:pt x="15245" y="1065"/>
                  <a:pt x="15248" y="1078"/>
                </a:cubicBezTo>
                <a:cubicBezTo>
                  <a:pt x="15252" y="1092"/>
                  <a:pt x="15243" y="1105"/>
                  <a:pt x="15230" y="1109"/>
                </a:cubicBezTo>
                <a:cubicBezTo>
                  <a:pt x="15216" y="1112"/>
                  <a:pt x="15203" y="1104"/>
                  <a:pt x="15200" y="1090"/>
                </a:cubicBezTo>
                <a:cubicBezTo>
                  <a:pt x="15196" y="1077"/>
                  <a:pt x="15205" y="1063"/>
                  <a:pt x="15218" y="1060"/>
                </a:cubicBezTo>
                <a:close/>
                <a:moveTo>
                  <a:pt x="15316" y="1040"/>
                </a:moveTo>
                <a:lnTo>
                  <a:pt x="15316" y="1040"/>
                </a:lnTo>
                <a:cubicBezTo>
                  <a:pt x="15330" y="1037"/>
                  <a:pt x="15343" y="1045"/>
                  <a:pt x="15346" y="1058"/>
                </a:cubicBezTo>
                <a:cubicBezTo>
                  <a:pt x="15350" y="1072"/>
                  <a:pt x="15341" y="1085"/>
                  <a:pt x="15328" y="1089"/>
                </a:cubicBezTo>
                <a:cubicBezTo>
                  <a:pt x="15314" y="1092"/>
                  <a:pt x="15301" y="1084"/>
                  <a:pt x="15298" y="1070"/>
                </a:cubicBezTo>
                <a:cubicBezTo>
                  <a:pt x="15294" y="1057"/>
                  <a:pt x="15303" y="1043"/>
                  <a:pt x="15316" y="1040"/>
                </a:cubicBezTo>
                <a:close/>
                <a:moveTo>
                  <a:pt x="15414" y="1020"/>
                </a:moveTo>
                <a:lnTo>
                  <a:pt x="15414" y="1020"/>
                </a:lnTo>
                <a:cubicBezTo>
                  <a:pt x="15428" y="1017"/>
                  <a:pt x="15441" y="1025"/>
                  <a:pt x="15444" y="1039"/>
                </a:cubicBezTo>
                <a:cubicBezTo>
                  <a:pt x="15448" y="1052"/>
                  <a:pt x="15439" y="1065"/>
                  <a:pt x="15426" y="1069"/>
                </a:cubicBezTo>
                <a:cubicBezTo>
                  <a:pt x="15412" y="1072"/>
                  <a:pt x="15399" y="1064"/>
                  <a:pt x="15396" y="1050"/>
                </a:cubicBezTo>
                <a:cubicBezTo>
                  <a:pt x="15393" y="1037"/>
                  <a:pt x="15401" y="1023"/>
                  <a:pt x="15414" y="1020"/>
                </a:cubicBezTo>
                <a:close/>
                <a:moveTo>
                  <a:pt x="15512" y="1000"/>
                </a:moveTo>
                <a:lnTo>
                  <a:pt x="15512" y="1000"/>
                </a:lnTo>
                <a:cubicBezTo>
                  <a:pt x="15526" y="997"/>
                  <a:pt x="15539" y="1005"/>
                  <a:pt x="15542" y="1019"/>
                </a:cubicBezTo>
                <a:cubicBezTo>
                  <a:pt x="15546" y="1032"/>
                  <a:pt x="15537" y="1046"/>
                  <a:pt x="15524" y="1049"/>
                </a:cubicBezTo>
                <a:cubicBezTo>
                  <a:pt x="15511" y="1052"/>
                  <a:pt x="15497" y="1044"/>
                  <a:pt x="15494" y="1030"/>
                </a:cubicBezTo>
                <a:cubicBezTo>
                  <a:pt x="15491" y="1017"/>
                  <a:pt x="15499" y="1003"/>
                  <a:pt x="15512" y="1000"/>
                </a:cubicBezTo>
                <a:close/>
                <a:moveTo>
                  <a:pt x="15610" y="980"/>
                </a:moveTo>
                <a:lnTo>
                  <a:pt x="15610" y="980"/>
                </a:lnTo>
                <a:cubicBezTo>
                  <a:pt x="15624" y="977"/>
                  <a:pt x="15637" y="985"/>
                  <a:pt x="15641" y="999"/>
                </a:cubicBezTo>
                <a:cubicBezTo>
                  <a:pt x="15644" y="1012"/>
                  <a:pt x="15635" y="1026"/>
                  <a:pt x="15622" y="1029"/>
                </a:cubicBezTo>
                <a:cubicBezTo>
                  <a:pt x="15609" y="1032"/>
                  <a:pt x="15595" y="1024"/>
                  <a:pt x="15592" y="1010"/>
                </a:cubicBezTo>
                <a:cubicBezTo>
                  <a:pt x="15589" y="997"/>
                  <a:pt x="15597" y="983"/>
                  <a:pt x="15610" y="980"/>
                </a:cubicBezTo>
                <a:close/>
                <a:moveTo>
                  <a:pt x="15708" y="960"/>
                </a:moveTo>
                <a:lnTo>
                  <a:pt x="15708" y="960"/>
                </a:lnTo>
                <a:cubicBezTo>
                  <a:pt x="15722" y="957"/>
                  <a:pt x="15735" y="965"/>
                  <a:pt x="15739" y="979"/>
                </a:cubicBezTo>
                <a:cubicBezTo>
                  <a:pt x="15742" y="992"/>
                  <a:pt x="15734" y="1006"/>
                  <a:pt x="15720" y="1009"/>
                </a:cubicBezTo>
                <a:cubicBezTo>
                  <a:pt x="15707" y="1012"/>
                  <a:pt x="15693" y="1004"/>
                  <a:pt x="15690" y="990"/>
                </a:cubicBezTo>
                <a:cubicBezTo>
                  <a:pt x="15687" y="977"/>
                  <a:pt x="15695" y="963"/>
                  <a:pt x="15708" y="960"/>
                </a:cubicBezTo>
                <a:close/>
                <a:moveTo>
                  <a:pt x="15806" y="940"/>
                </a:moveTo>
                <a:lnTo>
                  <a:pt x="15806" y="940"/>
                </a:lnTo>
                <a:cubicBezTo>
                  <a:pt x="15820" y="937"/>
                  <a:pt x="15833" y="945"/>
                  <a:pt x="15837" y="959"/>
                </a:cubicBezTo>
                <a:cubicBezTo>
                  <a:pt x="15840" y="972"/>
                  <a:pt x="15832" y="986"/>
                  <a:pt x="15818" y="989"/>
                </a:cubicBezTo>
                <a:cubicBezTo>
                  <a:pt x="15805" y="992"/>
                  <a:pt x="15791" y="984"/>
                  <a:pt x="15788" y="970"/>
                </a:cubicBezTo>
                <a:cubicBezTo>
                  <a:pt x="15785" y="957"/>
                  <a:pt x="15793" y="944"/>
                  <a:pt x="15806" y="940"/>
                </a:cubicBezTo>
                <a:close/>
                <a:moveTo>
                  <a:pt x="15904" y="920"/>
                </a:moveTo>
                <a:lnTo>
                  <a:pt x="15904" y="920"/>
                </a:lnTo>
                <a:cubicBezTo>
                  <a:pt x="15918" y="917"/>
                  <a:pt x="15931" y="925"/>
                  <a:pt x="15935" y="939"/>
                </a:cubicBezTo>
                <a:cubicBezTo>
                  <a:pt x="15938" y="952"/>
                  <a:pt x="15930" y="966"/>
                  <a:pt x="15916" y="969"/>
                </a:cubicBezTo>
                <a:cubicBezTo>
                  <a:pt x="15903" y="972"/>
                  <a:pt x="15889" y="964"/>
                  <a:pt x="15886" y="950"/>
                </a:cubicBezTo>
                <a:cubicBezTo>
                  <a:pt x="15883" y="937"/>
                  <a:pt x="15891" y="924"/>
                  <a:pt x="15904" y="920"/>
                </a:cubicBezTo>
                <a:close/>
                <a:moveTo>
                  <a:pt x="16002" y="900"/>
                </a:moveTo>
                <a:lnTo>
                  <a:pt x="16003" y="900"/>
                </a:lnTo>
                <a:cubicBezTo>
                  <a:pt x="16016" y="897"/>
                  <a:pt x="16029" y="905"/>
                  <a:pt x="16033" y="919"/>
                </a:cubicBezTo>
                <a:cubicBezTo>
                  <a:pt x="16036" y="932"/>
                  <a:pt x="16028" y="946"/>
                  <a:pt x="16014" y="949"/>
                </a:cubicBezTo>
                <a:cubicBezTo>
                  <a:pt x="16001" y="952"/>
                  <a:pt x="15987" y="944"/>
                  <a:pt x="15984" y="931"/>
                </a:cubicBezTo>
                <a:cubicBezTo>
                  <a:pt x="15981" y="917"/>
                  <a:pt x="15989" y="904"/>
                  <a:pt x="16002" y="900"/>
                </a:cubicBezTo>
                <a:close/>
                <a:moveTo>
                  <a:pt x="16101" y="880"/>
                </a:moveTo>
                <a:lnTo>
                  <a:pt x="16101" y="880"/>
                </a:lnTo>
                <a:cubicBezTo>
                  <a:pt x="16114" y="877"/>
                  <a:pt x="16128" y="885"/>
                  <a:pt x="16131" y="899"/>
                </a:cubicBezTo>
                <a:cubicBezTo>
                  <a:pt x="16134" y="912"/>
                  <a:pt x="16126" y="926"/>
                  <a:pt x="16112" y="929"/>
                </a:cubicBezTo>
                <a:cubicBezTo>
                  <a:pt x="16099" y="932"/>
                  <a:pt x="16085" y="924"/>
                  <a:pt x="16082" y="911"/>
                </a:cubicBezTo>
                <a:cubicBezTo>
                  <a:pt x="16079" y="897"/>
                  <a:pt x="16087" y="884"/>
                  <a:pt x="16101" y="880"/>
                </a:cubicBezTo>
                <a:close/>
                <a:moveTo>
                  <a:pt x="16199" y="861"/>
                </a:moveTo>
                <a:lnTo>
                  <a:pt x="16199" y="861"/>
                </a:lnTo>
                <a:cubicBezTo>
                  <a:pt x="16212" y="857"/>
                  <a:pt x="16226" y="866"/>
                  <a:pt x="16229" y="879"/>
                </a:cubicBezTo>
                <a:cubicBezTo>
                  <a:pt x="16232" y="892"/>
                  <a:pt x="16224" y="906"/>
                  <a:pt x="16210" y="909"/>
                </a:cubicBezTo>
                <a:cubicBezTo>
                  <a:pt x="16197" y="912"/>
                  <a:pt x="16183" y="904"/>
                  <a:pt x="16180" y="891"/>
                </a:cubicBezTo>
                <a:cubicBezTo>
                  <a:pt x="16177" y="877"/>
                  <a:pt x="16185" y="864"/>
                  <a:pt x="16199" y="861"/>
                </a:cubicBezTo>
                <a:close/>
                <a:moveTo>
                  <a:pt x="16297" y="841"/>
                </a:moveTo>
                <a:lnTo>
                  <a:pt x="16297" y="841"/>
                </a:lnTo>
                <a:cubicBezTo>
                  <a:pt x="16310" y="837"/>
                  <a:pt x="16324" y="846"/>
                  <a:pt x="16327" y="859"/>
                </a:cubicBezTo>
                <a:cubicBezTo>
                  <a:pt x="16330" y="872"/>
                  <a:pt x="16322" y="886"/>
                  <a:pt x="16308" y="889"/>
                </a:cubicBezTo>
                <a:cubicBezTo>
                  <a:pt x="16295" y="892"/>
                  <a:pt x="16281" y="884"/>
                  <a:pt x="16278" y="871"/>
                </a:cubicBezTo>
                <a:cubicBezTo>
                  <a:pt x="16275" y="857"/>
                  <a:pt x="16283" y="844"/>
                  <a:pt x="16297" y="841"/>
                </a:cubicBezTo>
                <a:close/>
                <a:moveTo>
                  <a:pt x="16395" y="821"/>
                </a:moveTo>
                <a:lnTo>
                  <a:pt x="16395" y="821"/>
                </a:lnTo>
                <a:cubicBezTo>
                  <a:pt x="16408" y="817"/>
                  <a:pt x="16422" y="826"/>
                  <a:pt x="16425" y="839"/>
                </a:cubicBezTo>
                <a:cubicBezTo>
                  <a:pt x="16428" y="853"/>
                  <a:pt x="16420" y="866"/>
                  <a:pt x="16406" y="869"/>
                </a:cubicBezTo>
                <a:cubicBezTo>
                  <a:pt x="16393" y="872"/>
                  <a:pt x="16379" y="864"/>
                  <a:pt x="16376" y="851"/>
                </a:cubicBezTo>
                <a:cubicBezTo>
                  <a:pt x="16373" y="837"/>
                  <a:pt x="16381" y="824"/>
                  <a:pt x="16395" y="821"/>
                </a:cubicBezTo>
                <a:close/>
                <a:moveTo>
                  <a:pt x="16493" y="801"/>
                </a:moveTo>
                <a:lnTo>
                  <a:pt x="16493" y="801"/>
                </a:lnTo>
                <a:cubicBezTo>
                  <a:pt x="16506" y="797"/>
                  <a:pt x="16520" y="806"/>
                  <a:pt x="16523" y="819"/>
                </a:cubicBezTo>
                <a:cubicBezTo>
                  <a:pt x="16526" y="833"/>
                  <a:pt x="16518" y="846"/>
                  <a:pt x="16504" y="849"/>
                </a:cubicBezTo>
                <a:cubicBezTo>
                  <a:pt x="16491" y="853"/>
                  <a:pt x="16477" y="844"/>
                  <a:pt x="16474" y="831"/>
                </a:cubicBezTo>
                <a:cubicBezTo>
                  <a:pt x="16471" y="817"/>
                  <a:pt x="16479" y="804"/>
                  <a:pt x="16493" y="801"/>
                </a:cubicBezTo>
                <a:close/>
                <a:moveTo>
                  <a:pt x="16591" y="781"/>
                </a:moveTo>
                <a:lnTo>
                  <a:pt x="16591" y="781"/>
                </a:lnTo>
                <a:cubicBezTo>
                  <a:pt x="16604" y="778"/>
                  <a:pt x="16618" y="786"/>
                  <a:pt x="16621" y="799"/>
                </a:cubicBezTo>
                <a:cubicBezTo>
                  <a:pt x="16624" y="813"/>
                  <a:pt x="16616" y="826"/>
                  <a:pt x="16602" y="829"/>
                </a:cubicBezTo>
                <a:cubicBezTo>
                  <a:pt x="16589" y="833"/>
                  <a:pt x="16575" y="824"/>
                  <a:pt x="16572" y="811"/>
                </a:cubicBezTo>
                <a:cubicBezTo>
                  <a:pt x="16569" y="797"/>
                  <a:pt x="16577" y="784"/>
                  <a:pt x="16591" y="781"/>
                </a:cubicBezTo>
                <a:close/>
                <a:moveTo>
                  <a:pt x="16689" y="761"/>
                </a:moveTo>
                <a:lnTo>
                  <a:pt x="16689" y="761"/>
                </a:lnTo>
                <a:cubicBezTo>
                  <a:pt x="16702" y="758"/>
                  <a:pt x="16716" y="766"/>
                  <a:pt x="16719" y="779"/>
                </a:cubicBezTo>
                <a:cubicBezTo>
                  <a:pt x="16722" y="793"/>
                  <a:pt x="16714" y="806"/>
                  <a:pt x="16701" y="809"/>
                </a:cubicBezTo>
                <a:lnTo>
                  <a:pt x="16700" y="809"/>
                </a:lnTo>
                <a:cubicBezTo>
                  <a:pt x="16687" y="813"/>
                  <a:pt x="16674" y="804"/>
                  <a:pt x="16670" y="791"/>
                </a:cubicBezTo>
                <a:cubicBezTo>
                  <a:pt x="16667" y="778"/>
                  <a:pt x="16675" y="764"/>
                  <a:pt x="16689" y="761"/>
                </a:cubicBezTo>
                <a:close/>
                <a:moveTo>
                  <a:pt x="16787" y="741"/>
                </a:moveTo>
                <a:lnTo>
                  <a:pt x="16787" y="741"/>
                </a:lnTo>
                <a:cubicBezTo>
                  <a:pt x="16800" y="738"/>
                  <a:pt x="16814" y="746"/>
                  <a:pt x="16817" y="759"/>
                </a:cubicBezTo>
                <a:cubicBezTo>
                  <a:pt x="16820" y="773"/>
                  <a:pt x="16812" y="786"/>
                  <a:pt x="16799" y="789"/>
                </a:cubicBezTo>
                <a:cubicBezTo>
                  <a:pt x="16785" y="793"/>
                  <a:pt x="16772" y="784"/>
                  <a:pt x="16768" y="771"/>
                </a:cubicBezTo>
                <a:cubicBezTo>
                  <a:pt x="16765" y="758"/>
                  <a:pt x="16773" y="744"/>
                  <a:pt x="16787" y="741"/>
                </a:cubicBezTo>
                <a:close/>
                <a:moveTo>
                  <a:pt x="16885" y="721"/>
                </a:moveTo>
                <a:lnTo>
                  <a:pt x="16885" y="721"/>
                </a:lnTo>
                <a:cubicBezTo>
                  <a:pt x="16898" y="718"/>
                  <a:pt x="16912" y="726"/>
                  <a:pt x="16915" y="739"/>
                </a:cubicBezTo>
                <a:cubicBezTo>
                  <a:pt x="16918" y="753"/>
                  <a:pt x="16910" y="766"/>
                  <a:pt x="16897" y="770"/>
                </a:cubicBezTo>
                <a:cubicBezTo>
                  <a:pt x="16883" y="773"/>
                  <a:pt x="16870" y="764"/>
                  <a:pt x="16866" y="751"/>
                </a:cubicBezTo>
                <a:cubicBezTo>
                  <a:pt x="16863" y="738"/>
                  <a:pt x="16871" y="724"/>
                  <a:pt x="16885" y="721"/>
                </a:cubicBezTo>
                <a:close/>
                <a:moveTo>
                  <a:pt x="16983" y="701"/>
                </a:moveTo>
                <a:lnTo>
                  <a:pt x="16983" y="701"/>
                </a:lnTo>
                <a:cubicBezTo>
                  <a:pt x="16996" y="698"/>
                  <a:pt x="17010" y="706"/>
                  <a:pt x="17013" y="719"/>
                </a:cubicBezTo>
                <a:cubicBezTo>
                  <a:pt x="17016" y="733"/>
                  <a:pt x="17008" y="746"/>
                  <a:pt x="16995" y="750"/>
                </a:cubicBezTo>
                <a:cubicBezTo>
                  <a:pt x="16981" y="753"/>
                  <a:pt x="16968" y="745"/>
                  <a:pt x="16964" y="731"/>
                </a:cubicBezTo>
                <a:cubicBezTo>
                  <a:pt x="16961" y="718"/>
                  <a:pt x="16969" y="704"/>
                  <a:pt x="16983" y="701"/>
                </a:cubicBezTo>
                <a:close/>
                <a:moveTo>
                  <a:pt x="17081" y="681"/>
                </a:moveTo>
                <a:lnTo>
                  <a:pt x="17081" y="681"/>
                </a:lnTo>
                <a:cubicBezTo>
                  <a:pt x="17094" y="678"/>
                  <a:pt x="17108" y="686"/>
                  <a:pt x="17111" y="699"/>
                </a:cubicBezTo>
                <a:cubicBezTo>
                  <a:pt x="17114" y="713"/>
                  <a:pt x="17106" y="726"/>
                  <a:pt x="17093" y="730"/>
                </a:cubicBezTo>
                <a:cubicBezTo>
                  <a:pt x="17079" y="733"/>
                  <a:pt x="17066" y="725"/>
                  <a:pt x="17062" y="711"/>
                </a:cubicBezTo>
                <a:cubicBezTo>
                  <a:pt x="17059" y="698"/>
                  <a:pt x="17068" y="684"/>
                  <a:pt x="17081" y="681"/>
                </a:cubicBezTo>
                <a:close/>
                <a:moveTo>
                  <a:pt x="17179" y="661"/>
                </a:moveTo>
                <a:lnTo>
                  <a:pt x="17179" y="661"/>
                </a:lnTo>
                <a:cubicBezTo>
                  <a:pt x="17192" y="658"/>
                  <a:pt x="17206" y="666"/>
                  <a:pt x="17209" y="680"/>
                </a:cubicBezTo>
                <a:cubicBezTo>
                  <a:pt x="17212" y="693"/>
                  <a:pt x="17204" y="706"/>
                  <a:pt x="17191" y="710"/>
                </a:cubicBezTo>
                <a:cubicBezTo>
                  <a:pt x="17177" y="713"/>
                  <a:pt x="17164" y="705"/>
                  <a:pt x="17161" y="691"/>
                </a:cubicBezTo>
                <a:cubicBezTo>
                  <a:pt x="17157" y="678"/>
                  <a:pt x="17166" y="664"/>
                  <a:pt x="17179" y="661"/>
                </a:cubicBezTo>
                <a:close/>
                <a:moveTo>
                  <a:pt x="17277" y="641"/>
                </a:moveTo>
                <a:lnTo>
                  <a:pt x="17277" y="641"/>
                </a:lnTo>
                <a:cubicBezTo>
                  <a:pt x="17291" y="638"/>
                  <a:pt x="17304" y="646"/>
                  <a:pt x="17307" y="660"/>
                </a:cubicBezTo>
                <a:cubicBezTo>
                  <a:pt x="17310" y="673"/>
                  <a:pt x="17302" y="687"/>
                  <a:pt x="17289" y="690"/>
                </a:cubicBezTo>
                <a:cubicBezTo>
                  <a:pt x="17275" y="693"/>
                  <a:pt x="17262" y="685"/>
                  <a:pt x="17259" y="671"/>
                </a:cubicBezTo>
                <a:cubicBezTo>
                  <a:pt x="17255" y="658"/>
                  <a:pt x="17264" y="644"/>
                  <a:pt x="17277" y="641"/>
                </a:cubicBezTo>
                <a:close/>
                <a:moveTo>
                  <a:pt x="17375" y="621"/>
                </a:moveTo>
                <a:lnTo>
                  <a:pt x="17375" y="621"/>
                </a:lnTo>
                <a:cubicBezTo>
                  <a:pt x="17389" y="618"/>
                  <a:pt x="17402" y="626"/>
                  <a:pt x="17405" y="640"/>
                </a:cubicBezTo>
                <a:cubicBezTo>
                  <a:pt x="17409" y="653"/>
                  <a:pt x="17400" y="667"/>
                  <a:pt x="17387" y="670"/>
                </a:cubicBezTo>
                <a:cubicBezTo>
                  <a:pt x="17373" y="673"/>
                  <a:pt x="17360" y="665"/>
                  <a:pt x="17357" y="651"/>
                </a:cubicBezTo>
                <a:cubicBezTo>
                  <a:pt x="17353" y="638"/>
                  <a:pt x="17362" y="624"/>
                  <a:pt x="17375" y="621"/>
                </a:cubicBezTo>
                <a:close/>
                <a:moveTo>
                  <a:pt x="17473" y="601"/>
                </a:moveTo>
                <a:lnTo>
                  <a:pt x="17473" y="601"/>
                </a:lnTo>
                <a:cubicBezTo>
                  <a:pt x="17487" y="598"/>
                  <a:pt x="17500" y="606"/>
                  <a:pt x="17503" y="620"/>
                </a:cubicBezTo>
                <a:cubicBezTo>
                  <a:pt x="17507" y="633"/>
                  <a:pt x="17498" y="647"/>
                  <a:pt x="17485" y="650"/>
                </a:cubicBezTo>
                <a:cubicBezTo>
                  <a:pt x="17471" y="653"/>
                  <a:pt x="17458" y="645"/>
                  <a:pt x="17455" y="631"/>
                </a:cubicBezTo>
                <a:cubicBezTo>
                  <a:pt x="17451" y="618"/>
                  <a:pt x="17460" y="604"/>
                  <a:pt x="17473" y="601"/>
                </a:cubicBezTo>
                <a:close/>
                <a:moveTo>
                  <a:pt x="17571" y="581"/>
                </a:moveTo>
                <a:lnTo>
                  <a:pt x="17571" y="581"/>
                </a:lnTo>
                <a:cubicBezTo>
                  <a:pt x="17585" y="578"/>
                  <a:pt x="17598" y="586"/>
                  <a:pt x="17601" y="600"/>
                </a:cubicBezTo>
                <a:cubicBezTo>
                  <a:pt x="17605" y="613"/>
                  <a:pt x="17596" y="627"/>
                  <a:pt x="17583" y="630"/>
                </a:cubicBezTo>
                <a:cubicBezTo>
                  <a:pt x="17569" y="633"/>
                  <a:pt x="17556" y="625"/>
                  <a:pt x="17553" y="611"/>
                </a:cubicBezTo>
                <a:cubicBezTo>
                  <a:pt x="17549" y="598"/>
                  <a:pt x="17558" y="585"/>
                  <a:pt x="17571" y="581"/>
                </a:cubicBezTo>
                <a:close/>
                <a:moveTo>
                  <a:pt x="17669" y="561"/>
                </a:moveTo>
                <a:lnTo>
                  <a:pt x="17669" y="561"/>
                </a:lnTo>
                <a:cubicBezTo>
                  <a:pt x="17683" y="558"/>
                  <a:pt x="17696" y="566"/>
                  <a:pt x="17699" y="580"/>
                </a:cubicBezTo>
                <a:cubicBezTo>
                  <a:pt x="17703" y="593"/>
                  <a:pt x="17694" y="607"/>
                  <a:pt x="17681" y="610"/>
                </a:cubicBezTo>
                <a:cubicBezTo>
                  <a:pt x="17667" y="613"/>
                  <a:pt x="17654" y="605"/>
                  <a:pt x="17651" y="592"/>
                </a:cubicBezTo>
                <a:cubicBezTo>
                  <a:pt x="17648" y="578"/>
                  <a:pt x="17656" y="565"/>
                  <a:pt x="17669" y="561"/>
                </a:cubicBezTo>
                <a:close/>
                <a:moveTo>
                  <a:pt x="17767" y="541"/>
                </a:moveTo>
                <a:lnTo>
                  <a:pt x="17767" y="541"/>
                </a:lnTo>
                <a:cubicBezTo>
                  <a:pt x="17781" y="538"/>
                  <a:pt x="17794" y="546"/>
                  <a:pt x="17797" y="560"/>
                </a:cubicBezTo>
                <a:cubicBezTo>
                  <a:pt x="17801" y="573"/>
                  <a:pt x="17792" y="587"/>
                  <a:pt x="17779" y="590"/>
                </a:cubicBezTo>
                <a:cubicBezTo>
                  <a:pt x="17766" y="593"/>
                  <a:pt x="17752" y="585"/>
                  <a:pt x="17749" y="572"/>
                </a:cubicBezTo>
                <a:cubicBezTo>
                  <a:pt x="17746" y="558"/>
                  <a:pt x="17754" y="545"/>
                  <a:pt x="17767" y="541"/>
                </a:cubicBezTo>
                <a:close/>
                <a:moveTo>
                  <a:pt x="17865" y="522"/>
                </a:moveTo>
                <a:lnTo>
                  <a:pt x="17865" y="521"/>
                </a:lnTo>
                <a:cubicBezTo>
                  <a:pt x="17879" y="518"/>
                  <a:pt x="17892" y="527"/>
                  <a:pt x="17895" y="540"/>
                </a:cubicBezTo>
                <a:cubicBezTo>
                  <a:pt x="17899" y="553"/>
                  <a:pt x="17890" y="567"/>
                  <a:pt x="17877" y="570"/>
                </a:cubicBezTo>
                <a:cubicBezTo>
                  <a:pt x="17864" y="573"/>
                  <a:pt x="17850" y="565"/>
                  <a:pt x="17847" y="552"/>
                </a:cubicBezTo>
                <a:cubicBezTo>
                  <a:pt x="17844" y="538"/>
                  <a:pt x="17852" y="525"/>
                  <a:pt x="17865" y="522"/>
                </a:cubicBezTo>
                <a:close/>
                <a:moveTo>
                  <a:pt x="17963" y="502"/>
                </a:moveTo>
                <a:lnTo>
                  <a:pt x="17963" y="502"/>
                </a:lnTo>
                <a:cubicBezTo>
                  <a:pt x="17977" y="498"/>
                  <a:pt x="17990" y="507"/>
                  <a:pt x="17994" y="520"/>
                </a:cubicBezTo>
                <a:cubicBezTo>
                  <a:pt x="17997" y="533"/>
                  <a:pt x="17988" y="547"/>
                  <a:pt x="17975" y="550"/>
                </a:cubicBezTo>
                <a:cubicBezTo>
                  <a:pt x="17962" y="553"/>
                  <a:pt x="17948" y="545"/>
                  <a:pt x="17945" y="532"/>
                </a:cubicBezTo>
                <a:cubicBezTo>
                  <a:pt x="17942" y="518"/>
                  <a:pt x="17950" y="505"/>
                  <a:pt x="17963" y="502"/>
                </a:cubicBezTo>
                <a:close/>
                <a:moveTo>
                  <a:pt x="18061" y="482"/>
                </a:moveTo>
                <a:lnTo>
                  <a:pt x="18061" y="482"/>
                </a:lnTo>
                <a:cubicBezTo>
                  <a:pt x="18075" y="478"/>
                  <a:pt x="18088" y="487"/>
                  <a:pt x="18092" y="500"/>
                </a:cubicBezTo>
                <a:cubicBezTo>
                  <a:pt x="18095" y="514"/>
                  <a:pt x="18087" y="527"/>
                  <a:pt x="18073" y="530"/>
                </a:cubicBezTo>
                <a:cubicBezTo>
                  <a:pt x="18060" y="533"/>
                  <a:pt x="18046" y="525"/>
                  <a:pt x="18043" y="512"/>
                </a:cubicBezTo>
                <a:cubicBezTo>
                  <a:pt x="18040" y="498"/>
                  <a:pt x="18048" y="485"/>
                  <a:pt x="18061" y="482"/>
                </a:cubicBezTo>
                <a:close/>
                <a:moveTo>
                  <a:pt x="18159" y="462"/>
                </a:moveTo>
                <a:lnTo>
                  <a:pt x="18159" y="462"/>
                </a:lnTo>
                <a:cubicBezTo>
                  <a:pt x="18173" y="458"/>
                  <a:pt x="18186" y="467"/>
                  <a:pt x="18190" y="480"/>
                </a:cubicBezTo>
                <a:cubicBezTo>
                  <a:pt x="18193" y="494"/>
                  <a:pt x="18185" y="507"/>
                  <a:pt x="18171" y="510"/>
                </a:cubicBezTo>
                <a:cubicBezTo>
                  <a:pt x="18158" y="514"/>
                  <a:pt x="18144" y="505"/>
                  <a:pt x="18141" y="492"/>
                </a:cubicBezTo>
                <a:cubicBezTo>
                  <a:pt x="18138" y="478"/>
                  <a:pt x="18146" y="465"/>
                  <a:pt x="18159" y="462"/>
                </a:cubicBezTo>
                <a:close/>
                <a:moveTo>
                  <a:pt x="18257" y="442"/>
                </a:moveTo>
                <a:lnTo>
                  <a:pt x="18258" y="442"/>
                </a:lnTo>
                <a:cubicBezTo>
                  <a:pt x="18271" y="439"/>
                  <a:pt x="18284" y="447"/>
                  <a:pt x="18288" y="460"/>
                </a:cubicBezTo>
                <a:cubicBezTo>
                  <a:pt x="18291" y="474"/>
                  <a:pt x="18283" y="487"/>
                  <a:pt x="18269" y="490"/>
                </a:cubicBezTo>
                <a:cubicBezTo>
                  <a:pt x="18256" y="494"/>
                  <a:pt x="18242" y="485"/>
                  <a:pt x="18239" y="472"/>
                </a:cubicBezTo>
                <a:cubicBezTo>
                  <a:pt x="18236" y="458"/>
                  <a:pt x="18244" y="445"/>
                  <a:pt x="18257" y="442"/>
                </a:cubicBezTo>
                <a:close/>
                <a:moveTo>
                  <a:pt x="18356" y="422"/>
                </a:moveTo>
                <a:lnTo>
                  <a:pt x="18356" y="422"/>
                </a:lnTo>
                <a:cubicBezTo>
                  <a:pt x="18369" y="419"/>
                  <a:pt x="18383" y="427"/>
                  <a:pt x="18386" y="440"/>
                </a:cubicBezTo>
                <a:cubicBezTo>
                  <a:pt x="18389" y="454"/>
                  <a:pt x="18381" y="467"/>
                  <a:pt x="18367" y="470"/>
                </a:cubicBezTo>
                <a:cubicBezTo>
                  <a:pt x="18354" y="474"/>
                  <a:pt x="18340" y="465"/>
                  <a:pt x="18337" y="452"/>
                </a:cubicBezTo>
                <a:cubicBezTo>
                  <a:pt x="18334" y="439"/>
                  <a:pt x="18342" y="425"/>
                  <a:pt x="18356" y="422"/>
                </a:cubicBezTo>
                <a:close/>
                <a:moveTo>
                  <a:pt x="18454" y="402"/>
                </a:moveTo>
                <a:lnTo>
                  <a:pt x="18454" y="402"/>
                </a:lnTo>
                <a:cubicBezTo>
                  <a:pt x="18467" y="399"/>
                  <a:pt x="18481" y="407"/>
                  <a:pt x="18484" y="420"/>
                </a:cubicBezTo>
                <a:cubicBezTo>
                  <a:pt x="18487" y="434"/>
                  <a:pt x="18479" y="447"/>
                  <a:pt x="18465" y="450"/>
                </a:cubicBezTo>
                <a:cubicBezTo>
                  <a:pt x="18452" y="454"/>
                  <a:pt x="18438" y="445"/>
                  <a:pt x="18435" y="432"/>
                </a:cubicBezTo>
                <a:cubicBezTo>
                  <a:pt x="18432" y="419"/>
                  <a:pt x="18440" y="405"/>
                  <a:pt x="18454" y="402"/>
                </a:cubicBezTo>
                <a:close/>
                <a:moveTo>
                  <a:pt x="18552" y="382"/>
                </a:moveTo>
                <a:lnTo>
                  <a:pt x="18552" y="382"/>
                </a:lnTo>
                <a:cubicBezTo>
                  <a:pt x="18565" y="379"/>
                  <a:pt x="18579" y="387"/>
                  <a:pt x="18582" y="400"/>
                </a:cubicBezTo>
                <a:cubicBezTo>
                  <a:pt x="18585" y="414"/>
                  <a:pt x="18577" y="427"/>
                  <a:pt x="18563" y="431"/>
                </a:cubicBezTo>
                <a:cubicBezTo>
                  <a:pt x="18550" y="434"/>
                  <a:pt x="18536" y="425"/>
                  <a:pt x="18533" y="412"/>
                </a:cubicBezTo>
                <a:cubicBezTo>
                  <a:pt x="18530" y="399"/>
                  <a:pt x="18538" y="385"/>
                  <a:pt x="18552" y="382"/>
                </a:cubicBezTo>
                <a:close/>
                <a:moveTo>
                  <a:pt x="18650" y="362"/>
                </a:moveTo>
                <a:lnTo>
                  <a:pt x="18650" y="362"/>
                </a:lnTo>
                <a:cubicBezTo>
                  <a:pt x="18663" y="359"/>
                  <a:pt x="18677" y="367"/>
                  <a:pt x="18680" y="380"/>
                </a:cubicBezTo>
                <a:cubicBezTo>
                  <a:pt x="18683" y="394"/>
                  <a:pt x="18675" y="407"/>
                  <a:pt x="18661" y="411"/>
                </a:cubicBezTo>
                <a:cubicBezTo>
                  <a:pt x="18648" y="414"/>
                  <a:pt x="18634" y="406"/>
                  <a:pt x="18631" y="392"/>
                </a:cubicBezTo>
                <a:cubicBezTo>
                  <a:pt x="18628" y="379"/>
                  <a:pt x="18636" y="365"/>
                  <a:pt x="18650" y="362"/>
                </a:cubicBezTo>
                <a:close/>
                <a:moveTo>
                  <a:pt x="18748" y="342"/>
                </a:moveTo>
                <a:lnTo>
                  <a:pt x="18748" y="342"/>
                </a:lnTo>
                <a:cubicBezTo>
                  <a:pt x="18761" y="339"/>
                  <a:pt x="18775" y="347"/>
                  <a:pt x="18778" y="360"/>
                </a:cubicBezTo>
                <a:cubicBezTo>
                  <a:pt x="18781" y="374"/>
                  <a:pt x="18773" y="387"/>
                  <a:pt x="18759" y="391"/>
                </a:cubicBezTo>
                <a:cubicBezTo>
                  <a:pt x="18746" y="394"/>
                  <a:pt x="18732" y="386"/>
                  <a:pt x="18729" y="372"/>
                </a:cubicBezTo>
                <a:cubicBezTo>
                  <a:pt x="18726" y="359"/>
                  <a:pt x="18734" y="345"/>
                  <a:pt x="18748" y="342"/>
                </a:cubicBezTo>
                <a:close/>
                <a:moveTo>
                  <a:pt x="18846" y="322"/>
                </a:moveTo>
                <a:lnTo>
                  <a:pt x="18846" y="322"/>
                </a:lnTo>
                <a:cubicBezTo>
                  <a:pt x="18859" y="319"/>
                  <a:pt x="18873" y="327"/>
                  <a:pt x="18876" y="341"/>
                </a:cubicBezTo>
                <a:cubicBezTo>
                  <a:pt x="18879" y="354"/>
                  <a:pt x="18871" y="367"/>
                  <a:pt x="18857" y="371"/>
                </a:cubicBezTo>
                <a:cubicBezTo>
                  <a:pt x="18844" y="374"/>
                  <a:pt x="18831" y="366"/>
                  <a:pt x="18827" y="352"/>
                </a:cubicBezTo>
                <a:cubicBezTo>
                  <a:pt x="18824" y="339"/>
                  <a:pt x="18832" y="325"/>
                  <a:pt x="18846" y="322"/>
                </a:cubicBezTo>
                <a:close/>
                <a:moveTo>
                  <a:pt x="18944" y="302"/>
                </a:moveTo>
                <a:lnTo>
                  <a:pt x="18944" y="302"/>
                </a:lnTo>
                <a:cubicBezTo>
                  <a:pt x="18957" y="299"/>
                  <a:pt x="18971" y="307"/>
                  <a:pt x="18974" y="321"/>
                </a:cubicBezTo>
                <a:cubicBezTo>
                  <a:pt x="18977" y="334"/>
                  <a:pt x="18969" y="348"/>
                  <a:pt x="18956" y="351"/>
                </a:cubicBezTo>
                <a:lnTo>
                  <a:pt x="18955" y="351"/>
                </a:lnTo>
                <a:cubicBezTo>
                  <a:pt x="18942" y="354"/>
                  <a:pt x="18929" y="346"/>
                  <a:pt x="18925" y="332"/>
                </a:cubicBezTo>
                <a:cubicBezTo>
                  <a:pt x="18922" y="319"/>
                  <a:pt x="18930" y="305"/>
                  <a:pt x="18944" y="302"/>
                </a:cubicBezTo>
                <a:close/>
                <a:moveTo>
                  <a:pt x="19042" y="282"/>
                </a:moveTo>
                <a:lnTo>
                  <a:pt x="19042" y="282"/>
                </a:lnTo>
                <a:cubicBezTo>
                  <a:pt x="19055" y="279"/>
                  <a:pt x="19069" y="287"/>
                  <a:pt x="19072" y="301"/>
                </a:cubicBezTo>
                <a:cubicBezTo>
                  <a:pt x="19075" y="314"/>
                  <a:pt x="19067" y="328"/>
                  <a:pt x="19054" y="331"/>
                </a:cubicBezTo>
                <a:cubicBezTo>
                  <a:pt x="19040" y="334"/>
                  <a:pt x="19027" y="326"/>
                  <a:pt x="19023" y="312"/>
                </a:cubicBezTo>
                <a:cubicBezTo>
                  <a:pt x="19020" y="299"/>
                  <a:pt x="19028" y="285"/>
                  <a:pt x="19042" y="282"/>
                </a:cubicBezTo>
                <a:close/>
                <a:moveTo>
                  <a:pt x="19140" y="262"/>
                </a:moveTo>
                <a:lnTo>
                  <a:pt x="19140" y="262"/>
                </a:lnTo>
                <a:cubicBezTo>
                  <a:pt x="19153" y="259"/>
                  <a:pt x="19167" y="267"/>
                  <a:pt x="19170" y="281"/>
                </a:cubicBezTo>
                <a:cubicBezTo>
                  <a:pt x="19173" y="294"/>
                  <a:pt x="19165" y="308"/>
                  <a:pt x="19152" y="311"/>
                </a:cubicBezTo>
                <a:cubicBezTo>
                  <a:pt x="19138" y="314"/>
                  <a:pt x="19125" y="306"/>
                  <a:pt x="19121" y="292"/>
                </a:cubicBezTo>
                <a:cubicBezTo>
                  <a:pt x="19118" y="279"/>
                  <a:pt x="19126" y="265"/>
                  <a:pt x="19140" y="262"/>
                </a:cubicBezTo>
                <a:close/>
                <a:moveTo>
                  <a:pt x="19238" y="242"/>
                </a:moveTo>
                <a:lnTo>
                  <a:pt x="19238" y="242"/>
                </a:lnTo>
                <a:cubicBezTo>
                  <a:pt x="19251" y="239"/>
                  <a:pt x="19265" y="247"/>
                  <a:pt x="19268" y="261"/>
                </a:cubicBezTo>
                <a:cubicBezTo>
                  <a:pt x="19271" y="274"/>
                  <a:pt x="19263" y="288"/>
                  <a:pt x="19250" y="291"/>
                </a:cubicBezTo>
                <a:cubicBezTo>
                  <a:pt x="19236" y="294"/>
                  <a:pt x="19223" y="286"/>
                  <a:pt x="19219" y="272"/>
                </a:cubicBezTo>
                <a:cubicBezTo>
                  <a:pt x="19216" y="259"/>
                  <a:pt x="19225" y="246"/>
                  <a:pt x="19238" y="242"/>
                </a:cubicBezTo>
                <a:close/>
                <a:moveTo>
                  <a:pt x="19336" y="222"/>
                </a:moveTo>
                <a:lnTo>
                  <a:pt x="19336" y="222"/>
                </a:lnTo>
                <a:cubicBezTo>
                  <a:pt x="19349" y="219"/>
                  <a:pt x="19363" y="227"/>
                  <a:pt x="19366" y="241"/>
                </a:cubicBezTo>
                <a:cubicBezTo>
                  <a:pt x="19369" y="254"/>
                  <a:pt x="19361" y="268"/>
                  <a:pt x="19348" y="271"/>
                </a:cubicBezTo>
                <a:cubicBezTo>
                  <a:pt x="19334" y="274"/>
                  <a:pt x="19321" y="266"/>
                  <a:pt x="19318" y="253"/>
                </a:cubicBezTo>
                <a:cubicBezTo>
                  <a:pt x="19314" y="239"/>
                  <a:pt x="19323" y="226"/>
                  <a:pt x="19336" y="222"/>
                </a:cubicBezTo>
                <a:close/>
                <a:moveTo>
                  <a:pt x="19434" y="202"/>
                </a:moveTo>
                <a:lnTo>
                  <a:pt x="19434" y="202"/>
                </a:lnTo>
                <a:cubicBezTo>
                  <a:pt x="19447" y="199"/>
                  <a:pt x="19461" y="207"/>
                  <a:pt x="19464" y="221"/>
                </a:cubicBezTo>
                <a:cubicBezTo>
                  <a:pt x="19467" y="234"/>
                  <a:pt x="19459" y="248"/>
                  <a:pt x="19446" y="251"/>
                </a:cubicBezTo>
                <a:cubicBezTo>
                  <a:pt x="19432" y="254"/>
                  <a:pt x="19419" y="246"/>
                  <a:pt x="19416" y="233"/>
                </a:cubicBezTo>
                <a:cubicBezTo>
                  <a:pt x="19412" y="219"/>
                  <a:pt x="19421" y="206"/>
                  <a:pt x="19434" y="202"/>
                </a:cubicBezTo>
                <a:close/>
                <a:moveTo>
                  <a:pt x="19532" y="183"/>
                </a:moveTo>
                <a:lnTo>
                  <a:pt x="19532" y="183"/>
                </a:lnTo>
                <a:cubicBezTo>
                  <a:pt x="19546" y="179"/>
                  <a:pt x="19559" y="188"/>
                  <a:pt x="19562" y="201"/>
                </a:cubicBezTo>
                <a:cubicBezTo>
                  <a:pt x="19565" y="214"/>
                  <a:pt x="19557" y="228"/>
                  <a:pt x="19544" y="231"/>
                </a:cubicBezTo>
                <a:cubicBezTo>
                  <a:pt x="19530" y="234"/>
                  <a:pt x="19517" y="226"/>
                  <a:pt x="19514" y="213"/>
                </a:cubicBezTo>
                <a:cubicBezTo>
                  <a:pt x="19510" y="199"/>
                  <a:pt x="19519" y="186"/>
                  <a:pt x="19532" y="183"/>
                </a:cubicBezTo>
                <a:close/>
                <a:moveTo>
                  <a:pt x="19630" y="163"/>
                </a:moveTo>
                <a:lnTo>
                  <a:pt x="19630" y="163"/>
                </a:lnTo>
                <a:cubicBezTo>
                  <a:pt x="19644" y="159"/>
                  <a:pt x="19657" y="168"/>
                  <a:pt x="19660" y="181"/>
                </a:cubicBezTo>
                <a:cubicBezTo>
                  <a:pt x="19664" y="194"/>
                  <a:pt x="19655" y="208"/>
                  <a:pt x="19642" y="211"/>
                </a:cubicBezTo>
                <a:cubicBezTo>
                  <a:pt x="19628" y="214"/>
                  <a:pt x="19615" y="206"/>
                  <a:pt x="19612" y="193"/>
                </a:cubicBezTo>
                <a:cubicBezTo>
                  <a:pt x="19608" y="179"/>
                  <a:pt x="19617" y="166"/>
                  <a:pt x="19630" y="163"/>
                </a:cubicBezTo>
                <a:close/>
                <a:moveTo>
                  <a:pt x="19728" y="143"/>
                </a:moveTo>
                <a:lnTo>
                  <a:pt x="19728" y="143"/>
                </a:lnTo>
                <a:cubicBezTo>
                  <a:pt x="19742" y="139"/>
                  <a:pt x="19755" y="148"/>
                  <a:pt x="19758" y="161"/>
                </a:cubicBezTo>
                <a:cubicBezTo>
                  <a:pt x="19762" y="175"/>
                  <a:pt x="19753" y="188"/>
                  <a:pt x="19740" y="191"/>
                </a:cubicBezTo>
                <a:cubicBezTo>
                  <a:pt x="19726" y="194"/>
                  <a:pt x="19713" y="186"/>
                  <a:pt x="19710" y="173"/>
                </a:cubicBezTo>
                <a:cubicBezTo>
                  <a:pt x="19706" y="159"/>
                  <a:pt x="19715" y="146"/>
                  <a:pt x="19728" y="143"/>
                </a:cubicBezTo>
                <a:close/>
                <a:moveTo>
                  <a:pt x="19826" y="123"/>
                </a:moveTo>
                <a:lnTo>
                  <a:pt x="19826" y="123"/>
                </a:lnTo>
                <a:cubicBezTo>
                  <a:pt x="19840" y="119"/>
                  <a:pt x="19853" y="128"/>
                  <a:pt x="19856" y="141"/>
                </a:cubicBezTo>
                <a:cubicBezTo>
                  <a:pt x="19860" y="155"/>
                  <a:pt x="19851" y="168"/>
                  <a:pt x="19838" y="171"/>
                </a:cubicBezTo>
                <a:cubicBezTo>
                  <a:pt x="19824" y="175"/>
                  <a:pt x="19811" y="166"/>
                  <a:pt x="19808" y="153"/>
                </a:cubicBezTo>
                <a:cubicBezTo>
                  <a:pt x="19805" y="139"/>
                  <a:pt x="19813" y="126"/>
                  <a:pt x="19826" y="123"/>
                </a:cubicBezTo>
                <a:close/>
                <a:moveTo>
                  <a:pt x="19924" y="103"/>
                </a:moveTo>
                <a:lnTo>
                  <a:pt x="19924" y="103"/>
                </a:lnTo>
                <a:cubicBezTo>
                  <a:pt x="19938" y="100"/>
                  <a:pt x="19951" y="108"/>
                  <a:pt x="19954" y="121"/>
                </a:cubicBezTo>
                <a:cubicBezTo>
                  <a:pt x="19958" y="135"/>
                  <a:pt x="19949" y="148"/>
                  <a:pt x="19936" y="151"/>
                </a:cubicBezTo>
                <a:cubicBezTo>
                  <a:pt x="19922" y="155"/>
                  <a:pt x="19909" y="146"/>
                  <a:pt x="19906" y="133"/>
                </a:cubicBezTo>
                <a:cubicBezTo>
                  <a:pt x="19903" y="119"/>
                  <a:pt x="19911" y="106"/>
                  <a:pt x="19924" y="103"/>
                </a:cubicBezTo>
                <a:close/>
                <a:moveTo>
                  <a:pt x="20022" y="83"/>
                </a:moveTo>
                <a:lnTo>
                  <a:pt x="20022" y="83"/>
                </a:lnTo>
                <a:cubicBezTo>
                  <a:pt x="20036" y="80"/>
                  <a:pt x="20049" y="88"/>
                  <a:pt x="20052" y="101"/>
                </a:cubicBezTo>
                <a:cubicBezTo>
                  <a:pt x="20056" y="115"/>
                  <a:pt x="20047" y="128"/>
                  <a:pt x="20034" y="131"/>
                </a:cubicBezTo>
                <a:cubicBezTo>
                  <a:pt x="20021" y="135"/>
                  <a:pt x="20007" y="126"/>
                  <a:pt x="20004" y="113"/>
                </a:cubicBezTo>
                <a:cubicBezTo>
                  <a:pt x="20001" y="100"/>
                  <a:pt x="20009" y="86"/>
                  <a:pt x="20022" y="83"/>
                </a:cubicBezTo>
                <a:close/>
                <a:moveTo>
                  <a:pt x="20120" y="63"/>
                </a:moveTo>
                <a:lnTo>
                  <a:pt x="20120" y="63"/>
                </a:lnTo>
                <a:cubicBezTo>
                  <a:pt x="20134" y="60"/>
                  <a:pt x="20147" y="68"/>
                  <a:pt x="20151" y="81"/>
                </a:cubicBezTo>
                <a:cubicBezTo>
                  <a:pt x="20154" y="95"/>
                  <a:pt x="20145" y="108"/>
                  <a:pt x="20132" y="111"/>
                </a:cubicBezTo>
                <a:lnTo>
                  <a:pt x="20132" y="112"/>
                </a:lnTo>
                <a:cubicBezTo>
                  <a:pt x="20119" y="115"/>
                  <a:pt x="20105" y="106"/>
                  <a:pt x="20102" y="93"/>
                </a:cubicBezTo>
                <a:cubicBezTo>
                  <a:pt x="20099" y="80"/>
                  <a:pt x="20107" y="66"/>
                  <a:pt x="20120" y="63"/>
                </a:cubicBezTo>
                <a:close/>
                <a:moveTo>
                  <a:pt x="20218" y="43"/>
                </a:moveTo>
                <a:lnTo>
                  <a:pt x="20218" y="43"/>
                </a:lnTo>
                <a:cubicBezTo>
                  <a:pt x="20232" y="40"/>
                  <a:pt x="20245" y="48"/>
                  <a:pt x="20249" y="61"/>
                </a:cubicBezTo>
                <a:cubicBezTo>
                  <a:pt x="20252" y="75"/>
                  <a:pt x="20244" y="88"/>
                  <a:pt x="20230" y="92"/>
                </a:cubicBezTo>
                <a:cubicBezTo>
                  <a:pt x="20217" y="95"/>
                  <a:pt x="20203" y="87"/>
                  <a:pt x="20200" y="73"/>
                </a:cubicBezTo>
                <a:cubicBezTo>
                  <a:pt x="20197" y="60"/>
                  <a:pt x="20205" y="46"/>
                  <a:pt x="20218" y="43"/>
                </a:cubicBezTo>
                <a:close/>
                <a:moveTo>
                  <a:pt x="20316" y="23"/>
                </a:moveTo>
                <a:lnTo>
                  <a:pt x="20316" y="23"/>
                </a:lnTo>
                <a:cubicBezTo>
                  <a:pt x="20330" y="20"/>
                  <a:pt x="20343" y="28"/>
                  <a:pt x="20347" y="41"/>
                </a:cubicBezTo>
                <a:cubicBezTo>
                  <a:pt x="20350" y="55"/>
                  <a:pt x="20342" y="68"/>
                  <a:pt x="20328" y="72"/>
                </a:cubicBezTo>
                <a:cubicBezTo>
                  <a:pt x="20315" y="75"/>
                  <a:pt x="20301" y="67"/>
                  <a:pt x="20298" y="53"/>
                </a:cubicBezTo>
                <a:cubicBezTo>
                  <a:pt x="20295" y="40"/>
                  <a:pt x="20303" y="26"/>
                  <a:pt x="20316" y="23"/>
                </a:cubicBezTo>
                <a:close/>
                <a:moveTo>
                  <a:pt x="20414" y="3"/>
                </a:moveTo>
                <a:lnTo>
                  <a:pt x="20415" y="3"/>
                </a:lnTo>
                <a:cubicBezTo>
                  <a:pt x="20428" y="0"/>
                  <a:pt x="20441" y="8"/>
                  <a:pt x="20445" y="22"/>
                </a:cubicBezTo>
                <a:cubicBezTo>
                  <a:pt x="20448" y="35"/>
                  <a:pt x="20440" y="48"/>
                  <a:pt x="20426" y="52"/>
                </a:cubicBezTo>
                <a:cubicBezTo>
                  <a:pt x="20413" y="55"/>
                  <a:pt x="20399" y="47"/>
                  <a:pt x="20396" y="33"/>
                </a:cubicBezTo>
                <a:cubicBezTo>
                  <a:pt x="20393" y="20"/>
                  <a:pt x="20401" y="6"/>
                  <a:pt x="20414" y="3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2" name="Freeform 67"/>
          <p:cNvSpPr>
            <a:spLocks noEditPoints="1"/>
          </p:cNvSpPr>
          <p:nvPr/>
        </p:nvSpPr>
        <p:spPr bwMode="auto">
          <a:xfrm rot="16200000">
            <a:off x="1226357" y="2695575"/>
            <a:ext cx="2781300" cy="358775"/>
          </a:xfrm>
          <a:custGeom>
            <a:avLst/>
            <a:gdLst>
              <a:gd name="T0" fmla="*/ 2147483647 w 20820"/>
              <a:gd name="T1" fmla="*/ 2147483647 h 1384"/>
              <a:gd name="T2" fmla="*/ 2147483647 w 20820"/>
              <a:gd name="T3" fmla="*/ 2147483647 h 1384"/>
              <a:gd name="T4" fmla="*/ 2147483647 w 20820"/>
              <a:gd name="T5" fmla="*/ 2147483647 h 1384"/>
              <a:gd name="T6" fmla="*/ 2147483647 w 20820"/>
              <a:gd name="T7" fmla="*/ 2147483647 h 1384"/>
              <a:gd name="T8" fmla="*/ 2147483647 w 20820"/>
              <a:gd name="T9" fmla="*/ 2147483647 h 1384"/>
              <a:gd name="T10" fmla="*/ 2147483647 w 20820"/>
              <a:gd name="T11" fmla="*/ 2147483647 h 1384"/>
              <a:gd name="T12" fmla="*/ 2147483647 w 20820"/>
              <a:gd name="T13" fmla="*/ 2147483647 h 1384"/>
              <a:gd name="T14" fmla="*/ 2147483647 w 20820"/>
              <a:gd name="T15" fmla="*/ 2147483647 h 1384"/>
              <a:gd name="T16" fmla="*/ 2147483647 w 20820"/>
              <a:gd name="T17" fmla="*/ 2147483647 h 1384"/>
              <a:gd name="T18" fmla="*/ 2147483647 w 20820"/>
              <a:gd name="T19" fmla="*/ 2147483647 h 1384"/>
              <a:gd name="T20" fmla="*/ 2147483647 w 20820"/>
              <a:gd name="T21" fmla="*/ 2147483647 h 1384"/>
              <a:gd name="T22" fmla="*/ 2147483647 w 20820"/>
              <a:gd name="T23" fmla="*/ 2147483647 h 1384"/>
              <a:gd name="T24" fmla="*/ 2147483647 w 20820"/>
              <a:gd name="T25" fmla="*/ 2147483647 h 1384"/>
              <a:gd name="T26" fmla="*/ 2147483647 w 20820"/>
              <a:gd name="T27" fmla="*/ 2147483647 h 1384"/>
              <a:gd name="T28" fmla="*/ 2147483647 w 20820"/>
              <a:gd name="T29" fmla="*/ 2147483647 h 1384"/>
              <a:gd name="T30" fmla="*/ 2147483647 w 20820"/>
              <a:gd name="T31" fmla="*/ 2147483647 h 1384"/>
              <a:gd name="T32" fmla="*/ 2147483647 w 20820"/>
              <a:gd name="T33" fmla="*/ 2147483647 h 1384"/>
              <a:gd name="T34" fmla="*/ 2147483647 w 20820"/>
              <a:gd name="T35" fmla="*/ 2147483647 h 1384"/>
              <a:gd name="T36" fmla="*/ 2147483647 w 20820"/>
              <a:gd name="T37" fmla="*/ 2147483647 h 1384"/>
              <a:gd name="T38" fmla="*/ 2147483647 w 20820"/>
              <a:gd name="T39" fmla="*/ 2147483647 h 1384"/>
              <a:gd name="T40" fmla="*/ 2147483647 w 20820"/>
              <a:gd name="T41" fmla="*/ 2147483647 h 1384"/>
              <a:gd name="T42" fmla="*/ 2147483647 w 20820"/>
              <a:gd name="T43" fmla="*/ 2147483647 h 1384"/>
              <a:gd name="T44" fmla="*/ 2147483647 w 20820"/>
              <a:gd name="T45" fmla="*/ 2147483647 h 1384"/>
              <a:gd name="T46" fmla="*/ 2147483647 w 20820"/>
              <a:gd name="T47" fmla="*/ 2147483647 h 1384"/>
              <a:gd name="T48" fmla="*/ 2147483647 w 20820"/>
              <a:gd name="T49" fmla="*/ 2147483647 h 1384"/>
              <a:gd name="T50" fmla="*/ 2147483647 w 20820"/>
              <a:gd name="T51" fmla="*/ 2147483647 h 1384"/>
              <a:gd name="T52" fmla="*/ 2147483647 w 20820"/>
              <a:gd name="T53" fmla="*/ 2147483647 h 1384"/>
              <a:gd name="T54" fmla="*/ 2147483647 w 20820"/>
              <a:gd name="T55" fmla="*/ 2147483647 h 1384"/>
              <a:gd name="T56" fmla="*/ 2147483647 w 20820"/>
              <a:gd name="T57" fmla="*/ 2147483647 h 1384"/>
              <a:gd name="T58" fmla="*/ 2147483647 w 20820"/>
              <a:gd name="T59" fmla="*/ 2147483647 h 1384"/>
              <a:gd name="T60" fmla="*/ 2147483647 w 20820"/>
              <a:gd name="T61" fmla="*/ 2147483647 h 1384"/>
              <a:gd name="T62" fmla="*/ 2147483647 w 20820"/>
              <a:gd name="T63" fmla="*/ 2147483647 h 1384"/>
              <a:gd name="T64" fmla="*/ 2147483647 w 20820"/>
              <a:gd name="T65" fmla="*/ 2147483647 h 1384"/>
              <a:gd name="T66" fmla="*/ 2147483647 w 20820"/>
              <a:gd name="T67" fmla="*/ 2147483647 h 1384"/>
              <a:gd name="T68" fmla="*/ 2147483647 w 20820"/>
              <a:gd name="T69" fmla="*/ 2147483647 h 1384"/>
              <a:gd name="T70" fmla="*/ 2147483647 w 20820"/>
              <a:gd name="T71" fmla="*/ 2147483647 h 1384"/>
              <a:gd name="T72" fmla="*/ 2147483647 w 20820"/>
              <a:gd name="T73" fmla="*/ 2147483647 h 1384"/>
              <a:gd name="T74" fmla="*/ 2147483647 w 20820"/>
              <a:gd name="T75" fmla="*/ 2147483647 h 1384"/>
              <a:gd name="T76" fmla="*/ 2147483647 w 20820"/>
              <a:gd name="T77" fmla="*/ 2147483647 h 1384"/>
              <a:gd name="T78" fmla="*/ 2147483647 w 20820"/>
              <a:gd name="T79" fmla="*/ 2147483647 h 1384"/>
              <a:gd name="T80" fmla="*/ 2147483647 w 20820"/>
              <a:gd name="T81" fmla="*/ 2147483647 h 1384"/>
              <a:gd name="T82" fmla="*/ 2147483647 w 20820"/>
              <a:gd name="T83" fmla="*/ 2147483647 h 1384"/>
              <a:gd name="T84" fmla="*/ 2147483647 w 20820"/>
              <a:gd name="T85" fmla="*/ 2147483647 h 1384"/>
              <a:gd name="T86" fmla="*/ 2147483647 w 20820"/>
              <a:gd name="T87" fmla="*/ 2147483647 h 1384"/>
              <a:gd name="T88" fmla="*/ 2147483647 w 20820"/>
              <a:gd name="T89" fmla="*/ 2147483647 h 1384"/>
              <a:gd name="T90" fmla="*/ 2147483647 w 20820"/>
              <a:gd name="T91" fmla="*/ 2147483647 h 1384"/>
              <a:gd name="T92" fmla="*/ 2147483647 w 20820"/>
              <a:gd name="T93" fmla="*/ 2147483647 h 1384"/>
              <a:gd name="T94" fmla="*/ 2147483647 w 20820"/>
              <a:gd name="T95" fmla="*/ 2147483647 h 1384"/>
              <a:gd name="T96" fmla="*/ 2147483647 w 20820"/>
              <a:gd name="T97" fmla="*/ 2147483647 h 1384"/>
              <a:gd name="T98" fmla="*/ 2147483647 w 20820"/>
              <a:gd name="T99" fmla="*/ 2147483647 h 1384"/>
              <a:gd name="T100" fmla="*/ 2147483647 w 20820"/>
              <a:gd name="T101" fmla="*/ 2147483647 h 1384"/>
              <a:gd name="T102" fmla="*/ 2147483647 w 20820"/>
              <a:gd name="T103" fmla="*/ 2147483647 h 1384"/>
              <a:gd name="T104" fmla="*/ 2147483647 w 20820"/>
              <a:gd name="T105" fmla="*/ 2147483647 h 1384"/>
              <a:gd name="T106" fmla="*/ 2147483647 w 20820"/>
              <a:gd name="T107" fmla="*/ 2147483647 h 1384"/>
              <a:gd name="T108" fmla="*/ 2147483647 w 20820"/>
              <a:gd name="T109" fmla="*/ 2147483647 h 1384"/>
              <a:gd name="T110" fmla="*/ 2147483647 w 20820"/>
              <a:gd name="T111" fmla="*/ 2147483647 h 1384"/>
              <a:gd name="T112" fmla="*/ 2147483647 w 20820"/>
              <a:gd name="T113" fmla="*/ 2147483647 h 1384"/>
              <a:gd name="T114" fmla="*/ 2147483647 w 20820"/>
              <a:gd name="T115" fmla="*/ 2147483647 h 1384"/>
              <a:gd name="T116" fmla="*/ 2147483647 w 20820"/>
              <a:gd name="T117" fmla="*/ 2147483647 h 1384"/>
              <a:gd name="T118" fmla="*/ 2147483647 w 20820"/>
              <a:gd name="T119" fmla="*/ 2147483647 h 1384"/>
              <a:gd name="T120" fmla="*/ 2147483647 w 20820"/>
              <a:gd name="T121" fmla="*/ 2147483647 h 1384"/>
              <a:gd name="T122" fmla="*/ 2147483647 w 20820"/>
              <a:gd name="T123" fmla="*/ 2147483647 h 1384"/>
              <a:gd name="T124" fmla="*/ 2147483647 w 20820"/>
              <a:gd name="T125" fmla="*/ 2147483647 h 138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820"/>
              <a:gd name="T190" fmla="*/ 0 h 1384"/>
              <a:gd name="T191" fmla="*/ 20820 w 20820"/>
              <a:gd name="T192" fmla="*/ 1384 h 138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820" h="1384">
                <a:moveTo>
                  <a:pt x="25" y="1333"/>
                </a:moveTo>
                <a:lnTo>
                  <a:pt x="25" y="1333"/>
                </a:lnTo>
                <a:cubicBezTo>
                  <a:pt x="38" y="1332"/>
                  <a:pt x="50" y="1342"/>
                  <a:pt x="51" y="1356"/>
                </a:cubicBezTo>
                <a:cubicBezTo>
                  <a:pt x="53" y="1370"/>
                  <a:pt x="42" y="1382"/>
                  <a:pt x="28" y="1383"/>
                </a:cubicBezTo>
                <a:cubicBezTo>
                  <a:pt x="15" y="1384"/>
                  <a:pt x="3" y="1374"/>
                  <a:pt x="2" y="1360"/>
                </a:cubicBezTo>
                <a:cubicBezTo>
                  <a:pt x="0" y="1346"/>
                  <a:pt x="11" y="1334"/>
                  <a:pt x="25" y="1333"/>
                </a:cubicBezTo>
                <a:close/>
                <a:moveTo>
                  <a:pt x="124" y="1326"/>
                </a:moveTo>
                <a:lnTo>
                  <a:pt x="124" y="1326"/>
                </a:lnTo>
                <a:cubicBezTo>
                  <a:pt x="138" y="1325"/>
                  <a:pt x="150" y="1336"/>
                  <a:pt x="151" y="1349"/>
                </a:cubicBezTo>
                <a:cubicBezTo>
                  <a:pt x="152" y="1363"/>
                  <a:pt x="142" y="1375"/>
                  <a:pt x="128" y="1376"/>
                </a:cubicBezTo>
                <a:cubicBezTo>
                  <a:pt x="115" y="1377"/>
                  <a:pt x="102" y="1367"/>
                  <a:pt x="101" y="1353"/>
                </a:cubicBezTo>
                <a:cubicBezTo>
                  <a:pt x="100" y="1340"/>
                  <a:pt x="111" y="1328"/>
                  <a:pt x="124" y="1326"/>
                </a:cubicBezTo>
                <a:close/>
                <a:moveTo>
                  <a:pt x="224" y="1320"/>
                </a:moveTo>
                <a:lnTo>
                  <a:pt x="224" y="1320"/>
                </a:lnTo>
                <a:cubicBezTo>
                  <a:pt x="238" y="1319"/>
                  <a:pt x="250" y="1329"/>
                  <a:pt x="251" y="1343"/>
                </a:cubicBezTo>
                <a:cubicBezTo>
                  <a:pt x="252" y="1357"/>
                  <a:pt x="242" y="1369"/>
                  <a:pt x="228" y="1370"/>
                </a:cubicBezTo>
                <a:cubicBezTo>
                  <a:pt x="214" y="1371"/>
                  <a:pt x="202" y="1361"/>
                  <a:pt x="201" y="1347"/>
                </a:cubicBezTo>
                <a:cubicBezTo>
                  <a:pt x="200" y="1333"/>
                  <a:pt x="210" y="1321"/>
                  <a:pt x="224" y="1320"/>
                </a:cubicBezTo>
                <a:close/>
                <a:moveTo>
                  <a:pt x="324" y="1314"/>
                </a:moveTo>
                <a:lnTo>
                  <a:pt x="324" y="1314"/>
                </a:lnTo>
                <a:cubicBezTo>
                  <a:pt x="338" y="1313"/>
                  <a:pt x="350" y="1323"/>
                  <a:pt x="351" y="1337"/>
                </a:cubicBezTo>
                <a:cubicBezTo>
                  <a:pt x="352" y="1350"/>
                  <a:pt x="342" y="1362"/>
                  <a:pt x="328" y="1364"/>
                </a:cubicBezTo>
                <a:cubicBezTo>
                  <a:pt x="314" y="1365"/>
                  <a:pt x="302" y="1354"/>
                  <a:pt x="301" y="1341"/>
                </a:cubicBezTo>
                <a:cubicBezTo>
                  <a:pt x="300" y="1327"/>
                  <a:pt x="310" y="1315"/>
                  <a:pt x="324" y="1314"/>
                </a:cubicBezTo>
                <a:close/>
                <a:moveTo>
                  <a:pt x="424" y="1307"/>
                </a:moveTo>
                <a:lnTo>
                  <a:pt x="424" y="1307"/>
                </a:lnTo>
                <a:cubicBezTo>
                  <a:pt x="438" y="1306"/>
                  <a:pt x="450" y="1316"/>
                  <a:pt x="451" y="1330"/>
                </a:cubicBezTo>
                <a:cubicBezTo>
                  <a:pt x="452" y="1344"/>
                  <a:pt x="442" y="1356"/>
                  <a:pt x="428" y="1357"/>
                </a:cubicBezTo>
                <a:cubicBezTo>
                  <a:pt x="414" y="1358"/>
                  <a:pt x="402" y="1348"/>
                  <a:pt x="401" y="1334"/>
                </a:cubicBezTo>
                <a:cubicBezTo>
                  <a:pt x="400" y="1320"/>
                  <a:pt x="410" y="1308"/>
                  <a:pt x="424" y="1307"/>
                </a:cubicBezTo>
                <a:close/>
                <a:moveTo>
                  <a:pt x="524" y="1301"/>
                </a:moveTo>
                <a:lnTo>
                  <a:pt x="524" y="1301"/>
                </a:lnTo>
                <a:cubicBezTo>
                  <a:pt x="538" y="1300"/>
                  <a:pt x="550" y="1310"/>
                  <a:pt x="551" y="1324"/>
                </a:cubicBezTo>
                <a:cubicBezTo>
                  <a:pt x="552" y="1338"/>
                  <a:pt x="541" y="1350"/>
                  <a:pt x="528" y="1351"/>
                </a:cubicBezTo>
                <a:cubicBezTo>
                  <a:pt x="514" y="1352"/>
                  <a:pt x="502" y="1342"/>
                  <a:pt x="501" y="1328"/>
                </a:cubicBezTo>
                <a:cubicBezTo>
                  <a:pt x="500" y="1314"/>
                  <a:pt x="510" y="1302"/>
                  <a:pt x="524" y="1301"/>
                </a:cubicBezTo>
                <a:close/>
                <a:moveTo>
                  <a:pt x="624" y="1294"/>
                </a:moveTo>
                <a:lnTo>
                  <a:pt x="624" y="1294"/>
                </a:lnTo>
                <a:cubicBezTo>
                  <a:pt x="637" y="1293"/>
                  <a:pt x="649" y="1304"/>
                  <a:pt x="651" y="1317"/>
                </a:cubicBezTo>
                <a:cubicBezTo>
                  <a:pt x="652" y="1331"/>
                  <a:pt x="641" y="1343"/>
                  <a:pt x="628" y="1344"/>
                </a:cubicBezTo>
                <a:lnTo>
                  <a:pt x="627" y="1344"/>
                </a:lnTo>
                <a:cubicBezTo>
                  <a:pt x="614" y="1345"/>
                  <a:pt x="602" y="1335"/>
                  <a:pt x="601" y="1321"/>
                </a:cubicBezTo>
                <a:cubicBezTo>
                  <a:pt x="600" y="1308"/>
                  <a:pt x="610" y="1296"/>
                  <a:pt x="624" y="1294"/>
                </a:cubicBezTo>
                <a:close/>
                <a:moveTo>
                  <a:pt x="723" y="1288"/>
                </a:moveTo>
                <a:lnTo>
                  <a:pt x="723" y="1288"/>
                </a:lnTo>
                <a:cubicBezTo>
                  <a:pt x="737" y="1287"/>
                  <a:pt x="749" y="1297"/>
                  <a:pt x="750" y="1311"/>
                </a:cubicBezTo>
                <a:cubicBezTo>
                  <a:pt x="751" y="1325"/>
                  <a:pt x="741" y="1337"/>
                  <a:pt x="727" y="1338"/>
                </a:cubicBezTo>
                <a:cubicBezTo>
                  <a:pt x="714" y="1339"/>
                  <a:pt x="702" y="1329"/>
                  <a:pt x="700" y="1315"/>
                </a:cubicBezTo>
                <a:cubicBezTo>
                  <a:pt x="699" y="1301"/>
                  <a:pt x="710" y="1289"/>
                  <a:pt x="723" y="1288"/>
                </a:cubicBezTo>
                <a:close/>
                <a:moveTo>
                  <a:pt x="823" y="1282"/>
                </a:moveTo>
                <a:lnTo>
                  <a:pt x="823" y="1282"/>
                </a:lnTo>
                <a:cubicBezTo>
                  <a:pt x="837" y="1281"/>
                  <a:pt x="849" y="1291"/>
                  <a:pt x="850" y="1305"/>
                </a:cubicBezTo>
                <a:cubicBezTo>
                  <a:pt x="851" y="1318"/>
                  <a:pt x="841" y="1330"/>
                  <a:pt x="827" y="1331"/>
                </a:cubicBezTo>
                <a:cubicBezTo>
                  <a:pt x="813" y="1333"/>
                  <a:pt x="801" y="1322"/>
                  <a:pt x="800" y="1309"/>
                </a:cubicBezTo>
                <a:cubicBezTo>
                  <a:pt x="799" y="1295"/>
                  <a:pt x="810" y="1283"/>
                  <a:pt x="823" y="1282"/>
                </a:cubicBezTo>
                <a:close/>
                <a:moveTo>
                  <a:pt x="923" y="1275"/>
                </a:moveTo>
                <a:lnTo>
                  <a:pt x="923" y="1275"/>
                </a:lnTo>
                <a:cubicBezTo>
                  <a:pt x="937" y="1274"/>
                  <a:pt x="949" y="1284"/>
                  <a:pt x="950" y="1298"/>
                </a:cubicBezTo>
                <a:cubicBezTo>
                  <a:pt x="951" y="1312"/>
                  <a:pt x="941" y="1324"/>
                  <a:pt x="927" y="1325"/>
                </a:cubicBezTo>
                <a:cubicBezTo>
                  <a:pt x="913" y="1326"/>
                  <a:pt x="901" y="1316"/>
                  <a:pt x="900" y="1302"/>
                </a:cubicBezTo>
                <a:cubicBezTo>
                  <a:pt x="899" y="1288"/>
                  <a:pt x="909" y="1276"/>
                  <a:pt x="923" y="1275"/>
                </a:cubicBezTo>
                <a:close/>
                <a:moveTo>
                  <a:pt x="1023" y="1269"/>
                </a:moveTo>
                <a:lnTo>
                  <a:pt x="1023" y="1269"/>
                </a:lnTo>
                <a:cubicBezTo>
                  <a:pt x="1037" y="1268"/>
                  <a:pt x="1049" y="1278"/>
                  <a:pt x="1050" y="1292"/>
                </a:cubicBezTo>
                <a:cubicBezTo>
                  <a:pt x="1051" y="1306"/>
                  <a:pt x="1041" y="1318"/>
                  <a:pt x="1027" y="1319"/>
                </a:cubicBezTo>
                <a:cubicBezTo>
                  <a:pt x="1013" y="1320"/>
                  <a:pt x="1001" y="1309"/>
                  <a:pt x="1000" y="1296"/>
                </a:cubicBezTo>
                <a:cubicBezTo>
                  <a:pt x="999" y="1282"/>
                  <a:pt x="1009" y="1270"/>
                  <a:pt x="1023" y="1269"/>
                </a:cubicBezTo>
                <a:close/>
                <a:moveTo>
                  <a:pt x="1123" y="1262"/>
                </a:moveTo>
                <a:lnTo>
                  <a:pt x="1123" y="1262"/>
                </a:lnTo>
                <a:cubicBezTo>
                  <a:pt x="1137" y="1261"/>
                  <a:pt x="1149" y="1272"/>
                  <a:pt x="1150" y="1285"/>
                </a:cubicBezTo>
                <a:cubicBezTo>
                  <a:pt x="1151" y="1299"/>
                  <a:pt x="1141" y="1311"/>
                  <a:pt x="1127" y="1312"/>
                </a:cubicBezTo>
                <a:cubicBezTo>
                  <a:pt x="1113" y="1313"/>
                  <a:pt x="1101" y="1303"/>
                  <a:pt x="1100" y="1289"/>
                </a:cubicBezTo>
                <a:cubicBezTo>
                  <a:pt x="1099" y="1276"/>
                  <a:pt x="1109" y="1264"/>
                  <a:pt x="1123" y="1262"/>
                </a:cubicBezTo>
                <a:close/>
                <a:moveTo>
                  <a:pt x="1223" y="1256"/>
                </a:moveTo>
                <a:lnTo>
                  <a:pt x="1223" y="1256"/>
                </a:lnTo>
                <a:cubicBezTo>
                  <a:pt x="1236" y="1255"/>
                  <a:pt x="1248" y="1265"/>
                  <a:pt x="1250" y="1279"/>
                </a:cubicBezTo>
                <a:cubicBezTo>
                  <a:pt x="1251" y="1293"/>
                  <a:pt x="1240" y="1305"/>
                  <a:pt x="1227" y="1306"/>
                </a:cubicBezTo>
                <a:cubicBezTo>
                  <a:pt x="1213" y="1307"/>
                  <a:pt x="1201" y="1297"/>
                  <a:pt x="1200" y="1283"/>
                </a:cubicBezTo>
                <a:cubicBezTo>
                  <a:pt x="1199" y="1269"/>
                  <a:pt x="1209" y="1257"/>
                  <a:pt x="1223" y="1256"/>
                </a:cubicBezTo>
                <a:close/>
                <a:moveTo>
                  <a:pt x="1322" y="1250"/>
                </a:moveTo>
                <a:lnTo>
                  <a:pt x="1323" y="1250"/>
                </a:lnTo>
                <a:cubicBezTo>
                  <a:pt x="1336" y="1249"/>
                  <a:pt x="1348" y="1259"/>
                  <a:pt x="1349" y="1273"/>
                </a:cubicBezTo>
                <a:cubicBezTo>
                  <a:pt x="1351" y="1286"/>
                  <a:pt x="1340" y="1298"/>
                  <a:pt x="1326" y="1299"/>
                </a:cubicBezTo>
                <a:cubicBezTo>
                  <a:pt x="1313" y="1301"/>
                  <a:pt x="1301" y="1290"/>
                  <a:pt x="1300" y="1277"/>
                </a:cubicBezTo>
                <a:cubicBezTo>
                  <a:pt x="1298" y="1263"/>
                  <a:pt x="1309" y="1251"/>
                  <a:pt x="1322" y="1250"/>
                </a:cubicBezTo>
                <a:close/>
                <a:moveTo>
                  <a:pt x="1422" y="1243"/>
                </a:moveTo>
                <a:lnTo>
                  <a:pt x="1422" y="1243"/>
                </a:lnTo>
                <a:cubicBezTo>
                  <a:pt x="1436" y="1242"/>
                  <a:pt x="1448" y="1252"/>
                  <a:pt x="1449" y="1266"/>
                </a:cubicBezTo>
                <a:cubicBezTo>
                  <a:pt x="1450" y="1280"/>
                  <a:pt x="1440" y="1292"/>
                  <a:pt x="1426" y="1293"/>
                </a:cubicBezTo>
                <a:cubicBezTo>
                  <a:pt x="1412" y="1294"/>
                  <a:pt x="1400" y="1284"/>
                  <a:pt x="1399" y="1270"/>
                </a:cubicBezTo>
                <a:cubicBezTo>
                  <a:pt x="1398" y="1256"/>
                  <a:pt x="1409" y="1244"/>
                  <a:pt x="1422" y="1243"/>
                </a:cubicBezTo>
                <a:close/>
                <a:moveTo>
                  <a:pt x="1522" y="1237"/>
                </a:moveTo>
                <a:lnTo>
                  <a:pt x="1522" y="1237"/>
                </a:lnTo>
                <a:cubicBezTo>
                  <a:pt x="1536" y="1236"/>
                  <a:pt x="1548" y="1246"/>
                  <a:pt x="1549" y="1260"/>
                </a:cubicBezTo>
                <a:cubicBezTo>
                  <a:pt x="1550" y="1274"/>
                  <a:pt x="1540" y="1286"/>
                  <a:pt x="1526" y="1287"/>
                </a:cubicBezTo>
                <a:cubicBezTo>
                  <a:pt x="1512" y="1288"/>
                  <a:pt x="1500" y="1277"/>
                  <a:pt x="1499" y="1264"/>
                </a:cubicBezTo>
                <a:cubicBezTo>
                  <a:pt x="1498" y="1250"/>
                  <a:pt x="1508" y="1238"/>
                  <a:pt x="1522" y="1237"/>
                </a:cubicBezTo>
                <a:close/>
                <a:moveTo>
                  <a:pt x="1622" y="1230"/>
                </a:moveTo>
                <a:lnTo>
                  <a:pt x="1622" y="1230"/>
                </a:lnTo>
                <a:cubicBezTo>
                  <a:pt x="1636" y="1229"/>
                  <a:pt x="1648" y="1240"/>
                  <a:pt x="1649" y="1253"/>
                </a:cubicBezTo>
                <a:cubicBezTo>
                  <a:pt x="1650" y="1267"/>
                  <a:pt x="1640" y="1279"/>
                  <a:pt x="1626" y="1280"/>
                </a:cubicBezTo>
                <a:cubicBezTo>
                  <a:pt x="1612" y="1281"/>
                  <a:pt x="1600" y="1271"/>
                  <a:pt x="1599" y="1257"/>
                </a:cubicBezTo>
                <a:cubicBezTo>
                  <a:pt x="1598" y="1244"/>
                  <a:pt x="1608" y="1231"/>
                  <a:pt x="1622" y="1230"/>
                </a:cubicBezTo>
                <a:close/>
                <a:moveTo>
                  <a:pt x="1722" y="1224"/>
                </a:moveTo>
                <a:lnTo>
                  <a:pt x="1722" y="1224"/>
                </a:lnTo>
                <a:cubicBezTo>
                  <a:pt x="1736" y="1223"/>
                  <a:pt x="1748" y="1233"/>
                  <a:pt x="1749" y="1247"/>
                </a:cubicBezTo>
                <a:cubicBezTo>
                  <a:pt x="1750" y="1261"/>
                  <a:pt x="1740" y="1273"/>
                  <a:pt x="1726" y="1274"/>
                </a:cubicBezTo>
                <a:cubicBezTo>
                  <a:pt x="1712" y="1275"/>
                  <a:pt x="1700" y="1265"/>
                  <a:pt x="1699" y="1251"/>
                </a:cubicBezTo>
                <a:cubicBezTo>
                  <a:pt x="1698" y="1237"/>
                  <a:pt x="1708" y="1225"/>
                  <a:pt x="1722" y="1224"/>
                </a:cubicBezTo>
                <a:close/>
                <a:moveTo>
                  <a:pt x="1822" y="1218"/>
                </a:moveTo>
                <a:lnTo>
                  <a:pt x="1822" y="1218"/>
                </a:lnTo>
                <a:cubicBezTo>
                  <a:pt x="1836" y="1217"/>
                  <a:pt x="1848" y="1227"/>
                  <a:pt x="1849" y="1241"/>
                </a:cubicBezTo>
                <a:cubicBezTo>
                  <a:pt x="1850" y="1254"/>
                  <a:pt x="1839" y="1266"/>
                  <a:pt x="1826" y="1267"/>
                </a:cubicBezTo>
                <a:cubicBezTo>
                  <a:pt x="1812" y="1269"/>
                  <a:pt x="1800" y="1258"/>
                  <a:pt x="1799" y="1244"/>
                </a:cubicBezTo>
                <a:cubicBezTo>
                  <a:pt x="1798" y="1231"/>
                  <a:pt x="1808" y="1219"/>
                  <a:pt x="1822" y="1218"/>
                </a:cubicBezTo>
                <a:close/>
                <a:moveTo>
                  <a:pt x="1922" y="1211"/>
                </a:moveTo>
                <a:lnTo>
                  <a:pt x="1922" y="1211"/>
                </a:lnTo>
                <a:cubicBezTo>
                  <a:pt x="1935" y="1210"/>
                  <a:pt x="1947" y="1220"/>
                  <a:pt x="1948" y="1234"/>
                </a:cubicBezTo>
                <a:cubicBezTo>
                  <a:pt x="1950" y="1248"/>
                  <a:pt x="1939" y="1260"/>
                  <a:pt x="1926" y="1261"/>
                </a:cubicBezTo>
                <a:lnTo>
                  <a:pt x="1925" y="1261"/>
                </a:lnTo>
                <a:cubicBezTo>
                  <a:pt x="1912" y="1262"/>
                  <a:pt x="1900" y="1252"/>
                  <a:pt x="1899" y="1238"/>
                </a:cubicBezTo>
                <a:cubicBezTo>
                  <a:pt x="1898" y="1224"/>
                  <a:pt x="1908" y="1212"/>
                  <a:pt x="1922" y="1211"/>
                </a:cubicBezTo>
                <a:close/>
                <a:moveTo>
                  <a:pt x="2021" y="1205"/>
                </a:moveTo>
                <a:lnTo>
                  <a:pt x="2021" y="1205"/>
                </a:lnTo>
                <a:cubicBezTo>
                  <a:pt x="2035" y="1204"/>
                  <a:pt x="2047" y="1214"/>
                  <a:pt x="2048" y="1228"/>
                </a:cubicBezTo>
                <a:cubicBezTo>
                  <a:pt x="2049" y="1242"/>
                  <a:pt x="2039" y="1254"/>
                  <a:pt x="2025" y="1255"/>
                </a:cubicBezTo>
                <a:cubicBezTo>
                  <a:pt x="2012" y="1256"/>
                  <a:pt x="2000" y="1245"/>
                  <a:pt x="1998" y="1232"/>
                </a:cubicBezTo>
                <a:cubicBezTo>
                  <a:pt x="1997" y="1218"/>
                  <a:pt x="2008" y="1206"/>
                  <a:pt x="2021" y="1205"/>
                </a:cubicBezTo>
                <a:close/>
                <a:moveTo>
                  <a:pt x="2121" y="1198"/>
                </a:moveTo>
                <a:lnTo>
                  <a:pt x="2121" y="1198"/>
                </a:lnTo>
                <a:cubicBezTo>
                  <a:pt x="2135" y="1197"/>
                  <a:pt x="2147" y="1208"/>
                  <a:pt x="2148" y="1221"/>
                </a:cubicBezTo>
                <a:cubicBezTo>
                  <a:pt x="2149" y="1235"/>
                  <a:pt x="2139" y="1247"/>
                  <a:pt x="2125" y="1248"/>
                </a:cubicBezTo>
                <a:cubicBezTo>
                  <a:pt x="2111" y="1249"/>
                  <a:pt x="2099" y="1239"/>
                  <a:pt x="2098" y="1225"/>
                </a:cubicBezTo>
                <a:cubicBezTo>
                  <a:pt x="2097" y="1212"/>
                  <a:pt x="2107" y="1199"/>
                  <a:pt x="2121" y="1198"/>
                </a:cubicBezTo>
                <a:close/>
                <a:moveTo>
                  <a:pt x="2221" y="1192"/>
                </a:moveTo>
                <a:lnTo>
                  <a:pt x="2221" y="1192"/>
                </a:lnTo>
                <a:cubicBezTo>
                  <a:pt x="2235" y="1191"/>
                  <a:pt x="2247" y="1201"/>
                  <a:pt x="2248" y="1215"/>
                </a:cubicBezTo>
                <a:cubicBezTo>
                  <a:pt x="2249" y="1229"/>
                  <a:pt x="2239" y="1241"/>
                  <a:pt x="2225" y="1242"/>
                </a:cubicBezTo>
                <a:cubicBezTo>
                  <a:pt x="2211" y="1243"/>
                  <a:pt x="2199" y="1233"/>
                  <a:pt x="2198" y="1219"/>
                </a:cubicBezTo>
                <a:cubicBezTo>
                  <a:pt x="2197" y="1205"/>
                  <a:pt x="2207" y="1193"/>
                  <a:pt x="2221" y="1192"/>
                </a:cubicBezTo>
                <a:close/>
                <a:moveTo>
                  <a:pt x="2321" y="1186"/>
                </a:moveTo>
                <a:lnTo>
                  <a:pt x="2321" y="1186"/>
                </a:lnTo>
                <a:cubicBezTo>
                  <a:pt x="2335" y="1184"/>
                  <a:pt x="2347" y="1195"/>
                  <a:pt x="2348" y="1209"/>
                </a:cubicBezTo>
                <a:cubicBezTo>
                  <a:pt x="2349" y="1222"/>
                  <a:pt x="2339" y="1234"/>
                  <a:pt x="2325" y="1235"/>
                </a:cubicBezTo>
                <a:cubicBezTo>
                  <a:pt x="2311" y="1237"/>
                  <a:pt x="2299" y="1226"/>
                  <a:pt x="2298" y="1212"/>
                </a:cubicBezTo>
                <a:cubicBezTo>
                  <a:pt x="2297" y="1199"/>
                  <a:pt x="2307" y="1187"/>
                  <a:pt x="2321" y="1186"/>
                </a:cubicBezTo>
                <a:close/>
                <a:moveTo>
                  <a:pt x="2421" y="1179"/>
                </a:moveTo>
                <a:lnTo>
                  <a:pt x="2421" y="1179"/>
                </a:lnTo>
                <a:cubicBezTo>
                  <a:pt x="2435" y="1178"/>
                  <a:pt x="2447" y="1188"/>
                  <a:pt x="2448" y="1202"/>
                </a:cubicBezTo>
                <a:cubicBezTo>
                  <a:pt x="2449" y="1216"/>
                  <a:pt x="2439" y="1228"/>
                  <a:pt x="2425" y="1229"/>
                </a:cubicBezTo>
                <a:cubicBezTo>
                  <a:pt x="2411" y="1230"/>
                  <a:pt x="2399" y="1220"/>
                  <a:pt x="2398" y="1206"/>
                </a:cubicBezTo>
                <a:cubicBezTo>
                  <a:pt x="2397" y="1192"/>
                  <a:pt x="2407" y="1180"/>
                  <a:pt x="2421" y="1179"/>
                </a:cubicBezTo>
                <a:close/>
                <a:moveTo>
                  <a:pt x="2521" y="1173"/>
                </a:moveTo>
                <a:lnTo>
                  <a:pt x="2521" y="1173"/>
                </a:lnTo>
                <a:cubicBezTo>
                  <a:pt x="2534" y="1172"/>
                  <a:pt x="2546" y="1182"/>
                  <a:pt x="2548" y="1196"/>
                </a:cubicBezTo>
                <a:cubicBezTo>
                  <a:pt x="2549" y="1210"/>
                  <a:pt x="2538" y="1222"/>
                  <a:pt x="2525" y="1223"/>
                </a:cubicBezTo>
                <a:cubicBezTo>
                  <a:pt x="2511" y="1224"/>
                  <a:pt x="2499" y="1213"/>
                  <a:pt x="2498" y="1200"/>
                </a:cubicBezTo>
                <a:cubicBezTo>
                  <a:pt x="2497" y="1186"/>
                  <a:pt x="2507" y="1174"/>
                  <a:pt x="2521" y="1173"/>
                </a:cubicBezTo>
                <a:close/>
                <a:moveTo>
                  <a:pt x="2620" y="1166"/>
                </a:moveTo>
                <a:lnTo>
                  <a:pt x="2621" y="1166"/>
                </a:lnTo>
                <a:cubicBezTo>
                  <a:pt x="2634" y="1165"/>
                  <a:pt x="2646" y="1176"/>
                  <a:pt x="2647" y="1189"/>
                </a:cubicBezTo>
                <a:cubicBezTo>
                  <a:pt x="2648" y="1203"/>
                  <a:pt x="2638" y="1215"/>
                  <a:pt x="2624" y="1216"/>
                </a:cubicBezTo>
                <a:cubicBezTo>
                  <a:pt x="2611" y="1217"/>
                  <a:pt x="2599" y="1207"/>
                  <a:pt x="2598" y="1193"/>
                </a:cubicBezTo>
                <a:cubicBezTo>
                  <a:pt x="2596" y="1179"/>
                  <a:pt x="2607" y="1167"/>
                  <a:pt x="2620" y="1166"/>
                </a:cubicBezTo>
                <a:close/>
                <a:moveTo>
                  <a:pt x="2720" y="1160"/>
                </a:moveTo>
                <a:lnTo>
                  <a:pt x="2720" y="1160"/>
                </a:lnTo>
                <a:cubicBezTo>
                  <a:pt x="2734" y="1159"/>
                  <a:pt x="2746" y="1169"/>
                  <a:pt x="2747" y="1183"/>
                </a:cubicBezTo>
                <a:cubicBezTo>
                  <a:pt x="2748" y="1197"/>
                  <a:pt x="2738" y="1209"/>
                  <a:pt x="2724" y="1210"/>
                </a:cubicBezTo>
                <a:cubicBezTo>
                  <a:pt x="2710" y="1211"/>
                  <a:pt x="2698" y="1201"/>
                  <a:pt x="2697" y="1187"/>
                </a:cubicBezTo>
                <a:cubicBezTo>
                  <a:pt x="2696" y="1173"/>
                  <a:pt x="2707" y="1161"/>
                  <a:pt x="2720" y="1160"/>
                </a:cubicBezTo>
                <a:close/>
                <a:moveTo>
                  <a:pt x="2820" y="1154"/>
                </a:moveTo>
                <a:lnTo>
                  <a:pt x="2820" y="1154"/>
                </a:lnTo>
                <a:cubicBezTo>
                  <a:pt x="2834" y="1152"/>
                  <a:pt x="2846" y="1163"/>
                  <a:pt x="2847" y="1177"/>
                </a:cubicBezTo>
                <a:cubicBezTo>
                  <a:pt x="2848" y="1190"/>
                  <a:pt x="2838" y="1202"/>
                  <a:pt x="2824" y="1203"/>
                </a:cubicBezTo>
                <a:cubicBezTo>
                  <a:pt x="2810" y="1204"/>
                  <a:pt x="2798" y="1194"/>
                  <a:pt x="2797" y="1180"/>
                </a:cubicBezTo>
                <a:cubicBezTo>
                  <a:pt x="2796" y="1167"/>
                  <a:pt x="2806" y="1155"/>
                  <a:pt x="2820" y="1154"/>
                </a:cubicBezTo>
                <a:close/>
                <a:moveTo>
                  <a:pt x="2920" y="1147"/>
                </a:moveTo>
                <a:lnTo>
                  <a:pt x="2920" y="1147"/>
                </a:lnTo>
                <a:cubicBezTo>
                  <a:pt x="2934" y="1146"/>
                  <a:pt x="2946" y="1156"/>
                  <a:pt x="2947" y="1170"/>
                </a:cubicBezTo>
                <a:cubicBezTo>
                  <a:pt x="2948" y="1184"/>
                  <a:pt x="2938" y="1196"/>
                  <a:pt x="2924" y="1197"/>
                </a:cubicBezTo>
                <a:cubicBezTo>
                  <a:pt x="2910" y="1198"/>
                  <a:pt x="2898" y="1188"/>
                  <a:pt x="2897" y="1174"/>
                </a:cubicBezTo>
                <a:cubicBezTo>
                  <a:pt x="2896" y="1160"/>
                  <a:pt x="2906" y="1148"/>
                  <a:pt x="2920" y="1147"/>
                </a:cubicBezTo>
                <a:close/>
                <a:moveTo>
                  <a:pt x="3020" y="1141"/>
                </a:moveTo>
                <a:lnTo>
                  <a:pt x="3020" y="1141"/>
                </a:lnTo>
                <a:cubicBezTo>
                  <a:pt x="3034" y="1140"/>
                  <a:pt x="3046" y="1150"/>
                  <a:pt x="3047" y="1164"/>
                </a:cubicBezTo>
                <a:cubicBezTo>
                  <a:pt x="3048" y="1177"/>
                  <a:pt x="3038" y="1190"/>
                  <a:pt x="3024" y="1191"/>
                </a:cubicBezTo>
                <a:cubicBezTo>
                  <a:pt x="3010" y="1192"/>
                  <a:pt x="2998" y="1181"/>
                  <a:pt x="2997" y="1168"/>
                </a:cubicBezTo>
                <a:cubicBezTo>
                  <a:pt x="2996" y="1154"/>
                  <a:pt x="3006" y="1142"/>
                  <a:pt x="3020" y="1141"/>
                </a:cubicBezTo>
                <a:close/>
                <a:moveTo>
                  <a:pt x="3120" y="1134"/>
                </a:moveTo>
                <a:lnTo>
                  <a:pt x="3120" y="1134"/>
                </a:lnTo>
                <a:cubicBezTo>
                  <a:pt x="3134" y="1133"/>
                  <a:pt x="3146" y="1144"/>
                  <a:pt x="3147" y="1157"/>
                </a:cubicBezTo>
                <a:cubicBezTo>
                  <a:pt x="3148" y="1171"/>
                  <a:pt x="3137" y="1183"/>
                  <a:pt x="3124" y="1184"/>
                </a:cubicBezTo>
                <a:cubicBezTo>
                  <a:pt x="3110" y="1185"/>
                  <a:pt x="3098" y="1175"/>
                  <a:pt x="3097" y="1161"/>
                </a:cubicBezTo>
                <a:cubicBezTo>
                  <a:pt x="3096" y="1147"/>
                  <a:pt x="3106" y="1135"/>
                  <a:pt x="3120" y="1134"/>
                </a:cubicBezTo>
                <a:close/>
                <a:moveTo>
                  <a:pt x="3220" y="1128"/>
                </a:moveTo>
                <a:lnTo>
                  <a:pt x="3220" y="1128"/>
                </a:lnTo>
                <a:cubicBezTo>
                  <a:pt x="3233" y="1127"/>
                  <a:pt x="3245" y="1137"/>
                  <a:pt x="3246" y="1151"/>
                </a:cubicBezTo>
                <a:cubicBezTo>
                  <a:pt x="3248" y="1165"/>
                  <a:pt x="3237" y="1177"/>
                  <a:pt x="3224" y="1178"/>
                </a:cubicBezTo>
                <a:lnTo>
                  <a:pt x="3223" y="1178"/>
                </a:lnTo>
                <a:cubicBezTo>
                  <a:pt x="3210" y="1179"/>
                  <a:pt x="3198" y="1169"/>
                  <a:pt x="3197" y="1155"/>
                </a:cubicBezTo>
                <a:cubicBezTo>
                  <a:pt x="3195" y="1141"/>
                  <a:pt x="3206" y="1129"/>
                  <a:pt x="3220" y="1128"/>
                </a:cubicBezTo>
                <a:close/>
                <a:moveTo>
                  <a:pt x="3319" y="1122"/>
                </a:moveTo>
                <a:lnTo>
                  <a:pt x="3319" y="1122"/>
                </a:lnTo>
                <a:cubicBezTo>
                  <a:pt x="3333" y="1120"/>
                  <a:pt x="3345" y="1131"/>
                  <a:pt x="3346" y="1145"/>
                </a:cubicBezTo>
                <a:cubicBezTo>
                  <a:pt x="3347" y="1158"/>
                  <a:pt x="3337" y="1170"/>
                  <a:pt x="3323" y="1171"/>
                </a:cubicBezTo>
                <a:cubicBezTo>
                  <a:pt x="3310" y="1172"/>
                  <a:pt x="3298" y="1162"/>
                  <a:pt x="3296" y="1148"/>
                </a:cubicBezTo>
                <a:cubicBezTo>
                  <a:pt x="3295" y="1135"/>
                  <a:pt x="3306" y="1123"/>
                  <a:pt x="3319" y="1122"/>
                </a:cubicBezTo>
                <a:close/>
                <a:moveTo>
                  <a:pt x="3419" y="1115"/>
                </a:moveTo>
                <a:lnTo>
                  <a:pt x="3419" y="1115"/>
                </a:lnTo>
                <a:cubicBezTo>
                  <a:pt x="3433" y="1114"/>
                  <a:pt x="3445" y="1124"/>
                  <a:pt x="3446" y="1138"/>
                </a:cubicBezTo>
                <a:cubicBezTo>
                  <a:pt x="3447" y="1152"/>
                  <a:pt x="3437" y="1164"/>
                  <a:pt x="3423" y="1165"/>
                </a:cubicBezTo>
                <a:cubicBezTo>
                  <a:pt x="3409" y="1166"/>
                  <a:pt x="3397" y="1156"/>
                  <a:pt x="3396" y="1142"/>
                </a:cubicBezTo>
                <a:cubicBezTo>
                  <a:pt x="3395" y="1128"/>
                  <a:pt x="3405" y="1116"/>
                  <a:pt x="3419" y="1115"/>
                </a:cubicBezTo>
                <a:close/>
                <a:moveTo>
                  <a:pt x="3519" y="1109"/>
                </a:moveTo>
                <a:lnTo>
                  <a:pt x="3519" y="1109"/>
                </a:lnTo>
                <a:cubicBezTo>
                  <a:pt x="3533" y="1108"/>
                  <a:pt x="3545" y="1118"/>
                  <a:pt x="3546" y="1132"/>
                </a:cubicBezTo>
                <a:cubicBezTo>
                  <a:pt x="3547" y="1145"/>
                  <a:pt x="3537" y="1157"/>
                  <a:pt x="3523" y="1159"/>
                </a:cubicBezTo>
                <a:cubicBezTo>
                  <a:pt x="3509" y="1160"/>
                  <a:pt x="3497" y="1149"/>
                  <a:pt x="3496" y="1136"/>
                </a:cubicBezTo>
                <a:cubicBezTo>
                  <a:pt x="3495" y="1122"/>
                  <a:pt x="3505" y="1110"/>
                  <a:pt x="3519" y="1109"/>
                </a:cubicBezTo>
                <a:close/>
                <a:moveTo>
                  <a:pt x="3619" y="1102"/>
                </a:moveTo>
                <a:lnTo>
                  <a:pt x="3619" y="1102"/>
                </a:lnTo>
                <a:cubicBezTo>
                  <a:pt x="3633" y="1101"/>
                  <a:pt x="3645" y="1112"/>
                  <a:pt x="3646" y="1125"/>
                </a:cubicBezTo>
                <a:cubicBezTo>
                  <a:pt x="3647" y="1139"/>
                  <a:pt x="3637" y="1151"/>
                  <a:pt x="3623" y="1152"/>
                </a:cubicBezTo>
                <a:cubicBezTo>
                  <a:pt x="3609" y="1153"/>
                  <a:pt x="3597" y="1143"/>
                  <a:pt x="3596" y="1129"/>
                </a:cubicBezTo>
                <a:cubicBezTo>
                  <a:pt x="3595" y="1115"/>
                  <a:pt x="3605" y="1103"/>
                  <a:pt x="3619" y="1102"/>
                </a:cubicBezTo>
                <a:close/>
                <a:moveTo>
                  <a:pt x="3719" y="1096"/>
                </a:moveTo>
                <a:lnTo>
                  <a:pt x="3719" y="1096"/>
                </a:lnTo>
                <a:cubicBezTo>
                  <a:pt x="3733" y="1095"/>
                  <a:pt x="3745" y="1105"/>
                  <a:pt x="3746" y="1119"/>
                </a:cubicBezTo>
                <a:cubicBezTo>
                  <a:pt x="3747" y="1133"/>
                  <a:pt x="3736" y="1145"/>
                  <a:pt x="3723" y="1146"/>
                </a:cubicBezTo>
                <a:cubicBezTo>
                  <a:pt x="3709" y="1147"/>
                  <a:pt x="3697" y="1137"/>
                  <a:pt x="3696" y="1123"/>
                </a:cubicBezTo>
                <a:cubicBezTo>
                  <a:pt x="3695" y="1109"/>
                  <a:pt x="3705" y="1097"/>
                  <a:pt x="3719" y="1096"/>
                </a:cubicBezTo>
                <a:close/>
                <a:moveTo>
                  <a:pt x="3819" y="1090"/>
                </a:moveTo>
                <a:lnTo>
                  <a:pt x="3819" y="1090"/>
                </a:lnTo>
                <a:cubicBezTo>
                  <a:pt x="3832" y="1088"/>
                  <a:pt x="3844" y="1099"/>
                  <a:pt x="3846" y="1112"/>
                </a:cubicBezTo>
                <a:cubicBezTo>
                  <a:pt x="3847" y="1126"/>
                  <a:pt x="3836" y="1138"/>
                  <a:pt x="3823" y="1139"/>
                </a:cubicBezTo>
                <a:cubicBezTo>
                  <a:pt x="3809" y="1140"/>
                  <a:pt x="3797" y="1130"/>
                  <a:pt x="3796" y="1116"/>
                </a:cubicBezTo>
                <a:cubicBezTo>
                  <a:pt x="3795" y="1103"/>
                  <a:pt x="3805" y="1091"/>
                  <a:pt x="3819" y="1090"/>
                </a:cubicBezTo>
                <a:close/>
                <a:moveTo>
                  <a:pt x="3918" y="1083"/>
                </a:moveTo>
                <a:lnTo>
                  <a:pt x="3919" y="1083"/>
                </a:lnTo>
                <a:cubicBezTo>
                  <a:pt x="3932" y="1082"/>
                  <a:pt x="3944" y="1092"/>
                  <a:pt x="3945" y="1106"/>
                </a:cubicBezTo>
                <a:cubicBezTo>
                  <a:pt x="3946" y="1120"/>
                  <a:pt x="3936" y="1132"/>
                  <a:pt x="3922" y="1133"/>
                </a:cubicBezTo>
                <a:cubicBezTo>
                  <a:pt x="3909" y="1134"/>
                  <a:pt x="3897" y="1124"/>
                  <a:pt x="3895" y="1110"/>
                </a:cubicBezTo>
                <a:cubicBezTo>
                  <a:pt x="3894" y="1096"/>
                  <a:pt x="3905" y="1084"/>
                  <a:pt x="3918" y="1083"/>
                </a:cubicBezTo>
                <a:close/>
                <a:moveTo>
                  <a:pt x="4018" y="1077"/>
                </a:moveTo>
                <a:lnTo>
                  <a:pt x="4018" y="1077"/>
                </a:lnTo>
                <a:cubicBezTo>
                  <a:pt x="4032" y="1076"/>
                  <a:pt x="4044" y="1086"/>
                  <a:pt x="4045" y="1100"/>
                </a:cubicBezTo>
                <a:cubicBezTo>
                  <a:pt x="4046" y="1113"/>
                  <a:pt x="4036" y="1125"/>
                  <a:pt x="4022" y="1127"/>
                </a:cubicBezTo>
                <a:cubicBezTo>
                  <a:pt x="4008" y="1128"/>
                  <a:pt x="3996" y="1117"/>
                  <a:pt x="3995" y="1104"/>
                </a:cubicBezTo>
                <a:cubicBezTo>
                  <a:pt x="3994" y="1090"/>
                  <a:pt x="4005" y="1078"/>
                  <a:pt x="4018" y="1077"/>
                </a:cubicBezTo>
                <a:close/>
                <a:moveTo>
                  <a:pt x="4118" y="1070"/>
                </a:moveTo>
                <a:lnTo>
                  <a:pt x="4118" y="1070"/>
                </a:lnTo>
                <a:cubicBezTo>
                  <a:pt x="4132" y="1069"/>
                  <a:pt x="4144" y="1080"/>
                  <a:pt x="4145" y="1093"/>
                </a:cubicBezTo>
                <a:cubicBezTo>
                  <a:pt x="4146" y="1107"/>
                  <a:pt x="4136" y="1119"/>
                  <a:pt x="4122" y="1120"/>
                </a:cubicBezTo>
                <a:cubicBezTo>
                  <a:pt x="4108" y="1121"/>
                  <a:pt x="4096" y="1111"/>
                  <a:pt x="4095" y="1097"/>
                </a:cubicBezTo>
                <a:cubicBezTo>
                  <a:pt x="4094" y="1083"/>
                  <a:pt x="4104" y="1071"/>
                  <a:pt x="4118" y="1070"/>
                </a:cubicBezTo>
                <a:close/>
                <a:moveTo>
                  <a:pt x="4218" y="1064"/>
                </a:moveTo>
                <a:lnTo>
                  <a:pt x="4218" y="1064"/>
                </a:lnTo>
                <a:cubicBezTo>
                  <a:pt x="4232" y="1063"/>
                  <a:pt x="4244" y="1073"/>
                  <a:pt x="4245" y="1087"/>
                </a:cubicBezTo>
                <a:cubicBezTo>
                  <a:pt x="4246" y="1101"/>
                  <a:pt x="4236" y="1113"/>
                  <a:pt x="4222" y="1114"/>
                </a:cubicBezTo>
                <a:cubicBezTo>
                  <a:pt x="4208" y="1115"/>
                  <a:pt x="4196" y="1105"/>
                  <a:pt x="4195" y="1091"/>
                </a:cubicBezTo>
                <a:cubicBezTo>
                  <a:pt x="4194" y="1077"/>
                  <a:pt x="4204" y="1065"/>
                  <a:pt x="4218" y="1064"/>
                </a:cubicBezTo>
                <a:close/>
                <a:moveTo>
                  <a:pt x="4318" y="1057"/>
                </a:moveTo>
                <a:lnTo>
                  <a:pt x="4318" y="1057"/>
                </a:lnTo>
                <a:cubicBezTo>
                  <a:pt x="4332" y="1056"/>
                  <a:pt x="4344" y="1067"/>
                  <a:pt x="4345" y="1080"/>
                </a:cubicBezTo>
                <a:cubicBezTo>
                  <a:pt x="4346" y="1094"/>
                  <a:pt x="4336" y="1106"/>
                  <a:pt x="4322" y="1107"/>
                </a:cubicBezTo>
                <a:cubicBezTo>
                  <a:pt x="4308" y="1108"/>
                  <a:pt x="4296" y="1098"/>
                  <a:pt x="4295" y="1084"/>
                </a:cubicBezTo>
                <a:cubicBezTo>
                  <a:pt x="4294" y="1071"/>
                  <a:pt x="4304" y="1059"/>
                  <a:pt x="4318" y="1057"/>
                </a:cubicBezTo>
                <a:close/>
                <a:moveTo>
                  <a:pt x="4418" y="1051"/>
                </a:moveTo>
                <a:lnTo>
                  <a:pt x="4418" y="1051"/>
                </a:lnTo>
                <a:cubicBezTo>
                  <a:pt x="4431" y="1050"/>
                  <a:pt x="4444" y="1060"/>
                  <a:pt x="4445" y="1074"/>
                </a:cubicBezTo>
                <a:cubicBezTo>
                  <a:pt x="4446" y="1088"/>
                  <a:pt x="4435" y="1100"/>
                  <a:pt x="4422" y="1101"/>
                </a:cubicBezTo>
                <a:cubicBezTo>
                  <a:pt x="4408" y="1102"/>
                  <a:pt x="4396" y="1092"/>
                  <a:pt x="4395" y="1078"/>
                </a:cubicBezTo>
                <a:cubicBezTo>
                  <a:pt x="4394" y="1064"/>
                  <a:pt x="4404" y="1052"/>
                  <a:pt x="4418" y="1051"/>
                </a:cubicBezTo>
                <a:close/>
                <a:moveTo>
                  <a:pt x="4518" y="1045"/>
                </a:moveTo>
                <a:lnTo>
                  <a:pt x="4518" y="1045"/>
                </a:lnTo>
                <a:cubicBezTo>
                  <a:pt x="4531" y="1044"/>
                  <a:pt x="4543" y="1054"/>
                  <a:pt x="4544" y="1068"/>
                </a:cubicBezTo>
                <a:cubicBezTo>
                  <a:pt x="4546" y="1081"/>
                  <a:pt x="4535" y="1093"/>
                  <a:pt x="4521" y="1095"/>
                </a:cubicBezTo>
                <a:cubicBezTo>
                  <a:pt x="4508" y="1096"/>
                  <a:pt x="4496" y="1085"/>
                  <a:pt x="4495" y="1072"/>
                </a:cubicBezTo>
                <a:cubicBezTo>
                  <a:pt x="4493" y="1058"/>
                  <a:pt x="4504" y="1046"/>
                  <a:pt x="4518" y="1045"/>
                </a:cubicBezTo>
                <a:close/>
                <a:moveTo>
                  <a:pt x="4617" y="1038"/>
                </a:moveTo>
                <a:lnTo>
                  <a:pt x="4617" y="1038"/>
                </a:lnTo>
                <a:cubicBezTo>
                  <a:pt x="4631" y="1037"/>
                  <a:pt x="4643" y="1047"/>
                  <a:pt x="4644" y="1061"/>
                </a:cubicBezTo>
                <a:cubicBezTo>
                  <a:pt x="4645" y="1075"/>
                  <a:pt x="4635" y="1087"/>
                  <a:pt x="4621" y="1088"/>
                </a:cubicBezTo>
                <a:cubicBezTo>
                  <a:pt x="4608" y="1089"/>
                  <a:pt x="4595" y="1079"/>
                  <a:pt x="4594" y="1065"/>
                </a:cubicBezTo>
                <a:cubicBezTo>
                  <a:pt x="4593" y="1051"/>
                  <a:pt x="4604" y="1039"/>
                  <a:pt x="4617" y="1038"/>
                </a:cubicBezTo>
                <a:close/>
                <a:moveTo>
                  <a:pt x="4717" y="1032"/>
                </a:moveTo>
                <a:lnTo>
                  <a:pt x="4717" y="1032"/>
                </a:lnTo>
                <a:cubicBezTo>
                  <a:pt x="4731" y="1031"/>
                  <a:pt x="4743" y="1041"/>
                  <a:pt x="4744" y="1055"/>
                </a:cubicBezTo>
                <a:cubicBezTo>
                  <a:pt x="4745" y="1069"/>
                  <a:pt x="4735" y="1081"/>
                  <a:pt x="4721" y="1082"/>
                </a:cubicBezTo>
                <a:cubicBezTo>
                  <a:pt x="4707" y="1083"/>
                  <a:pt x="4695" y="1073"/>
                  <a:pt x="4694" y="1059"/>
                </a:cubicBezTo>
                <a:cubicBezTo>
                  <a:pt x="4693" y="1045"/>
                  <a:pt x="4703" y="1033"/>
                  <a:pt x="4717" y="1032"/>
                </a:cubicBezTo>
                <a:close/>
                <a:moveTo>
                  <a:pt x="4817" y="1025"/>
                </a:moveTo>
                <a:lnTo>
                  <a:pt x="4817" y="1025"/>
                </a:lnTo>
                <a:cubicBezTo>
                  <a:pt x="4831" y="1024"/>
                  <a:pt x="4843" y="1035"/>
                  <a:pt x="4844" y="1048"/>
                </a:cubicBezTo>
                <a:cubicBezTo>
                  <a:pt x="4845" y="1062"/>
                  <a:pt x="4835" y="1074"/>
                  <a:pt x="4821" y="1075"/>
                </a:cubicBezTo>
                <a:cubicBezTo>
                  <a:pt x="4807" y="1076"/>
                  <a:pt x="4795" y="1066"/>
                  <a:pt x="4794" y="1052"/>
                </a:cubicBezTo>
                <a:cubicBezTo>
                  <a:pt x="4793" y="1039"/>
                  <a:pt x="4803" y="1027"/>
                  <a:pt x="4817" y="1025"/>
                </a:cubicBezTo>
                <a:close/>
                <a:moveTo>
                  <a:pt x="4917" y="1019"/>
                </a:moveTo>
                <a:lnTo>
                  <a:pt x="4917" y="1019"/>
                </a:lnTo>
                <a:cubicBezTo>
                  <a:pt x="4931" y="1018"/>
                  <a:pt x="4943" y="1028"/>
                  <a:pt x="4944" y="1042"/>
                </a:cubicBezTo>
                <a:cubicBezTo>
                  <a:pt x="4945" y="1056"/>
                  <a:pt x="4935" y="1068"/>
                  <a:pt x="4921" y="1069"/>
                </a:cubicBezTo>
                <a:cubicBezTo>
                  <a:pt x="4907" y="1070"/>
                  <a:pt x="4895" y="1060"/>
                  <a:pt x="4894" y="1046"/>
                </a:cubicBezTo>
                <a:cubicBezTo>
                  <a:pt x="4893" y="1032"/>
                  <a:pt x="4903" y="1020"/>
                  <a:pt x="4917" y="1019"/>
                </a:cubicBezTo>
                <a:close/>
                <a:moveTo>
                  <a:pt x="5017" y="1013"/>
                </a:moveTo>
                <a:lnTo>
                  <a:pt x="5017" y="1013"/>
                </a:lnTo>
                <a:cubicBezTo>
                  <a:pt x="5031" y="1012"/>
                  <a:pt x="5043" y="1022"/>
                  <a:pt x="5044" y="1036"/>
                </a:cubicBezTo>
                <a:cubicBezTo>
                  <a:pt x="5045" y="1049"/>
                  <a:pt x="5035" y="1061"/>
                  <a:pt x="5021" y="1063"/>
                </a:cubicBezTo>
                <a:cubicBezTo>
                  <a:pt x="5007" y="1064"/>
                  <a:pt x="4995" y="1053"/>
                  <a:pt x="4994" y="1040"/>
                </a:cubicBezTo>
                <a:cubicBezTo>
                  <a:pt x="4993" y="1026"/>
                  <a:pt x="5003" y="1014"/>
                  <a:pt x="5017" y="1013"/>
                </a:cubicBezTo>
                <a:close/>
                <a:moveTo>
                  <a:pt x="5117" y="1006"/>
                </a:moveTo>
                <a:lnTo>
                  <a:pt x="5117" y="1006"/>
                </a:lnTo>
                <a:cubicBezTo>
                  <a:pt x="5130" y="1005"/>
                  <a:pt x="5142" y="1015"/>
                  <a:pt x="5144" y="1029"/>
                </a:cubicBezTo>
                <a:cubicBezTo>
                  <a:pt x="5145" y="1043"/>
                  <a:pt x="5134" y="1055"/>
                  <a:pt x="5121" y="1056"/>
                </a:cubicBezTo>
                <a:cubicBezTo>
                  <a:pt x="5107" y="1057"/>
                  <a:pt x="5095" y="1047"/>
                  <a:pt x="5094" y="1033"/>
                </a:cubicBezTo>
                <a:cubicBezTo>
                  <a:pt x="5093" y="1019"/>
                  <a:pt x="5103" y="1007"/>
                  <a:pt x="5117" y="1006"/>
                </a:cubicBezTo>
                <a:close/>
                <a:moveTo>
                  <a:pt x="5216" y="1000"/>
                </a:moveTo>
                <a:lnTo>
                  <a:pt x="5216" y="1000"/>
                </a:lnTo>
                <a:cubicBezTo>
                  <a:pt x="5230" y="999"/>
                  <a:pt x="5242" y="1009"/>
                  <a:pt x="5243" y="1023"/>
                </a:cubicBezTo>
                <a:cubicBezTo>
                  <a:pt x="5244" y="1037"/>
                  <a:pt x="5234" y="1049"/>
                  <a:pt x="5220" y="1050"/>
                </a:cubicBezTo>
                <a:cubicBezTo>
                  <a:pt x="5207" y="1051"/>
                  <a:pt x="5195" y="1041"/>
                  <a:pt x="5193" y="1027"/>
                </a:cubicBezTo>
                <a:cubicBezTo>
                  <a:pt x="5192" y="1013"/>
                  <a:pt x="5203" y="1001"/>
                  <a:pt x="5216" y="1000"/>
                </a:cubicBezTo>
                <a:close/>
                <a:moveTo>
                  <a:pt x="5316" y="993"/>
                </a:moveTo>
                <a:lnTo>
                  <a:pt x="5316" y="993"/>
                </a:lnTo>
                <a:cubicBezTo>
                  <a:pt x="5330" y="992"/>
                  <a:pt x="5342" y="1003"/>
                  <a:pt x="5343" y="1016"/>
                </a:cubicBezTo>
                <a:cubicBezTo>
                  <a:pt x="5344" y="1030"/>
                  <a:pt x="5334" y="1042"/>
                  <a:pt x="5320" y="1043"/>
                </a:cubicBezTo>
                <a:cubicBezTo>
                  <a:pt x="5306" y="1044"/>
                  <a:pt x="5294" y="1034"/>
                  <a:pt x="5293" y="1020"/>
                </a:cubicBezTo>
                <a:cubicBezTo>
                  <a:pt x="5292" y="1007"/>
                  <a:pt x="5302" y="995"/>
                  <a:pt x="5316" y="993"/>
                </a:cubicBezTo>
                <a:close/>
                <a:moveTo>
                  <a:pt x="5416" y="987"/>
                </a:moveTo>
                <a:lnTo>
                  <a:pt x="5416" y="987"/>
                </a:lnTo>
                <a:cubicBezTo>
                  <a:pt x="5430" y="986"/>
                  <a:pt x="5442" y="996"/>
                  <a:pt x="5443" y="1010"/>
                </a:cubicBezTo>
                <a:cubicBezTo>
                  <a:pt x="5444" y="1024"/>
                  <a:pt x="5434" y="1036"/>
                  <a:pt x="5420" y="1037"/>
                </a:cubicBezTo>
                <a:cubicBezTo>
                  <a:pt x="5406" y="1038"/>
                  <a:pt x="5394" y="1028"/>
                  <a:pt x="5393" y="1014"/>
                </a:cubicBezTo>
                <a:cubicBezTo>
                  <a:pt x="5392" y="1000"/>
                  <a:pt x="5402" y="988"/>
                  <a:pt x="5416" y="987"/>
                </a:cubicBezTo>
                <a:close/>
                <a:moveTo>
                  <a:pt x="5516" y="981"/>
                </a:moveTo>
                <a:lnTo>
                  <a:pt x="5516" y="981"/>
                </a:lnTo>
                <a:cubicBezTo>
                  <a:pt x="5530" y="980"/>
                  <a:pt x="5542" y="990"/>
                  <a:pt x="5543" y="1004"/>
                </a:cubicBezTo>
                <a:cubicBezTo>
                  <a:pt x="5544" y="1017"/>
                  <a:pt x="5534" y="1029"/>
                  <a:pt x="5520" y="1030"/>
                </a:cubicBezTo>
                <a:cubicBezTo>
                  <a:pt x="5506" y="1032"/>
                  <a:pt x="5494" y="1021"/>
                  <a:pt x="5493" y="1008"/>
                </a:cubicBezTo>
                <a:cubicBezTo>
                  <a:pt x="5492" y="994"/>
                  <a:pt x="5502" y="982"/>
                  <a:pt x="5516" y="981"/>
                </a:cubicBezTo>
                <a:close/>
                <a:moveTo>
                  <a:pt x="5616" y="974"/>
                </a:moveTo>
                <a:lnTo>
                  <a:pt x="5616" y="974"/>
                </a:lnTo>
                <a:cubicBezTo>
                  <a:pt x="5630" y="973"/>
                  <a:pt x="5642" y="983"/>
                  <a:pt x="5643" y="997"/>
                </a:cubicBezTo>
                <a:cubicBezTo>
                  <a:pt x="5644" y="1011"/>
                  <a:pt x="5634" y="1023"/>
                  <a:pt x="5620" y="1024"/>
                </a:cubicBezTo>
                <a:cubicBezTo>
                  <a:pt x="5606" y="1025"/>
                  <a:pt x="5594" y="1015"/>
                  <a:pt x="5593" y="1001"/>
                </a:cubicBezTo>
                <a:cubicBezTo>
                  <a:pt x="5592" y="987"/>
                  <a:pt x="5602" y="975"/>
                  <a:pt x="5616" y="974"/>
                </a:cubicBezTo>
                <a:close/>
                <a:moveTo>
                  <a:pt x="5716" y="968"/>
                </a:moveTo>
                <a:lnTo>
                  <a:pt x="5716" y="968"/>
                </a:lnTo>
                <a:cubicBezTo>
                  <a:pt x="5729" y="967"/>
                  <a:pt x="5741" y="977"/>
                  <a:pt x="5743" y="991"/>
                </a:cubicBezTo>
                <a:cubicBezTo>
                  <a:pt x="5744" y="1005"/>
                  <a:pt x="5733" y="1017"/>
                  <a:pt x="5720" y="1018"/>
                </a:cubicBezTo>
                <a:cubicBezTo>
                  <a:pt x="5706" y="1019"/>
                  <a:pt x="5694" y="1009"/>
                  <a:pt x="5693" y="995"/>
                </a:cubicBezTo>
                <a:cubicBezTo>
                  <a:pt x="5692" y="981"/>
                  <a:pt x="5702" y="969"/>
                  <a:pt x="5716" y="968"/>
                </a:cubicBezTo>
                <a:close/>
                <a:moveTo>
                  <a:pt x="5815" y="961"/>
                </a:moveTo>
                <a:lnTo>
                  <a:pt x="5816" y="961"/>
                </a:lnTo>
                <a:cubicBezTo>
                  <a:pt x="5829" y="960"/>
                  <a:pt x="5841" y="971"/>
                  <a:pt x="5842" y="984"/>
                </a:cubicBezTo>
                <a:cubicBezTo>
                  <a:pt x="5844" y="998"/>
                  <a:pt x="5833" y="1010"/>
                  <a:pt x="5819" y="1011"/>
                </a:cubicBezTo>
                <a:cubicBezTo>
                  <a:pt x="5806" y="1012"/>
                  <a:pt x="5794" y="1002"/>
                  <a:pt x="5793" y="988"/>
                </a:cubicBezTo>
                <a:cubicBezTo>
                  <a:pt x="5791" y="975"/>
                  <a:pt x="5802" y="963"/>
                  <a:pt x="5815" y="961"/>
                </a:cubicBezTo>
                <a:close/>
                <a:moveTo>
                  <a:pt x="5915" y="955"/>
                </a:moveTo>
                <a:lnTo>
                  <a:pt x="5915" y="955"/>
                </a:lnTo>
                <a:cubicBezTo>
                  <a:pt x="5929" y="954"/>
                  <a:pt x="5941" y="964"/>
                  <a:pt x="5942" y="978"/>
                </a:cubicBezTo>
                <a:cubicBezTo>
                  <a:pt x="5943" y="992"/>
                  <a:pt x="5933" y="1004"/>
                  <a:pt x="5919" y="1005"/>
                </a:cubicBezTo>
                <a:cubicBezTo>
                  <a:pt x="5906" y="1006"/>
                  <a:pt x="5893" y="996"/>
                  <a:pt x="5892" y="982"/>
                </a:cubicBezTo>
                <a:cubicBezTo>
                  <a:pt x="5891" y="968"/>
                  <a:pt x="5902" y="956"/>
                  <a:pt x="5915" y="955"/>
                </a:cubicBezTo>
                <a:close/>
                <a:moveTo>
                  <a:pt x="6015" y="949"/>
                </a:moveTo>
                <a:lnTo>
                  <a:pt x="6015" y="949"/>
                </a:lnTo>
                <a:cubicBezTo>
                  <a:pt x="6029" y="948"/>
                  <a:pt x="6041" y="958"/>
                  <a:pt x="6042" y="972"/>
                </a:cubicBezTo>
                <a:cubicBezTo>
                  <a:pt x="6043" y="985"/>
                  <a:pt x="6033" y="997"/>
                  <a:pt x="6019" y="998"/>
                </a:cubicBezTo>
                <a:cubicBezTo>
                  <a:pt x="6005" y="1000"/>
                  <a:pt x="5993" y="989"/>
                  <a:pt x="5992" y="976"/>
                </a:cubicBezTo>
                <a:cubicBezTo>
                  <a:pt x="5991" y="962"/>
                  <a:pt x="6001" y="950"/>
                  <a:pt x="6015" y="949"/>
                </a:cubicBezTo>
                <a:close/>
                <a:moveTo>
                  <a:pt x="6115" y="942"/>
                </a:moveTo>
                <a:lnTo>
                  <a:pt x="6115" y="942"/>
                </a:lnTo>
                <a:cubicBezTo>
                  <a:pt x="6129" y="941"/>
                  <a:pt x="6141" y="951"/>
                  <a:pt x="6142" y="965"/>
                </a:cubicBezTo>
                <a:cubicBezTo>
                  <a:pt x="6143" y="979"/>
                  <a:pt x="6133" y="991"/>
                  <a:pt x="6119" y="992"/>
                </a:cubicBezTo>
                <a:cubicBezTo>
                  <a:pt x="6105" y="993"/>
                  <a:pt x="6093" y="983"/>
                  <a:pt x="6092" y="969"/>
                </a:cubicBezTo>
                <a:cubicBezTo>
                  <a:pt x="6091" y="955"/>
                  <a:pt x="6101" y="943"/>
                  <a:pt x="6115" y="942"/>
                </a:cubicBezTo>
                <a:close/>
                <a:moveTo>
                  <a:pt x="6215" y="936"/>
                </a:moveTo>
                <a:lnTo>
                  <a:pt x="6215" y="936"/>
                </a:lnTo>
                <a:cubicBezTo>
                  <a:pt x="6229" y="935"/>
                  <a:pt x="6241" y="945"/>
                  <a:pt x="6242" y="959"/>
                </a:cubicBezTo>
                <a:cubicBezTo>
                  <a:pt x="6243" y="973"/>
                  <a:pt x="6233" y="985"/>
                  <a:pt x="6219" y="986"/>
                </a:cubicBezTo>
                <a:cubicBezTo>
                  <a:pt x="6205" y="987"/>
                  <a:pt x="6193" y="976"/>
                  <a:pt x="6192" y="963"/>
                </a:cubicBezTo>
                <a:cubicBezTo>
                  <a:pt x="6191" y="949"/>
                  <a:pt x="6201" y="937"/>
                  <a:pt x="6215" y="936"/>
                </a:cubicBezTo>
                <a:close/>
                <a:moveTo>
                  <a:pt x="6315" y="929"/>
                </a:moveTo>
                <a:lnTo>
                  <a:pt x="6315" y="929"/>
                </a:lnTo>
                <a:cubicBezTo>
                  <a:pt x="6328" y="928"/>
                  <a:pt x="6341" y="939"/>
                  <a:pt x="6342" y="952"/>
                </a:cubicBezTo>
                <a:cubicBezTo>
                  <a:pt x="6343" y="966"/>
                  <a:pt x="6332" y="978"/>
                  <a:pt x="6319" y="979"/>
                </a:cubicBezTo>
                <a:cubicBezTo>
                  <a:pt x="6305" y="980"/>
                  <a:pt x="6293" y="970"/>
                  <a:pt x="6292" y="956"/>
                </a:cubicBezTo>
                <a:cubicBezTo>
                  <a:pt x="6291" y="943"/>
                  <a:pt x="6301" y="931"/>
                  <a:pt x="6315" y="929"/>
                </a:cubicBezTo>
                <a:close/>
                <a:moveTo>
                  <a:pt x="6415" y="923"/>
                </a:moveTo>
                <a:lnTo>
                  <a:pt x="6415" y="923"/>
                </a:lnTo>
                <a:cubicBezTo>
                  <a:pt x="6428" y="922"/>
                  <a:pt x="6440" y="932"/>
                  <a:pt x="6441" y="946"/>
                </a:cubicBezTo>
                <a:cubicBezTo>
                  <a:pt x="6443" y="960"/>
                  <a:pt x="6432" y="972"/>
                  <a:pt x="6419" y="973"/>
                </a:cubicBezTo>
                <a:cubicBezTo>
                  <a:pt x="6405" y="974"/>
                  <a:pt x="6393" y="964"/>
                  <a:pt x="6392" y="950"/>
                </a:cubicBezTo>
                <a:cubicBezTo>
                  <a:pt x="6390" y="936"/>
                  <a:pt x="6401" y="924"/>
                  <a:pt x="6415" y="923"/>
                </a:cubicBezTo>
                <a:close/>
                <a:moveTo>
                  <a:pt x="6514" y="917"/>
                </a:moveTo>
                <a:lnTo>
                  <a:pt x="6514" y="917"/>
                </a:lnTo>
                <a:cubicBezTo>
                  <a:pt x="6528" y="915"/>
                  <a:pt x="6540" y="926"/>
                  <a:pt x="6541" y="940"/>
                </a:cubicBezTo>
                <a:cubicBezTo>
                  <a:pt x="6542" y="953"/>
                  <a:pt x="6532" y="965"/>
                  <a:pt x="6518" y="966"/>
                </a:cubicBezTo>
                <a:cubicBezTo>
                  <a:pt x="6505" y="968"/>
                  <a:pt x="6493" y="957"/>
                  <a:pt x="6491" y="944"/>
                </a:cubicBezTo>
                <a:cubicBezTo>
                  <a:pt x="6490" y="930"/>
                  <a:pt x="6501" y="918"/>
                  <a:pt x="6514" y="917"/>
                </a:cubicBezTo>
                <a:close/>
                <a:moveTo>
                  <a:pt x="6614" y="910"/>
                </a:moveTo>
                <a:lnTo>
                  <a:pt x="6614" y="910"/>
                </a:lnTo>
                <a:cubicBezTo>
                  <a:pt x="6628" y="909"/>
                  <a:pt x="6640" y="919"/>
                  <a:pt x="6641" y="933"/>
                </a:cubicBezTo>
                <a:cubicBezTo>
                  <a:pt x="6642" y="947"/>
                  <a:pt x="6632" y="959"/>
                  <a:pt x="6618" y="960"/>
                </a:cubicBezTo>
                <a:cubicBezTo>
                  <a:pt x="6604" y="961"/>
                  <a:pt x="6592" y="951"/>
                  <a:pt x="6591" y="937"/>
                </a:cubicBezTo>
                <a:cubicBezTo>
                  <a:pt x="6590" y="923"/>
                  <a:pt x="6600" y="911"/>
                  <a:pt x="6614" y="910"/>
                </a:cubicBezTo>
                <a:close/>
                <a:moveTo>
                  <a:pt x="6714" y="904"/>
                </a:moveTo>
                <a:lnTo>
                  <a:pt x="6714" y="904"/>
                </a:lnTo>
                <a:cubicBezTo>
                  <a:pt x="6728" y="903"/>
                  <a:pt x="6740" y="913"/>
                  <a:pt x="6741" y="927"/>
                </a:cubicBezTo>
                <a:cubicBezTo>
                  <a:pt x="6742" y="940"/>
                  <a:pt x="6732" y="953"/>
                  <a:pt x="6718" y="954"/>
                </a:cubicBezTo>
                <a:cubicBezTo>
                  <a:pt x="6704" y="955"/>
                  <a:pt x="6692" y="944"/>
                  <a:pt x="6691" y="931"/>
                </a:cubicBezTo>
                <a:cubicBezTo>
                  <a:pt x="6690" y="917"/>
                  <a:pt x="6700" y="905"/>
                  <a:pt x="6714" y="904"/>
                </a:cubicBezTo>
                <a:close/>
                <a:moveTo>
                  <a:pt x="6814" y="897"/>
                </a:moveTo>
                <a:lnTo>
                  <a:pt x="6814" y="897"/>
                </a:lnTo>
                <a:cubicBezTo>
                  <a:pt x="6828" y="896"/>
                  <a:pt x="6840" y="907"/>
                  <a:pt x="6841" y="920"/>
                </a:cubicBezTo>
                <a:cubicBezTo>
                  <a:pt x="6842" y="934"/>
                  <a:pt x="6832" y="946"/>
                  <a:pt x="6818" y="947"/>
                </a:cubicBezTo>
                <a:cubicBezTo>
                  <a:pt x="6804" y="948"/>
                  <a:pt x="6792" y="938"/>
                  <a:pt x="6791" y="924"/>
                </a:cubicBezTo>
                <a:cubicBezTo>
                  <a:pt x="6790" y="911"/>
                  <a:pt x="6800" y="898"/>
                  <a:pt x="6814" y="897"/>
                </a:cubicBezTo>
                <a:close/>
                <a:moveTo>
                  <a:pt x="6914" y="891"/>
                </a:moveTo>
                <a:lnTo>
                  <a:pt x="6914" y="891"/>
                </a:lnTo>
                <a:cubicBezTo>
                  <a:pt x="6928" y="890"/>
                  <a:pt x="6940" y="900"/>
                  <a:pt x="6941" y="914"/>
                </a:cubicBezTo>
                <a:cubicBezTo>
                  <a:pt x="6942" y="928"/>
                  <a:pt x="6932" y="940"/>
                  <a:pt x="6918" y="941"/>
                </a:cubicBezTo>
                <a:cubicBezTo>
                  <a:pt x="6904" y="942"/>
                  <a:pt x="6892" y="932"/>
                  <a:pt x="6891" y="918"/>
                </a:cubicBezTo>
                <a:cubicBezTo>
                  <a:pt x="6890" y="904"/>
                  <a:pt x="6900" y="892"/>
                  <a:pt x="6914" y="891"/>
                </a:cubicBezTo>
                <a:close/>
                <a:moveTo>
                  <a:pt x="7014" y="885"/>
                </a:moveTo>
                <a:lnTo>
                  <a:pt x="7014" y="885"/>
                </a:lnTo>
                <a:cubicBezTo>
                  <a:pt x="7027" y="883"/>
                  <a:pt x="7039" y="894"/>
                  <a:pt x="7041" y="908"/>
                </a:cubicBezTo>
                <a:cubicBezTo>
                  <a:pt x="7042" y="921"/>
                  <a:pt x="7031" y="933"/>
                  <a:pt x="7018" y="934"/>
                </a:cubicBezTo>
                <a:cubicBezTo>
                  <a:pt x="7004" y="936"/>
                  <a:pt x="6992" y="925"/>
                  <a:pt x="6991" y="911"/>
                </a:cubicBezTo>
                <a:cubicBezTo>
                  <a:pt x="6990" y="898"/>
                  <a:pt x="7000" y="886"/>
                  <a:pt x="7014" y="885"/>
                </a:cubicBezTo>
                <a:close/>
                <a:moveTo>
                  <a:pt x="7113" y="878"/>
                </a:moveTo>
                <a:lnTo>
                  <a:pt x="7113" y="878"/>
                </a:lnTo>
                <a:cubicBezTo>
                  <a:pt x="7127" y="877"/>
                  <a:pt x="7139" y="887"/>
                  <a:pt x="7140" y="901"/>
                </a:cubicBezTo>
                <a:cubicBezTo>
                  <a:pt x="7141" y="915"/>
                  <a:pt x="7131" y="927"/>
                  <a:pt x="7117" y="928"/>
                </a:cubicBezTo>
                <a:cubicBezTo>
                  <a:pt x="7104" y="929"/>
                  <a:pt x="7092" y="919"/>
                  <a:pt x="7091" y="905"/>
                </a:cubicBezTo>
                <a:cubicBezTo>
                  <a:pt x="7089" y="891"/>
                  <a:pt x="7100" y="879"/>
                  <a:pt x="7113" y="878"/>
                </a:cubicBezTo>
                <a:close/>
                <a:moveTo>
                  <a:pt x="7213" y="872"/>
                </a:moveTo>
                <a:lnTo>
                  <a:pt x="7213" y="872"/>
                </a:lnTo>
                <a:cubicBezTo>
                  <a:pt x="7227" y="871"/>
                  <a:pt x="7239" y="881"/>
                  <a:pt x="7240" y="895"/>
                </a:cubicBezTo>
                <a:cubicBezTo>
                  <a:pt x="7241" y="908"/>
                  <a:pt x="7231" y="921"/>
                  <a:pt x="7217" y="922"/>
                </a:cubicBezTo>
                <a:cubicBezTo>
                  <a:pt x="7203" y="923"/>
                  <a:pt x="7191" y="912"/>
                  <a:pt x="7190" y="899"/>
                </a:cubicBezTo>
                <a:cubicBezTo>
                  <a:pt x="7189" y="885"/>
                  <a:pt x="7200" y="873"/>
                  <a:pt x="7213" y="872"/>
                </a:cubicBezTo>
                <a:close/>
                <a:moveTo>
                  <a:pt x="7313" y="865"/>
                </a:moveTo>
                <a:lnTo>
                  <a:pt x="7313" y="865"/>
                </a:lnTo>
                <a:cubicBezTo>
                  <a:pt x="7327" y="864"/>
                  <a:pt x="7339" y="875"/>
                  <a:pt x="7340" y="888"/>
                </a:cubicBezTo>
                <a:cubicBezTo>
                  <a:pt x="7341" y="902"/>
                  <a:pt x="7331" y="914"/>
                  <a:pt x="7317" y="915"/>
                </a:cubicBezTo>
                <a:cubicBezTo>
                  <a:pt x="7303" y="916"/>
                  <a:pt x="7291" y="906"/>
                  <a:pt x="7290" y="892"/>
                </a:cubicBezTo>
                <a:cubicBezTo>
                  <a:pt x="7289" y="879"/>
                  <a:pt x="7299" y="866"/>
                  <a:pt x="7313" y="865"/>
                </a:cubicBezTo>
                <a:close/>
                <a:moveTo>
                  <a:pt x="7413" y="859"/>
                </a:moveTo>
                <a:lnTo>
                  <a:pt x="7413" y="859"/>
                </a:lnTo>
                <a:cubicBezTo>
                  <a:pt x="7427" y="858"/>
                  <a:pt x="7439" y="868"/>
                  <a:pt x="7440" y="882"/>
                </a:cubicBezTo>
                <a:cubicBezTo>
                  <a:pt x="7441" y="896"/>
                  <a:pt x="7431" y="908"/>
                  <a:pt x="7417" y="909"/>
                </a:cubicBezTo>
                <a:cubicBezTo>
                  <a:pt x="7403" y="910"/>
                  <a:pt x="7391" y="900"/>
                  <a:pt x="7390" y="886"/>
                </a:cubicBezTo>
                <a:cubicBezTo>
                  <a:pt x="7389" y="872"/>
                  <a:pt x="7399" y="860"/>
                  <a:pt x="7413" y="859"/>
                </a:cubicBezTo>
                <a:close/>
                <a:moveTo>
                  <a:pt x="7513" y="853"/>
                </a:moveTo>
                <a:lnTo>
                  <a:pt x="7513" y="853"/>
                </a:lnTo>
                <a:cubicBezTo>
                  <a:pt x="7527" y="851"/>
                  <a:pt x="7539" y="862"/>
                  <a:pt x="7540" y="875"/>
                </a:cubicBezTo>
                <a:cubicBezTo>
                  <a:pt x="7541" y="889"/>
                  <a:pt x="7531" y="901"/>
                  <a:pt x="7517" y="902"/>
                </a:cubicBezTo>
                <a:cubicBezTo>
                  <a:pt x="7503" y="904"/>
                  <a:pt x="7491" y="893"/>
                  <a:pt x="7490" y="879"/>
                </a:cubicBezTo>
                <a:cubicBezTo>
                  <a:pt x="7489" y="866"/>
                  <a:pt x="7499" y="854"/>
                  <a:pt x="7513" y="853"/>
                </a:cubicBezTo>
                <a:close/>
                <a:moveTo>
                  <a:pt x="7613" y="846"/>
                </a:moveTo>
                <a:lnTo>
                  <a:pt x="7613" y="846"/>
                </a:lnTo>
                <a:cubicBezTo>
                  <a:pt x="7626" y="845"/>
                  <a:pt x="7639" y="855"/>
                  <a:pt x="7640" y="869"/>
                </a:cubicBezTo>
                <a:cubicBezTo>
                  <a:pt x="7641" y="883"/>
                  <a:pt x="7630" y="895"/>
                  <a:pt x="7617" y="896"/>
                </a:cubicBezTo>
                <a:cubicBezTo>
                  <a:pt x="7603" y="897"/>
                  <a:pt x="7591" y="887"/>
                  <a:pt x="7590" y="873"/>
                </a:cubicBezTo>
                <a:cubicBezTo>
                  <a:pt x="7589" y="859"/>
                  <a:pt x="7599" y="847"/>
                  <a:pt x="7613" y="846"/>
                </a:cubicBezTo>
                <a:close/>
                <a:moveTo>
                  <a:pt x="7712" y="840"/>
                </a:moveTo>
                <a:lnTo>
                  <a:pt x="7713" y="840"/>
                </a:lnTo>
                <a:cubicBezTo>
                  <a:pt x="7726" y="839"/>
                  <a:pt x="7738" y="849"/>
                  <a:pt x="7739" y="863"/>
                </a:cubicBezTo>
                <a:cubicBezTo>
                  <a:pt x="7741" y="876"/>
                  <a:pt x="7730" y="888"/>
                  <a:pt x="7717" y="890"/>
                </a:cubicBezTo>
                <a:lnTo>
                  <a:pt x="7716" y="890"/>
                </a:lnTo>
                <a:cubicBezTo>
                  <a:pt x="7703" y="891"/>
                  <a:pt x="7691" y="880"/>
                  <a:pt x="7690" y="867"/>
                </a:cubicBezTo>
                <a:cubicBezTo>
                  <a:pt x="7688" y="853"/>
                  <a:pt x="7699" y="841"/>
                  <a:pt x="7712" y="840"/>
                </a:cubicBezTo>
                <a:close/>
                <a:moveTo>
                  <a:pt x="7812" y="833"/>
                </a:moveTo>
                <a:lnTo>
                  <a:pt x="7812" y="833"/>
                </a:lnTo>
                <a:cubicBezTo>
                  <a:pt x="7826" y="832"/>
                  <a:pt x="7838" y="843"/>
                  <a:pt x="7839" y="856"/>
                </a:cubicBezTo>
                <a:cubicBezTo>
                  <a:pt x="7840" y="870"/>
                  <a:pt x="7830" y="882"/>
                  <a:pt x="7816" y="883"/>
                </a:cubicBezTo>
                <a:cubicBezTo>
                  <a:pt x="7803" y="884"/>
                  <a:pt x="7791" y="874"/>
                  <a:pt x="7789" y="860"/>
                </a:cubicBezTo>
                <a:cubicBezTo>
                  <a:pt x="7788" y="846"/>
                  <a:pt x="7799" y="834"/>
                  <a:pt x="7812" y="833"/>
                </a:cubicBezTo>
                <a:close/>
                <a:moveTo>
                  <a:pt x="7912" y="827"/>
                </a:moveTo>
                <a:lnTo>
                  <a:pt x="7912" y="827"/>
                </a:lnTo>
                <a:cubicBezTo>
                  <a:pt x="7926" y="826"/>
                  <a:pt x="7938" y="836"/>
                  <a:pt x="7939" y="850"/>
                </a:cubicBezTo>
                <a:cubicBezTo>
                  <a:pt x="7940" y="864"/>
                  <a:pt x="7930" y="876"/>
                  <a:pt x="7916" y="877"/>
                </a:cubicBezTo>
                <a:cubicBezTo>
                  <a:pt x="7902" y="878"/>
                  <a:pt x="7890" y="868"/>
                  <a:pt x="7889" y="854"/>
                </a:cubicBezTo>
                <a:cubicBezTo>
                  <a:pt x="7888" y="840"/>
                  <a:pt x="7898" y="828"/>
                  <a:pt x="7912" y="827"/>
                </a:cubicBezTo>
                <a:close/>
                <a:moveTo>
                  <a:pt x="8012" y="821"/>
                </a:moveTo>
                <a:lnTo>
                  <a:pt x="8012" y="821"/>
                </a:lnTo>
                <a:cubicBezTo>
                  <a:pt x="8026" y="819"/>
                  <a:pt x="8038" y="830"/>
                  <a:pt x="8039" y="843"/>
                </a:cubicBezTo>
                <a:cubicBezTo>
                  <a:pt x="8040" y="857"/>
                  <a:pt x="8030" y="869"/>
                  <a:pt x="8016" y="870"/>
                </a:cubicBezTo>
                <a:cubicBezTo>
                  <a:pt x="8002" y="871"/>
                  <a:pt x="7990" y="861"/>
                  <a:pt x="7989" y="847"/>
                </a:cubicBezTo>
                <a:cubicBezTo>
                  <a:pt x="7988" y="834"/>
                  <a:pt x="7998" y="822"/>
                  <a:pt x="8012" y="821"/>
                </a:cubicBezTo>
                <a:close/>
                <a:moveTo>
                  <a:pt x="8112" y="814"/>
                </a:moveTo>
                <a:lnTo>
                  <a:pt x="8112" y="814"/>
                </a:lnTo>
                <a:cubicBezTo>
                  <a:pt x="8126" y="813"/>
                  <a:pt x="8138" y="823"/>
                  <a:pt x="8139" y="837"/>
                </a:cubicBezTo>
                <a:cubicBezTo>
                  <a:pt x="8140" y="851"/>
                  <a:pt x="8130" y="863"/>
                  <a:pt x="8116" y="864"/>
                </a:cubicBezTo>
                <a:cubicBezTo>
                  <a:pt x="8102" y="865"/>
                  <a:pt x="8090" y="855"/>
                  <a:pt x="8089" y="841"/>
                </a:cubicBezTo>
                <a:cubicBezTo>
                  <a:pt x="8088" y="827"/>
                  <a:pt x="8098" y="815"/>
                  <a:pt x="8112" y="814"/>
                </a:cubicBezTo>
                <a:close/>
                <a:moveTo>
                  <a:pt x="8212" y="808"/>
                </a:moveTo>
                <a:lnTo>
                  <a:pt x="8212" y="808"/>
                </a:lnTo>
                <a:cubicBezTo>
                  <a:pt x="8226" y="807"/>
                  <a:pt x="8238" y="817"/>
                  <a:pt x="8239" y="831"/>
                </a:cubicBezTo>
                <a:cubicBezTo>
                  <a:pt x="8240" y="844"/>
                  <a:pt x="8230" y="856"/>
                  <a:pt x="8216" y="858"/>
                </a:cubicBezTo>
                <a:cubicBezTo>
                  <a:pt x="8202" y="859"/>
                  <a:pt x="8190" y="848"/>
                  <a:pt x="8189" y="835"/>
                </a:cubicBezTo>
                <a:cubicBezTo>
                  <a:pt x="8188" y="821"/>
                  <a:pt x="8198" y="809"/>
                  <a:pt x="8212" y="808"/>
                </a:cubicBezTo>
                <a:close/>
                <a:moveTo>
                  <a:pt x="8312" y="801"/>
                </a:moveTo>
                <a:lnTo>
                  <a:pt x="8312" y="801"/>
                </a:lnTo>
                <a:cubicBezTo>
                  <a:pt x="8325" y="800"/>
                  <a:pt x="8337" y="810"/>
                  <a:pt x="8339" y="824"/>
                </a:cubicBezTo>
                <a:cubicBezTo>
                  <a:pt x="8340" y="838"/>
                  <a:pt x="8329" y="850"/>
                  <a:pt x="8316" y="851"/>
                </a:cubicBezTo>
                <a:cubicBezTo>
                  <a:pt x="8302" y="852"/>
                  <a:pt x="8290" y="842"/>
                  <a:pt x="8289" y="828"/>
                </a:cubicBezTo>
                <a:cubicBezTo>
                  <a:pt x="8288" y="814"/>
                  <a:pt x="8298" y="802"/>
                  <a:pt x="8312" y="801"/>
                </a:cubicBezTo>
                <a:close/>
                <a:moveTo>
                  <a:pt x="8411" y="795"/>
                </a:moveTo>
                <a:lnTo>
                  <a:pt x="8411" y="795"/>
                </a:lnTo>
                <a:cubicBezTo>
                  <a:pt x="8425" y="794"/>
                  <a:pt x="8437" y="804"/>
                  <a:pt x="8438" y="818"/>
                </a:cubicBezTo>
                <a:cubicBezTo>
                  <a:pt x="8439" y="832"/>
                  <a:pt x="8429" y="844"/>
                  <a:pt x="8415" y="845"/>
                </a:cubicBezTo>
                <a:cubicBezTo>
                  <a:pt x="8402" y="846"/>
                  <a:pt x="8390" y="836"/>
                  <a:pt x="8388" y="822"/>
                </a:cubicBezTo>
                <a:cubicBezTo>
                  <a:pt x="8387" y="808"/>
                  <a:pt x="8398" y="796"/>
                  <a:pt x="8411" y="795"/>
                </a:cubicBezTo>
                <a:close/>
                <a:moveTo>
                  <a:pt x="8511" y="789"/>
                </a:moveTo>
                <a:lnTo>
                  <a:pt x="8511" y="789"/>
                </a:lnTo>
                <a:cubicBezTo>
                  <a:pt x="8525" y="787"/>
                  <a:pt x="8537" y="798"/>
                  <a:pt x="8538" y="811"/>
                </a:cubicBezTo>
                <a:cubicBezTo>
                  <a:pt x="8539" y="825"/>
                  <a:pt x="8529" y="837"/>
                  <a:pt x="8515" y="838"/>
                </a:cubicBezTo>
                <a:cubicBezTo>
                  <a:pt x="8501" y="839"/>
                  <a:pt x="8489" y="829"/>
                  <a:pt x="8488" y="815"/>
                </a:cubicBezTo>
                <a:cubicBezTo>
                  <a:pt x="8487" y="802"/>
                  <a:pt x="8497" y="790"/>
                  <a:pt x="8511" y="789"/>
                </a:cubicBezTo>
                <a:close/>
                <a:moveTo>
                  <a:pt x="8611" y="782"/>
                </a:moveTo>
                <a:lnTo>
                  <a:pt x="8611" y="782"/>
                </a:lnTo>
                <a:cubicBezTo>
                  <a:pt x="8625" y="781"/>
                  <a:pt x="8637" y="791"/>
                  <a:pt x="8638" y="805"/>
                </a:cubicBezTo>
                <a:cubicBezTo>
                  <a:pt x="8639" y="819"/>
                  <a:pt x="8629" y="831"/>
                  <a:pt x="8615" y="832"/>
                </a:cubicBezTo>
                <a:cubicBezTo>
                  <a:pt x="8601" y="833"/>
                  <a:pt x="8589" y="823"/>
                  <a:pt x="8588" y="809"/>
                </a:cubicBezTo>
                <a:cubicBezTo>
                  <a:pt x="8587" y="795"/>
                  <a:pt x="8597" y="783"/>
                  <a:pt x="8611" y="782"/>
                </a:cubicBezTo>
                <a:close/>
                <a:moveTo>
                  <a:pt x="8711" y="776"/>
                </a:moveTo>
                <a:lnTo>
                  <a:pt x="8711" y="776"/>
                </a:lnTo>
                <a:cubicBezTo>
                  <a:pt x="8725" y="775"/>
                  <a:pt x="8737" y="785"/>
                  <a:pt x="8738" y="799"/>
                </a:cubicBezTo>
                <a:cubicBezTo>
                  <a:pt x="8739" y="812"/>
                  <a:pt x="8729" y="824"/>
                  <a:pt x="8715" y="826"/>
                </a:cubicBezTo>
                <a:cubicBezTo>
                  <a:pt x="8701" y="827"/>
                  <a:pt x="8689" y="816"/>
                  <a:pt x="8688" y="803"/>
                </a:cubicBezTo>
                <a:cubicBezTo>
                  <a:pt x="8687" y="789"/>
                  <a:pt x="8697" y="777"/>
                  <a:pt x="8711" y="776"/>
                </a:cubicBezTo>
                <a:close/>
                <a:moveTo>
                  <a:pt x="8811" y="769"/>
                </a:moveTo>
                <a:lnTo>
                  <a:pt x="8811" y="769"/>
                </a:lnTo>
                <a:cubicBezTo>
                  <a:pt x="8825" y="768"/>
                  <a:pt x="8837" y="778"/>
                  <a:pt x="8838" y="792"/>
                </a:cubicBezTo>
                <a:cubicBezTo>
                  <a:pt x="8839" y="806"/>
                  <a:pt x="8829" y="818"/>
                  <a:pt x="8815" y="819"/>
                </a:cubicBezTo>
                <a:cubicBezTo>
                  <a:pt x="8801" y="820"/>
                  <a:pt x="8789" y="810"/>
                  <a:pt x="8788" y="796"/>
                </a:cubicBezTo>
                <a:cubicBezTo>
                  <a:pt x="8787" y="782"/>
                  <a:pt x="8797" y="770"/>
                  <a:pt x="8811" y="769"/>
                </a:cubicBezTo>
                <a:close/>
                <a:moveTo>
                  <a:pt x="8911" y="763"/>
                </a:moveTo>
                <a:lnTo>
                  <a:pt x="8911" y="763"/>
                </a:lnTo>
                <a:cubicBezTo>
                  <a:pt x="8924" y="762"/>
                  <a:pt x="8936" y="772"/>
                  <a:pt x="8938" y="786"/>
                </a:cubicBezTo>
                <a:cubicBezTo>
                  <a:pt x="8939" y="800"/>
                  <a:pt x="8928" y="812"/>
                  <a:pt x="8915" y="813"/>
                </a:cubicBezTo>
                <a:cubicBezTo>
                  <a:pt x="8901" y="814"/>
                  <a:pt x="8889" y="804"/>
                  <a:pt x="8888" y="790"/>
                </a:cubicBezTo>
                <a:cubicBezTo>
                  <a:pt x="8887" y="776"/>
                  <a:pt x="8897" y="764"/>
                  <a:pt x="8911" y="763"/>
                </a:cubicBezTo>
                <a:close/>
                <a:moveTo>
                  <a:pt x="9010" y="756"/>
                </a:moveTo>
                <a:lnTo>
                  <a:pt x="9011" y="756"/>
                </a:lnTo>
                <a:cubicBezTo>
                  <a:pt x="9024" y="755"/>
                  <a:pt x="9036" y="766"/>
                  <a:pt x="9037" y="779"/>
                </a:cubicBezTo>
                <a:cubicBezTo>
                  <a:pt x="9039" y="793"/>
                  <a:pt x="9028" y="805"/>
                  <a:pt x="9014" y="806"/>
                </a:cubicBezTo>
                <a:cubicBezTo>
                  <a:pt x="9001" y="807"/>
                  <a:pt x="8989" y="797"/>
                  <a:pt x="8988" y="783"/>
                </a:cubicBezTo>
                <a:cubicBezTo>
                  <a:pt x="8986" y="770"/>
                  <a:pt x="8997" y="758"/>
                  <a:pt x="9010" y="756"/>
                </a:cubicBezTo>
                <a:close/>
                <a:moveTo>
                  <a:pt x="9110" y="750"/>
                </a:moveTo>
                <a:lnTo>
                  <a:pt x="9110" y="750"/>
                </a:lnTo>
                <a:cubicBezTo>
                  <a:pt x="9124" y="749"/>
                  <a:pt x="9136" y="759"/>
                  <a:pt x="9137" y="773"/>
                </a:cubicBezTo>
                <a:cubicBezTo>
                  <a:pt x="9138" y="787"/>
                  <a:pt x="9128" y="799"/>
                  <a:pt x="9114" y="800"/>
                </a:cubicBezTo>
                <a:cubicBezTo>
                  <a:pt x="9101" y="801"/>
                  <a:pt x="9088" y="791"/>
                  <a:pt x="9087" y="777"/>
                </a:cubicBezTo>
                <a:cubicBezTo>
                  <a:pt x="9086" y="763"/>
                  <a:pt x="9097" y="751"/>
                  <a:pt x="9110" y="750"/>
                </a:cubicBezTo>
                <a:close/>
                <a:moveTo>
                  <a:pt x="9210" y="744"/>
                </a:moveTo>
                <a:lnTo>
                  <a:pt x="9210" y="744"/>
                </a:lnTo>
                <a:cubicBezTo>
                  <a:pt x="9224" y="743"/>
                  <a:pt x="9236" y="753"/>
                  <a:pt x="9237" y="767"/>
                </a:cubicBezTo>
                <a:cubicBezTo>
                  <a:pt x="9238" y="780"/>
                  <a:pt x="9228" y="792"/>
                  <a:pt x="9214" y="794"/>
                </a:cubicBezTo>
                <a:cubicBezTo>
                  <a:pt x="9200" y="795"/>
                  <a:pt x="9188" y="784"/>
                  <a:pt x="9187" y="771"/>
                </a:cubicBezTo>
                <a:cubicBezTo>
                  <a:pt x="9186" y="757"/>
                  <a:pt x="9196" y="745"/>
                  <a:pt x="9210" y="744"/>
                </a:cubicBezTo>
                <a:close/>
                <a:moveTo>
                  <a:pt x="9310" y="737"/>
                </a:moveTo>
                <a:lnTo>
                  <a:pt x="9310" y="737"/>
                </a:lnTo>
                <a:cubicBezTo>
                  <a:pt x="9324" y="736"/>
                  <a:pt x="9336" y="746"/>
                  <a:pt x="9337" y="760"/>
                </a:cubicBezTo>
                <a:cubicBezTo>
                  <a:pt x="9338" y="774"/>
                  <a:pt x="9328" y="786"/>
                  <a:pt x="9314" y="787"/>
                </a:cubicBezTo>
                <a:cubicBezTo>
                  <a:pt x="9300" y="788"/>
                  <a:pt x="9288" y="778"/>
                  <a:pt x="9287" y="764"/>
                </a:cubicBezTo>
                <a:cubicBezTo>
                  <a:pt x="9286" y="750"/>
                  <a:pt x="9296" y="738"/>
                  <a:pt x="9310" y="737"/>
                </a:cubicBezTo>
                <a:close/>
                <a:moveTo>
                  <a:pt x="9410" y="731"/>
                </a:moveTo>
                <a:lnTo>
                  <a:pt x="9410" y="731"/>
                </a:lnTo>
                <a:cubicBezTo>
                  <a:pt x="9424" y="730"/>
                  <a:pt x="9436" y="740"/>
                  <a:pt x="9437" y="754"/>
                </a:cubicBezTo>
                <a:cubicBezTo>
                  <a:pt x="9438" y="768"/>
                  <a:pt x="9428" y="780"/>
                  <a:pt x="9414" y="781"/>
                </a:cubicBezTo>
                <a:cubicBezTo>
                  <a:pt x="9400" y="782"/>
                  <a:pt x="9388" y="772"/>
                  <a:pt x="9387" y="758"/>
                </a:cubicBezTo>
                <a:cubicBezTo>
                  <a:pt x="9386" y="744"/>
                  <a:pt x="9396" y="732"/>
                  <a:pt x="9410" y="731"/>
                </a:cubicBezTo>
                <a:close/>
                <a:moveTo>
                  <a:pt x="9510" y="724"/>
                </a:moveTo>
                <a:lnTo>
                  <a:pt x="9510" y="724"/>
                </a:lnTo>
                <a:cubicBezTo>
                  <a:pt x="9523" y="723"/>
                  <a:pt x="9536" y="734"/>
                  <a:pt x="9537" y="747"/>
                </a:cubicBezTo>
                <a:cubicBezTo>
                  <a:pt x="9538" y="761"/>
                  <a:pt x="9527" y="773"/>
                  <a:pt x="9514" y="774"/>
                </a:cubicBezTo>
                <a:cubicBezTo>
                  <a:pt x="9500" y="775"/>
                  <a:pt x="9488" y="765"/>
                  <a:pt x="9487" y="751"/>
                </a:cubicBezTo>
                <a:cubicBezTo>
                  <a:pt x="9486" y="738"/>
                  <a:pt x="9496" y="726"/>
                  <a:pt x="9510" y="724"/>
                </a:cubicBezTo>
                <a:close/>
                <a:moveTo>
                  <a:pt x="9610" y="718"/>
                </a:moveTo>
                <a:lnTo>
                  <a:pt x="9610" y="718"/>
                </a:lnTo>
                <a:cubicBezTo>
                  <a:pt x="9623" y="717"/>
                  <a:pt x="9635" y="727"/>
                  <a:pt x="9636" y="741"/>
                </a:cubicBezTo>
                <a:cubicBezTo>
                  <a:pt x="9638" y="755"/>
                  <a:pt x="9627" y="767"/>
                  <a:pt x="9614" y="768"/>
                </a:cubicBezTo>
                <a:cubicBezTo>
                  <a:pt x="9600" y="769"/>
                  <a:pt x="9588" y="759"/>
                  <a:pt x="9587" y="745"/>
                </a:cubicBezTo>
                <a:cubicBezTo>
                  <a:pt x="9585" y="731"/>
                  <a:pt x="9596" y="719"/>
                  <a:pt x="9610" y="718"/>
                </a:cubicBezTo>
                <a:close/>
                <a:moveTo>
                  <a:pt x="9709" y="712"/>
                </a:moveTo>
                <a:lnTo>
                  <a:pt x="9709" y="712"/>
                </a:lnTo>
                <a:cubicBezTo>
                  <a:pt x="9723" y="711"/>
                  <a:pt x="9735" y="721"/>
                  <a:pt x="9736" y="735"/>
                </a:cubicBezTo>
                <a:cubicBezTo>
                  <a:pt x="9737" y="748"/>
                  <a:pt x="9727" y="760"/>
                  <a:pt x="9713" y="762"/>
                </a:cubicBezTo>
                <a:cubicBezTo>
                  <a:pt x="9700" y="763"/>
                  <a:pt x="9688" y="752"/>
                  <a:pt x="9686" y="739"/>
                </a:cubicBezTo>
                <a:cubicBezTo>
                  <a:pt x="9685" y="725"/>
                  <a:pt x="9696" y="713"/>
                  <a:pt x="9709" y="712"/>
                </a:cubicBezTo>
                <a:close/>
                <a:moveTo>
                  <a:pt x="9809" y="705"/>
                </a:moveTo>
                <a:lnTo>
                  <a:pt x="9809" y="705"/>
                </a:lnTo>
                <a:cubicBezTo>
                  <a:pt x="9823" y="704"/>
                  <a:pt x="9835" y="714"/>
                  <a:pt x="9836" y="728"/>
                </a:cubicBezTo>
                <a:cubicBezTo>
                  <a:pt x="9837" y="742"/>
                  <a:pt x="9827" y="754"/>
                  <a:pt x="9813" y="755"/>
                </a:cubicBezTo>
                <a:cubicBezTo>
                  <a:pt x="9799" y="756"/>
                  <a:pt x="9787" y="746"/>
                  <a:pt x="9786" y="732"/>
                </a:cubicBezTo>
                <a:cubicBezTo>
                  <a:pt x="9785" y="718"/>
                  <a:pt x="9795" y="706"/>
                  <a:pt x="9809" y="705"/>
                </a:cubicBezTo>
                <a:close/>
                <a:moveTo>
                  <a:pt x="9909" y="699"/>
                </a:moveTo>
                <a:lnTo>
                  <a:pt x="9909" y="699"/>
                </a:lnTo>
                <a:cubicBezTo>
                  <a:pt x="9923" y="698"/>
                  <a:pt x="9935" y="708"/>
                  <a:pt x="9936" y="722"/>
                </a:cubicBezTo>
                <a:cubicBezTo>
                  <a:pt x="9937" y="736"/>
                  <a:pt x="9927" y="748"/>
                  <a:pt x="9913" y="749"/>
                </a:cubicBezTo>
                <a:cubicBezTo>
                  <a:pt x="9899" y="750"/>
                  <a:pt x="9887" y="740"/>
                  <a:pt x="9886" y="726"/>
                </a:cubicBezTo>
                <a:cubicBezTo>
                  <a:pt x="9885" y="712"/>
                  <a:pt x="9895" y="700"/>
                  <a:pt x="9909" y="699"/>
                </a:cubicBezTo>
                <a:close/>
                <a:moveTo>
                  <a:pt x="10009" y="692"/>
                </a:moveTo>
                <a:lnTo>
                  <a:pt x="10009" y="692"/>
                </a:lnTo>
                <a:cubicBezTo>
                  <a:pt x="10023" y="691"/>
                  <a:pt x="10035" y="702"/>
                  <a:pt x="10036" y="715"/>
                </a:cubicBezTo>
                <a:cubicBezTo>
                  <a:pt x="10037" y="729"/>
                  <a:pt x="10027" y="741"/>
                  <a:pt x="10013" y="742"/>
                </a:cubicBezTo>
                <a:cubicBezTo>
                  <a:pt x="9999" y="743"/>
                  <a:pt x="9987" y="733"/>
                  <a:pt x="9986" y="719"/>
                </a:cubicBezTo>
                <a:cubicBezTo>
                  <a:pt x="9985" y="706"/>
                  <a:pt x="9995" y="694"/>
                  <a:pt x="10009" y="692"/>
                </a:cubicBezTo>
                <a:close/>
                <a:moveTo>
                  <a:pt x="10109" y="686"/>
                </a:moveTo>
                <a:lnTo>
                  <a:pt x="10109" y="686"/>
                </a:lnTo>
                <a:cubicBezTo>
                  <a:pt x="10123" y="685"/>
                  <a:pt x="10135" y="695"/>
                  <a:pt x="10136" y="709"/>
                </a:cubicBezTo>
                <a:cubicBezTo>
                  <a:pt x="10137" y="723"/>
                  <a:pt x="10127" y="735"/>
                  <a:pt x="10113" y="736"/>
                </a:cubicBezTo>
                <a:cubicBezTo>
                  <a:pt x="10099" y="737"/>
                  <a:pt x="10087" y="727"/>
                  <a:pt x="10086" y="713"/>
                </a:cubicBezTo>
                <a:cubicBezTo>
                  <a:pt x="10085" y="699"/>
                  <a:pt x="10095" y="687"/>
                  <a:pt x="10109" y="686"/>
                </a:cubicBezTo>
                <a:close/>
                <a:moveTo>
                  <a:pt x="10209" y="680"/>
                </a:moveTo>
                <a:lnTo>
                  <a:pt x="10209" y="680"/>
                </a:lnTo>
                <a:cubicBezTo>
                  <a:pt x="10222" y="679"/>
                  <a:pt x="10234" y="689"/>
                  <a:pt x="10236" y="703"/>
                </a:cubicBezTo>
                <a:cubicBezTo>
                  <a:pt x="10237" y="716"/>
                  <a:pt x="10226" y="728"/>
                  <a:pt x="10213" y="729"/>
                </a:cubicBezTo>
                <a:cubicBezTo>
                  <a:pt x="10199" y="731"/>
                  <a:pt x="10187" y="720"/>
                  <a:pt x="10186" y="707"/>
                </a:cubicBezTo>
                <a:cubicBezTo>
                  <a:pt x="10185" y="693"/>
                  <a:pt x="10195" y="681"/>
                  <a:pt x="10209" y="680"/>
                </a:cubicBezTo>
                <a:close/>
                <a:moveTo>
                  <a:pt x="10308" y="673"/>
                </a:moveTo>
                <a:lnTo>
                  <a:pt x="10308" y="673"/>
                </a:lnTo>
                <a:cubicBezTo>
                  <a:pt x="10322" y="672"/>
                  <a:pt x="10334" y="682"/>
                  <a:pt x="10335" y="696"/>
                </a:cubicBezTo>
                <a:cubicBezTo>
                  <a:pt x="10336" y="710"/>
                  <a:pt x="10326" y="722"/>
                  <a:pt x="10312" y="723"/>
                </a:cubicBezTo>
                <a:cubicBezTo>
                  <a:pt x="10299" y="724"/>
                  <a:pt x="10287" y="714"/>
                  <a:pt x="10286" y="700"/>
                </a:cubicBezTo>
                <a:cubicBezTo>
                  <a:pt x="10284" y="686"/>
                  <a:pt x="10295" y="674"/>
                  <a:pt x="10308" y="673"/>
                </a:cubicBezTo>
                <a:close/>
                <a:moveTo>
                  <a:pt x="10408" y="667"/>
                </a:moveTo>
                <a:lnTo>
                  <a:pt x="10408" y="667"/>
                </a:lnTo>
                <a:cubicBezTo>
                  <a:pt x="10422" y="666"/>
                  <a:pt x="10434" y="676"/>
                  <a:pt x="10435" y="690"/>
                </a:cubicBezTo>
                <a:cubicBezTo>
                  <a:pt x="10436" y="704"/>
                  <a:pt x="10426" y="716"/>
                  <a:pt x="10412" y="717"/>
                </a:cubicBezTo>
                <a:cubicBezTo>
                  <a:pt x="10398" y="718"/>
                  <a:pt x="10386" y="708"/>
                  <a:pt x="10385" y="694"/>
                </a:cubicBezTo>
                <a:cubicBezTo>
                  <a:pt x="10384" y="680"/>
                  <a:pt x="10395" y="668"/>
                  <a:pt x="10408" y="667"/>
                </a:cubicBezTo>
                <a:close/>
                <a:moveTo>
                  <a:pt x="10508" y="660"/>
                </a:moveTo>
                <a:lnTo>
                  <a:pt x="10508" y="660"/>
                </a:lnTo>
                <a:cubicBezTo>
                  <a:pt x="10522" y="659"/>
                  <a:pt x="10534" y="670"/>
                  <a:pt x="10535" y="683"/>
                </a:cubicBezTo>
                <a:cubicBezTo>
                  <a:pt x="10536" y="697"/>
                  <a:pt x="10526" y="709"/>
                  <a:pt x="10512" y="710"/>
                </a:cubicBezTo>
                <a:cubicBezTo>
                  <a:pt x="10498" y="711"/>
                  <a:pt x="10486" y="701"/>
                  <a:pt x="10485" y="687"/>
                </a:cubicBezTo>
                <a:cubicBezTo>
                  <a:pt x="10484" y="674"/>
                  <a:pt x="10494" y="662"/>
                  <a:pt x="10508" y="660"/>
                </a:cubicBezTo>
                <a:close/>
                <a:moveTo>
                  <a:pt x="10608" y="654"/>
                </a:moveTo>
                <a:lnTo>
                  <a:pt x="10608" y="654"/>
                </a:lnTo>
                <a:cubicBezTo>
                  <a:pt x="10622" y="653"/>
                  <a:pt x="10634" y="663"/>
                  <a:pt x="10635" y="677"/>
                </a:cubicBezTo>
                <a:cubicBezTo>
                  <a:pt x="10636" y="691"/>
                  <a:pt x="10626" y="703"/>
                  <a:pt x="10612" y="704"/>
                </a:cubicBezTo>
                <a:cubicBezTo>
                  <a:pt x="10598" y="705"/>
                  <a:pt x="10586" y="695"/>
                  <a:pt x="10585" y="681"/>
                </a:cubicBezTo>
                <a:cubicBezTo>
                  <a:pt x="10584" y="667"/>
                  <a:pt x="10594" y="655"/>
                  <a:pt x="10608" y="654"/>
                </a:cubicBezTo>
                <a:close/>
                <a:moveTo>
                  <a:pt x="10708" y="648"/>
                </a:moveTo>
                <a:lnTo>
                  <a:pt x="10708" y="648"/>
                </a:lnTo>
                <a:cubicBezTo>
                  <a:pt x="10722" y="647"/>
                  <a:pt x="10734" y="657"/>
                  <a:pt x="10735" y="671"/>
                </a:cubicBezTo>
                <a:cubicBezTo>
                  <a:pt x="10736" y="684"/>
                  <a:pt x="10726" y="696"/>
                  <a:pt x="10712" y="697"/>
                </a:cubicBezTo>
                <a:cubicBezTo>
                  <a:pt x="10698" y="699"/>
                  <a:pt x="10686" y="688"/>
                  <a:pt x="10685" y="675"/>
                </a:cubicBezTo>
                <a:cubicBezTo>
                  <a:pt x="10684" y="661"/>
                  <a:pt x="10694" y="649"/>
                  <a:pt x="10708" y="648"/>
                </a:cubicBezTo>
                <a:close/>
                <a:moveTo>
                  <a:pt x="10808" y="641"/>
                </a:moveTo>
                <a:lnTo>
                  <a:pt x="10808" y="641"/>
                </a:lnTo>
                <a:cubicBezTo>
                  <a:pt x="10821" y="640"/>
                  <a:pt x="10834" y="650"/>
                  <a:pt x="10835" y="664"/>
                </a:cubicBezTo>
                <a:cubicBezTo>
                  <a:pt x="10836" y="678"/>
                  <a:pt x="10825" y="690"/>
                  <a:pt x="10812" y="691"/>
                </a:cubicBezTo>
                <a:cubicBezTo>
                  <a:pt x="10798" y="692"/>
                  <a:pt x="10786" y="682"/>
                  <a:pt x="10785" y="668"/>
                </a:cubicBezTo>
                <a:cubicBezTo>
                  <a:pt x="10784" y="654"/>
                  <a:pt x="10794" y="642"/>
                  <a:pt x="10808" y="641"/>
                </a:cubicBezTo>
                <a:close/>
                <a:moveTo>
                  <a:pt x="10907" y="635"/>
                </a:moveTo>
                <a:lnTo>
                  <a:pt x="10908" y="635"/>
                </a:lnTo>
                <a:cubicBezTo>
                  <a:pt x="10921" y="634"/>
                  <a:pt x="10933" y="644"/>
                  <a:pt x="10934" y="658"/>
                </a:cubicBezTo>
                <a:cubicBezTo>
                  <a:pt x="10936" y="672"/>
                  <a:pt x="10925" y="684"/>
                  <a:pt x="10912" y="685"/>
                </a:cubicBezTo>
                <a:lnTo>
                  <a:pt x="10911" y="685"/>
                </a:lnTo>
                <a:cubicBezTo>
                  <a:pt x="10898" y="686"/>
                  <a:pt x="10886" y="676"/>
                  <a:pt x="10885" y="662"/>
                </a:cubicBezTo>
                <a:cubicBezTo>
                  <a:pt x="10883" y="648"/>
                  <a:pt x="10894" y="636"/>
                  <a:pt x="10907" y="635"/>
                </a:cubicBezTo>
                <a:close/>
                <a:moveTo>
                  <a:pt x="11007" y="628"/>
                </a:moveTo>
                <a:lnTo>
                  <a:pt x="11007" y="628"/>
                </a:lnTo>
                <a:cubicBezTo>
                  <a:pt x="11021" y="627"/>
                  <a:pt x="11033" y="638"/>
                  <a:pt x="11034" y="651"/>
                </a:cubicBezTo>
                <a:cubicBezTo>
                  <a:pt x="11035" y="665"/>
                  <a:pt x="11025" y="677"/>
                  <a:pt x="11011" y="678"/>
                </a:cubicBezTo>
                <a:cubicBezTo>
                  <a:pt x="10998" y="679"/>
                  <a:pt x="10986" y="669"/>
                  <a:pt x="10984" y="655"/>
                </a:cubicBezTo>
                <a:cubicBezTo>
                  <a:pt x="10983" y="642"/>
                  <a:pt x="10994" y="630"/>
                  <a:pt x="11007" y="628"/>
                </a:cubicBezTo>
                <a:close/>
                <a:moveTo>
                  <a:pt x="11107" y="622"/>
                </a:moveTo>
                <a:lnTo>
                  <a:pt x="11107" y="622"/>
                </a:lnTo>
                <a:cubicBezTo>
                  <a:pt x="11121" y="621"/>
                  <a:pt x="11133" y="631"/>
                  <a:pt x="11134" y="645"/>
                </a:cubicBezTo>
                <a:cubicBezTo>
                  <a:pt x="11135" y="659"/>
                  <a:pt x="11125" y="671"/>
                  <a:pt x="11111" y="672"/>
                </a:cubicBezTo>
                <a:cubicBezTo>
                  <a:pt x="11097" y="673"/>
                  <a:pt x="11085" y="663"/>
                  <a:pt x="11084" y="649"/>
                </a:cubicBezTo>
                <a:cubicBezTo>
                  <a:pt x="11083" y="635"/>
                  <a:pt x="11093" y="623"/>
                  <a:pt x="11107" y="622"/>
                </a:cubicBezTo>
                <a:close/>
                <a:moveTo>
                  <a:pt x="11207" y="616"/>
                </a:moveTo>
                <a:lnTo>
                  <a:pt x="11207" y="616"/>
                </a:lnTo>
                <a:cubicBezTo>
                  <a:pt x="11221" y="615"/>
                  <a:pt x="11233" y="625"/>
                  <a:pt x="11234" y="639"/>
                </a:cubicBezTo>
                <a:cubicBezTo>
                  <a:pt x="11235" y="652"/>
                  <a:pt x="11225" y="664"/>
                  <a:pt x="11211" y="665"/>
                </a:cubicBezTo>
                <a:cubicBezTo>
                  <a:pt x="11197" y="667"/>
                  <a:pt x="11185" y="656"/>
                  <a:pt x="11184" y="643"/>
                </a:cubicBezTo>
                <a:cubicBezTo>
                  <a:pt x="11183" y="629"/>
                  <a:pt x="11193" y="617"/>
                  <a:pt x="11207" y="616"/>
                </a:cubicBezTo>
                <a:close/>
                <a:moveTo>
                  <a:pt x="11307" y="609"/>
                </a:moveTo>
                <a:lnTo>
                  <a:pt x="11307" y="609"/>
                </a:lnTo>
                <a:cubicBezTo>
                  <a:pt x="11321" y="608"/>
                  <a:pt x="11333" y="618"/>
                  <a:pt x="11334" y="632"/>
                </a:cubicBezTo>
                <a:cubicBezTo>
                  <a:pt x="11335" y="646"/>
                  <a:pt x="11325" y="658"/>
                  <a:pt x="11311" y="659"/>
                </a:cubicBezTo>
                <a:cubicBezTo>
                  <a:pt x="11297" y="660"/>
                  <a:pt x="11285" y="650"/>
                  <a:pt x="11284" y="636"/>
                </a:cubicBezTo>
                <a:cubicBezTo>
                  <a:pt x="11283" y="622"/>
                  <a:pt x="11293" y="610"/>
                  <a:pt x="11307" y="609"/>
                </a:cubicBezTo>
                <a:close/>
                <a:moveTo>
                  <a:pt x="11407" y="603"/>
                </a:moveTo>
                <a:lnTo>
                  <a:pt x="11407" y="603"/>
                </a:lnTo>
                <a:cubicBezTo>
                  <a:pt x="11421" y="602"/>
                  <a:pt x="11433" y="612"/>
                  <a:pt x="11434" y="626"/>
                </a:cubicBezTo>
                <a:cubicBezTo>
                  <a:pt x="11435" y="640"/>
                  <a:pt x="11425" y="652"/>
                  <a:pt x="11411" y="653"/>
                </a:cubicBezTo>
                <a:cubicBezTo>
                  <a:pt x="11397" y="654"/>
                  <a:pt x="11385" y="643"/>
                  <a:pt x="11384" y="630"/>
                </a:cubicBezTo>
                <a:cubicBezTo>
                  <a:pt x="11383" y="616"/>
                  <a:pt x="11393" y="604"/>
                  <a:pt x="11407" y="603"/>
                </a:cubicBezTo>
                <a:close/>
                <a:moveTo>
                  <a:pt x="11507" y="596"/>
                </a:moveTo>
                <a:lnTo>
                  <a:pt x="11507" y="596"/>
                </a:lnTo>
                <a:cubicBezTo>
                  <a:pt x="11520" y="595"/>
                  <a:pt x="11532" y="606"/>
                  <a:pt x="11534" y="619"/>
                </a:cubicBezTo>
                <a:cubicBezTo>
                  <a:pt x="11535" y="633"/>
                  <a:pt x="11524" y="645"/>
                  <a:pt x="11511" y="646"/>
                </a:cubicBezTo>
                <a:cubicBezTo>
                  <a:pt x="11497" y="647"/>
                  <a:pt x="11485" y="637"/>
                  <a:pt x="11484" y="623"/>
                </a:cubicBezTo>
                <a:cubicBezTo>
                  <a:pt x="11483" y="610"/>
                  <a:pt x="11493" y="598"/>
                  <a:pt x="11507" y="596"/>
                </a:cubicBezTo>
                <a:close/>
                <a:moveTo>
                  <a:pt x="11606" y="590"/>
                </a:moveTo>
                <a:lnTo>
                  <a:pt x="11606" y="590"/>
                </a:lnTo>
                <a:cubicBezTo>
                  <a:pt x="11620" y="589"/>
                  <a:pt x="11632" y="599"/>
                  <a:pt x="11633" y="613"/>
                </a:cubicBezTo>
                <a:cubicBezTo>
                  <a:pt x="11634" y="627"/>
                  <a:pt x="11624" y="639"/>
                  <a:pt x="11610" y="640"/>
                </a:cubicBezTo>
                <a:cubicBezTo>
                  <a:pt x="11597" y="641"/>
                  <a:pt x="11585" y="631"/>
                  <a:pt x="11583" y="617"/>
                </a:cubicBezTo>
                <a:cubicBezTo>
                  <a:pt x="11582" y="603"/>
                  <a:pt x="11593" y="591"/>
                  <a:pt x="11606" y="590"/>
                </a:cubicBezTo>
                <a:close/>
                <a:moveTo>
                  <a:pt x="11706" y="584"/>
                </a:moveTo>
                <a:lnTo>
                  <a:pt x="11706" y="584"/>
                </a:lnTo>
                <a:cubicBezTo>
                  <a:pt x="11720" y="583"/>
                  <a:pt x="11732" y="593"/>
                  <a:pt x="11733" y="607"/>
                </a:cubicBezTo>
                <a:cubicBezTo>
                  <a:pt x="11734" y="620"/>
                  <a:pt x="11724" y="632"/>
                  <a:pt x="11710" y="633"/>
                </a:cubicBezTo>
                <a:cubicBezTo>
                  <a:pt x="11696" y="635"/>
                  <a:pt x="11684" y="624"/>
                  <a:pt x="11683" y="611"/>
                </a:cubicBezTo>
                <a:cubicBezTo>
                  <a:pt x="11682" y="597"/>
                  <a:pt x="11692" y="585"/>
                  <a:pt x="11706" y="584"/>
                </a:cubicBezTo>
                <a:close/>
                <a:moveTo>
                  <a:pt x="11806" y="577"/>
                </a:moveTo>
                <a:lnTo>
                  <a:pt x="11806" y="577"/>
                </a:lnTo>
                <a:cubicBezTo>
                  <a:pt x="11820" y="576"/>
                  <a:pt x="11832" y="586"/>
                  <a:pt x="11833" y="600"/>
                </a:cubicBezTo>
                <a:cubicBezTo>
                  <a:pt x="11834" y="614"/>
                  <a:pt x="11824" y="626"/>
                  <a:pt x="11810" y="627"/>
                </a:cubicBezTo>
                <a:cubicBezTo>
                  <a:pt x="11796" y="628"/>
                  <a:pt x="11784" y="618"/>
                  <a:pt x="11783" y="604"/>
                </a:cubicBezTo>
                <a:cubicBezTo>
                  <a:pt x="11782" y="590"/>
                  <a:pt x="11792" y="578"/>
                  <a:pt x="11806" y="577"/>
                </a:cubicBezTo>
                <a:close/>
                <a:moveTo>
                  <a:pt x="11906" y="571"/>
                </a:moveTo>
                <a:lnTo>
                  <a:pt x="11906" y="571"/>
                </a:lnTo>
                <a:cubicBezTo>
                  <a:pt x="11920" y="570"/>
                  <a:pt x="11932" y="580"/>
                  <a:pt x="11933" y="594"/>
                </a:cubicBezTo>
                <a:cubicBezTo>
                  <a:pt x="11934" y="607"/>
                  <a:pt x="11924" y="620"/>
                  <a:pt x="11910" y="621"/>
                </a:cubicBezTo>
                <a:cubicBezTo>
                  <a:pt x="11896" y="622"/>
                  <a:pt x="11884" y="611"/>
                  <a:pt x="11883" y="598"/>
                </a:cubicBezTo>
                <a:cubicBezTo>
                  <a:pt x="11882" y="584"/>
                  <a:pt x="11892" y="572"/>
                  <a:pt x="11906" y="571"/>
                </a:cubicBezTo>
                <a:close/>
                <a:moveTo>
                  <a:pt x="12006" y="564"/>
                </a:moveTo>
                <a:lnTo>
                  <a:pt x="12006" y="564"/>
                </a:lnTo>
                <a:cubicBezTo>
                  <a:pt x="12020" y="563"/>
                  <a:pt x="12032" y="574"/>
                  <a:pt x="12033" y="587"/>
                </a:cubicBezTo>
                <a:cubicBezTo>
                  <a:pt x="12034" y="601"/>
                  <a:pt x="12024" y="613"/>
                  <a:pt x="12010" y="614"/>
                </a:cubicBezTo>
                <a:cubicBezTo>
                  <a:pt x="11996" y="615"/>
                  <a:pt x="11984" y="605"/>
                  <a:pt x="11983" y="591"/>
                </a:cubicBezTo>
                <a:cubicBezTo>
                  <a:pt x="11982" y="578"/>
                  <a:pt x="11992" y="566"/>
                  <a:pt x="12006" y="564"/>
                </a:cubicBezTo>
                <a:close/>
                <a:moveTo>
                  <a:pt x="12106" y="558"/>
                </a:moveTo>
                <a:lnTo>
                  <a:pt x="12106" y="558"/>
                </a:lnTo>
                <a:cubicBezTo>
                  <a:pt x="12119" y="557"/>
                  <a:pt x="12131" y="567"/>
                  <a:pt x="12133" y="581"/>
                </a:cubicBezTo>
                <a:cubicBezTo>
                  <a:pt x="12134" y="595"/>
                  <a:pt x="12123" y="607"/>
                  <a:pt x="12110" y="608"/>
                </a:cubicBezTo>
                <a:cubicBezTo>
                  <a:pt x="12096" y="609"/>
                  <a:pt x="12084" y="599"/>
                  <a:pt x="12083" y="585"/>
                </a:cubicBezTo>
                <a:cubicBezTo>
                  <a:pt x="12082" y="571"/>
                  <a:pt x="12092" y="559"/>
                  <a:pt x="12106" y="558"/>
                </a:cubicBezTo>
                <a:close/>
                <a:moveTo>
                  <a:pt x="12205" y="552"/>
                </a:moveTo>
                <a:lnTo>
                  <a:pt x="12206" y="552"/>
                </a:lnTo>
                <a:cubicBezTo>
                  <a:pt x="12219" y="550"/>
                  <a:pt x="12231" y="561"/>
                  <a:pt x="12232" y="575"/>
                </a:cubicBezTo>
                <a:cubicBezTo>
                  <a:pt x="12234" y="588"/>
                  <a:pt x="12223" y="600"/>
                  <a:pt x="12210" y="601"/>
                </a:cubicBezTo>
                <a:lnTo>
                  <a:pt x="12209" y="601"/>
                </a:lnTo>
                <a:cubicBezTo>
                  <a:pt x="12196" y="603"/>
                  <a:pt x="12184" y="592"/>
                  <a:pt x="12183" y="579"/>
                </a:cubicBezTo>
                <a:cubicBezTo>
                  <a:pt x="12181" y="565"/>
                  <a:pt x="12192" y="553"/>
                  <a:pt x="12205" y="552"/>
                </a:cubicBezTo>
                <a:close/>
                <a:moveTo>
                  <a:pt x="12305" y="545"/>
                </a:moveTo>
                <a:lnTo>
                  <a:pt x="12305" y="545"/>
                </a:lnTo>
                <a:cubicBezTo>
                  <a:pt x="12319" y="544"/>
                  <a:pt x="12331" y="554"/>
                  <a:pt x="12332" y="568"/>
                </a:cubicBezTo>
                <a:cubicBezTo>
                  <a:pt x="12333" y="582"/>
                  <a:pt x="12323" y="594"/>
                  <a:pt x="12309" y="595"/>
                </a:cubicBezTo>
                <a:cubicBezTo>
                  <a:pt x="12296" y="596"/>
                  <a:pt x="12283" y="586"/>
                  <a:pt x="12282" y="572"/>
                </a:cubicBezTo>
                <a:cubicBezTo>
                  <a:pt x="12281" y="558"/>
                  <a:pt x="12292" y="546"/>
                  <a:pt x="12305" y="545"/>
                </a:cubicBezTo>
                <a:close/>
                <a:moveTo>
                  <a:pt x="12405" y="539"/>
                </a:moveTo>
                <a:lnTo>
                  <a:pt x="12405" y="539"/>
                </a:lnTo>
                <a:cubicBezTo>
                  <a:pt x="12419" y="538"/>
                  <a:pt x="12431" y="548"/>
                  <a:pt x="12432" y="562"/>
                </a:cubicBezTo>
                <a:cubicBezTo>
                  <a:pt x="12433" y="575"/>
                  <a:pt x="12423" y="588"/>
                  <a:pt x="12409" y="589"/>
                </a:cubicBezTo>
                <a:cubicBezTo>
                  <a:pt x="12395" y="590"/>
                  <a:pt x="12383" y="579"/>
                  <a:pt x="12382" y="566"/>
                </a:cubicBezTo>
                <a:cubicBezTo>
                  <a:pt x="12381" y="552"/>
                  <a:pt x="12391" y="540"/>
                  <a:pt x="12405" y="539"/>
                </a:cubicBezTo>
                <a:close/>
                <a:moveTo>
                  <a:pt x="12505" y="532"/>
                </a:moveTo>
                <a:lnTo>
                  <a:pt x="12505" y="532"/>
                </a:lnTo>
                <a:cubicBezTo>
                  <a:pt x="12519" y="531"/>
                  <a:pt x="12531" y="542"/>
                  <a:pt x="12532" y="555"/>
                </a:cubicBezTo>
                <a:cubicBezTo>
                  <a:pt x="12533" y="569"/>
                  <a:pt x="12523" y="581"/>
                  <a:pt x="12509" y="582"/>
                </a:cubicBezTo>
                <a:cubicBezTo>
                  <a:pt x="12495" y="583"/>
                  <a:pt x="12483" y="573"/>
                  <a:pt x="12482" y="559"/>
                </a:cubicBezTo>
                <a:cubicBezTo>
                  <a:pt x="12481" y="546"/>
                  <a:pt x="12491" y="533"/>
                  <a:pt x="12505" y="532"/>
                </a:cubicBezTo>
                <a:close/>
                <a:moveTo>
                  <a:pt x="12605" y="526"/>
                </a:moveTo>
                <a:lnTo>
                  <a:pt x="12605" y="526"/>
                </a:lnTo>
                <a:cubicBezTo>
                  <a:pt x="12619" y="525"/>
                  <a:pt x="12631" y="535"/>
                  <a:pt x="12632" y="549"/>
                </a:cubicBezTo>
                <a:cubicBezTo>
                  <a:pt x="12633" y="563"/>
                  <a:pt x="12623" y="575"/>
                  <a:pt x="12609" y="576"/>
                </a:cubicBezTo>
                <a:cubicBezTo>
                  <a:pt x="12595" y="577"/>
                  <a:pt x="12583" y="567"/>
                  <a:pt x="12582" y="553"/>
                </a:cubicBezTo>
                <a:cubicBezTo>
                  <a:pt x="12581" y="539"/>
                  <a:pt x="12591" y="527"/>
                  <a:pt x="12605" y="526"/>
                </a:cubicBezTo>
                <a:close/>
                <a:moveTo>
                  <a:pt x="12705" y="520"/>
                </a:moveTo>
                <a:lnTo>
                  <a:pt x="12705" y="520"/>
                </a:lnTo>
                <a:cubicBezTo>
                  <a:pt x="12719" y="518"/>
                  <a:pt x="12731" y="529"/>
                  <a:pt x="12732" y="543"/>
                </a:cubicBezTo>
                <a:cubicBezTo>
                  <a:pt x="12733" y="556"/>
                  <a:pt x="12723" y="568"/>
                  <a:pt x="12709" y="569"/>
                </a:cubicBezTo>
                <a:cubicBezTo>
                  <a:pt x="12695" y="571"/>
                  <a:pt x="12683" y="560"/>
                  <a:pt x="12682" y="547"/>
                </a:cubicBezTo>
                <a:cubicBezTo>
                  <a:pt x="12681" y="533"/>
                  <a:pt x="12691" y="521"/>
                  <a:pt x="12705" y="520"/>
                </a:cubicBezTo>
                <a:close/>
                <a:moveTo>
                  <a:pt x="12805" y="513"/>
                </a:moveTo>
                <a:lnTo>
                  <a:pt x="12805" y="513"/>
                </a:lnTo>
                <a:cubicBezTo>
                  <a:pt x="12818" y="512"/>
                  <a:pt x="12830" y="522"/>
                  <a:pt x="12832" y="536"/>
                </a:cubicBezTo>
                <a:cubicBezTo>
                  <a:pt x="12833" y="550"/>
                  <a:pt x="12822" y="562"/>
                  <a:pt x="12809" y="563"/>
                </a:cubicBezTo>
                <a:cubicBezTo>
                  <a:pt x="12795" y="564"/>
                  <a:pt x="12783" y="554"/>
                  <a:pt x="12782" y="540"/>
                </a:cubicBezTo>
                <a:cubicBezTo>
                  <a:pt x="12781" y="526"/>
                  <a:pt x="12791" y="514"/>
                  <a:pt x="12805" y="513"/>
                </a:cubicBezTo>
                <a:close/>
                <a:moveTo>
                  <a:pt x="12904" y="507"/>
                </a:moveTo>
                <a:lnTo>
                  <a:pt x="12904" y="507"/>
                </a:lnTo>
                <a:cubicBezTo>
                  <a:pt x="12918" y="506"/>
                  <a:pt x="12930" y="516"/>
                  <a:pt x="12931" y="530"/>
                </a:cubicBezTo>
                <a:cubicBezTo>
                  <a:pt x="12932" y="543"/>
                  <a:pt x="12922" y="556"/>
                  <a:pt x="12908" y="557"/>
                </a:cubicBezTo>
                <a:cubicBezTo>
                  <a:pt x="12895" y="558"/>
                  <a:pt x="12883" y="547"/>
                  <a:pt x="12881" y="534"/>
                </a:cubicBezTo>
                <a:cubicBezTo>
                  <a:pt x="12880" y="520"/>
                  <a:pt x="12891" y="508"/>
                  <a:pt x="12904" y="507"/>
                </a:cubicBezTo>
                <a:close/>
                <a:moveTo>
                  <a:pt x="13004" y="500"/>
                </a:moveTo>
                <a:lnTo>
                  <a:pt x="13004" y="500"/>
                </a:lnTo>
                <a:cubicBezTo>
                  <a:pt x="13018" y="499"/>
                  <a:pt x="13030" y="510"/>
                  <a:pt x="13031" y="523"/>
                </a:cubicBezTo>
                <a:cubicBezTo>
                  <a:pt x="13032" y="537"/>
                  <a:pt x="13022" y="549"/>
                  <a:pt x="13008" y="550"/>
                </a:cubicBezTo>
                <a:cubicBezTo>
                  <a:pt x="12994" y="551"/>
                  <a:pt x="12982" y="541"/>
                  <a:pt x="12981" y="527"/>
                </a:cubicBezTo>
                <a:cubicBezTo>
                  <a:pt x="12980" y="514"/>
                  <a:pt x="12990" y="501"/>
                  <a:pt x="13004" y="500"/>
                </a:cubicBezTo>
                <a:close/>
                <a:moveTo>
                  <a:pt x="13104" y="494"/>
                </a:moveTo>
                <a:lnTo>
                  <a:pt x="13104" y="494"/>
                </a:lnTo>
                <a:cubicBezTo>
                  <a:pt x="13118" y="493"/>
                  <a:pt x="13130" y="503"/>
                  <a:pt x="13131" y="517"/>
                </a:cubicBezTo>
                <a:cubicBezTo>
                  <a:pt x="13132" y="531"/>
                  <a:pt x="13122" y="543"/>
                  <a:pt x="13108" y="544"/>
                </a:cubicBezTo>
                <a:cubicBezTo>
                  <a:pt x="13094" y="545"/>
                  <a:pt x="13082" y="535"/>
                  <a:pt x="13081" y="521"/>
                </a:cubicBezTo>
                <a:cubicBezTo>
                  <a:pt x="13080" y="507"/>
                  <a:pt x="13090" y="495"/>
                  <a:pt x="13104" y="494"/>
                </a:cubicBezTo>
                <a:close/>
                <a:moveTo>
                  <a:pt x="13204" y="488"/>
                </a:moveTo>
                <a:lnTo>
                  <a:pt x="13204" y="488"/>
                </a:lnTo>
                <a:cubicBezTo>
                  <a:pt x="13218" y="486"/>
                  <a:pt x="13230" y="497"/>
                  <a:pt x="13231" y="511"/>
                </a:cubicBezTo>
                <a:cubicBezTo>
                  <a:pt x="13232" y="524"/>
                  <a:pt x="13222" y="536"/>
                  <a:pt x="13208" y="537"/>
                </a:cubicBezTo>
                <a:cubicBezTo>
                  <a:pt x="13194" y="539"/>
                  <a:pt x="13182" y="528"/>
                  <a:pt x="13181" y="514"/>
                </a:cubicBezTo>
                <a:cubicBezTo>
                  <a:pt x="13180" y="501"/>
                  <a:pt x="13190" y="489"/>
                  <a:pt x="13204" y="488"/>
                </a:cubicBezTo>
                <a:close/>
                <a:moveTo>
                  <a:pt x="13304" y="481"/>
                </a:moveTo>
                <a:lnTo>
                  <a:pt x="13304" y="481"/>
                </a:lnTo>
                <a:cubicBezTo>
                  <a:pt x="13318" y="480"/>
                  <a:pt x="13330" y="490"/>
                  <a:pt x="13331" y="504"/>
                </a:cubicBezTo>
                <a:cubicBezTo>
                  <a:pt x="13332" y="518"/>
                  <a:pt x="13322" y="530"/>
                  <a:pt x="13308" y="531"/>
                </a:cubicBezTo>
                <a:cubicBezTo>
                  <a:pt x="13294" y="532"/>
                  <a:pt x="13282" y="522"/>
                  <a:pt x="13281" y="508"/>
                </a:cubicBezTo>
                <a:cubicBezTo>
                  <a:pt x="13280" y="494"/>
                  <a:pt x="13290" y="482"/>
                  <a:pt x="13304" y="481"/>
                </a:cubicBezTo>
                <a:close/>
                <a:moveTo>
                  <a:pt x="13404" y="475"/>
                </a:moveTo>
                <a:lnTo>
                  <a:pt x="13404" y="475"/>
                </a:lnTo>
                <a:cubicBezTo>
                  <a:pt x="13417" y="474"/>
                  <a:pt x="13429" y="484"/>
                  <a:pt x="13431" y="498"/>
                </a:cubicBezTo>
                <a:cubicBezTo>
                  <a:pt x="13432" y="511"/>
                  <a:pt x="13421" y="524"/>
                  <a:pt x="13408" y="525"/>
                </a:cubicBezTo>
                <a:cubicBezTo>
                  <a:pt x="13394" y="526"/>
                  <a:pt x="13382" y="515"/>
                  <a:pt x="13381" y="502"/>
                </a:cubicBezTo>
                <a:cubicBezTo>
                  <a:pt x="13380" y="488"/>
                  <a:pt x="13390" y="476"/>
                  <a:pt x="13404" y="475"/>
                </a:cubicBezTo>
                <a:close/>
                <a:moveTo>
                  <a:pt x="13503" y="468"/>
                </a:moveTo>
                <a:lnTo>
                  <a:pt x="13504" y="468"/>
                </a:lnTo>
                <a:cubicBezTo>
                  <a:pt x="13517" y="467"/>
                  <a:pt x="13529" y="478"/>
                  <a:pt x="13530" y="491"/>
                </a:cubicBezTo>
                <a:cubicBezTo>
                  <a:pt x="13532" y="505"/>
                  <a:pt x="13521" y="517"/>
                  <a:pt x="13508" y="518"/>
                </a:cubicBezTo>
                <a:lnTo>
                  <a:pt x="13507" y="518"/>
                </a:lnTo>
                <a:cubicBezTo>
                  <a:pt x="13494" y="519"/>
                  <a:pt x="13482" y="509"/>
                  <a:pt x="13481" y="495"/>
                </a:cubicBezTo>
                <a:cubicBezTo>
                  <a:pt x="13479" y="482"/>
                  <a:pt x="13490" y="469"/>
                  <a:pt x="13503" y="468"/>
                </a:cubicBezTo>
                <a:close/>
                <a:moveTo>
                  <a:pt x="13603" y="462"/>
                </a:moveTo>
                <a:lnTo>
                  <a:pt x="13603" y="462"/>
                </a:lnTo>
                <a:cubicBezTo>
                  <a:pt x="13617" y="461"/>
                  <a:pt x="13629" y="471"/>
                  <a:pt x="13630" y="485"/>
                </a:cubicBezTo>
                <a:cubicBezTo>
                  <a:pt x="13631" y="499"/>
                  <a:pt x="13621" y="511"/>
                  <a:pt x="13607" y="512"/>
                </a:cubicBezTo>
                <a:cubicBezTo>
                  <a:pt x="13594" y="513"/>
                  <a:pt x="13581" y="503"/>
                  <a:pt x="13580" y="489"/>
                </a:cubicBezTo>
                <a:cubicBezTo>
                  <a:pt x="13579" y="475"/>
                  <a:pt x="13590" y="463"/>
                  <a:pt x="13603" y="462"/>
                </a:cubicBezTo>
                <a:close/>
                <a:moveTo>
                  <a:pt x="13703" y="456"/>
                </a:moveTo>
                <a:lnTo>
                  <a:pt x="13703" y="456"/>
                </a:lnTo>
                <a:cubicBezTo>
                  <a:pt x="13717" y="454"/>
                  <a:pt x="13729" y="465"/>
                  <a:pt x="13730" y="478"/>
                </a:cubicBezTo>
                <a:cubicBezTo>
                  <a:pt x="13731" y="492"/>
                  <a:pt x="13721" y="504"/>
                  <a:pt x="13707" y="505"/>
                </a:cubicBezTo>
                <a:cubicBezTo>
                  <a:pt x="13693" y="507"/>
                  <a:pt x="13681" y="496"/>
                  <a:pt x="13680" y="482"/>
                </a:cubicBezTo>
                <a:cubicBezTo>
                  <a:pt x="13679" y="469"/>
                  <a:pt x="13689" y="457"/>
                  <a:pt x="13703" y="456"/>
                </a:cubicBezTo>
                <a:close/>
                <a:moveTo>
                  <a:pt x="13803" y="449"/>
                </a:moveTo>
                <a:lnTo>
                  <a:pt x="13803" y="449"/>
                </a:lnTo>
                <a:cubicBezTo>
                  <a:pt x="13817" y="448"/>
                  <a:pt x="13829" y="458"/>
                  <a:pt x="13830" y="472"/>
                </a:cubicBezTo>
                <a:cubicBezTo>
                  <a:pt x="13831" y="486"/>
                  <a:pt x="13821" y="498"/>
                  <a:pt x="13807" y="499"/>
                </a:cubicBezTo>
                <a:cubicBezTo>
                  <a:pt x="13793" y="500"/>
                  <a:pt x="13781" y="490"/>
                  <a:pt x="13780" y="476"/>
                </a:cubicBezTo>
                <a:cubicBezTo>
                  <a:pt x="13779" y="462"/>
                  <a:pt x="13789" y="450"/>
                  <a:pt x="13803" y="449"/>
                </a:cubicBezTo>
                <a:close/>
                <a:moveTo>
                  <a:pt x="13903" y="443"/>
                </a:moveTo>
                <a:lnTo>
                  <a:pt x="13903" y="443"/>
                </a:lnTo>
                <a:cubicBezTo>
                  <a:pt x="13917" y="442"/>
                  <a:pt x="13929" y="452"/>
                  <a:pt x="13930" y="466"/>
                </a:cubicBezTo>
                <a:cubicBezTo>
                  <a:pt x="13931" y="479"/>
                  <a:pt x="13921" y="491"/>
                  <a:pt x="13907" y="493"/>
                </a:cubicBezTo>
                <a:cubicBezTo>
                  <a:pt x="13893" y="494"/>
                  <a:pt x="13881" y="483"/>
                  <a:pt x="13880" y="470"/>
                </a:cubicBezTo>
                <a:cubicBezTo>
                  <a:pt x="13879" y="456"/>
                  <a:pt x="13889" y="444"/>
                  <a:pt x="13903" y="443"/>
                </a:cubicBezTo>
                <a:close/>
                <a:moveTo>
                  <a:pt x="14003" y="436"/>
                </a:moveTo>
                <a:lnTo>
                  <a:pt x="14003" y="436"/>
                </a:lnTo>
                <a:cubicBezTo>
                  <a:pt x="14017" y="435"/>
                  <a:pt x="14029" y="446"/>
                  <a:pt x="14030" y="459"/>
                </a:cubicBezTo>
                <a:cubicBezTo>
                  <a:pt x="14031" y="473"/>
                  <a:pt x="14020" y="485"/>
                  <a:pt x="14007" y="486"/>
                </a:cubicBezTo>
                <a:cubicBezTo>
                  <a:pt x="13993" y="487"/>
                  <a:pt x="13981" y="477"/>
                  <a:pt x="13980" y="463"/>
                </a:cubicBezTo>
                <a:cubicBezTo>
                  <a:pt x="13979" y="450"/>
                  <a:pt x="13989" y="437"/>
                  <a:pt x="14003" y="436"/>
                </a:cubicBezTo>
                <a:close/>
                <a:moveTo>
                  <a:pt x="14103" y="430"/>
                </a:moveTo>
                <a:lnTo>
                  <a:pt x="14103" y="430"/>
                </a:lnTo>
                <a:cubicBezTo>
                  <a:pt x="14116" y="429"/>
                  <a:pt x="14128" y="439"/>
                  <a:pt x="14130" y="453"/>
                </a:cubicBezTo>
                <a:cubicBezTo>
                  <a:pt x="14131" y="467"/>
                  <a:pt x="14120" y="479"/>
                  <a:pt x="14107" y="480"/>
                </a:cubicBezTo>
                <a:cubicBezTo>
                  <a:pt x="14093" y="481"/>
                  <a:pt x="14081" y="471"/>
                  <a:pt x="14080" y="457"/>
                </a:cubicBezTo>
                <a:cubicBezTo>
                  <a:pt x="14079" y="443"/>
                  <a:pt x="14089" y="431"/>
                  <a:pt x="14103" y="430"/>
                </a:cubicBezTo>
                <a:close/>
                <a:moveTo>
                  <a:pt x="14202" y="424"/>
                </a:moveTo>
                <a:lnTo>
                  <a:pt x="14202" y="424"/>
                </a:lnTo>
                <a:cubicBezTo>
                  <a:pt x="14216" y="422"/>
                  <a:pt x="14228" y="433"/>
                  <a:pt x="14229" y="446"/>
                </a:cubicBezTo>
                <a:cubicBezTo>
                  <a:pt x="14230" y="460"/>
                  <a:pt x="14220" y="472"/>
                  <a:pt x="14206" y="473"/>
                </a:cubicBezTo>
                <a:cubicBezTo>
                  <a:pt x="14193" y="474"/>
                  <a:pt x="14181" y="464"/>
                  <a:pt x="14179" y="450"/>
                </a:cubicBezTo>
                <a:cubicBezTo>
                  <a:pt x="14178" y="437"/>
                  <a:pt x="14189" y="425"/>
                  <a:pt x="14202" y="424"/>
                </a:cubicBezTo>
                <a:close/>
                <a:moveTo>
                  <a:pt x="14302" y="417"/>
                </a:moveTo>
                <a:lnTo>
                  <a:pt x="14302" y="417"/>
                </a:lnTo>
                <a:cubicBezTo>
                  <a:pt x="14316" y="416"/>
                  <a:pt x="14328" y="426"/>
                  <a:pt x="14329" y="440"/>
                </a:cubicBezTo>
                <a:cubicBezTo>
                  <a:pt x="14330" y="454"/>
                  <a:pt x="14320" y="466"/>
                  <a:pt x="14306" y="467"/>
                </a:cubicBezTo>
                <a:cubicBezTo>
                  <a:pt x="14292" y="468"/>
                  <a:pt x="14280" y="458"/>
                  <a:pt x="14279" y="444"/>
                </a:cubicBezTo>
                <a:cubicBezTo>
                  <a:pt x="14278" y="430"/>
                  <a:pt x="14288" y="418"/>
                  <a:pt x="14302" y="417"/>
                </a:cubicBezTo>
                <a:close/>
                <a:moveTo>
                  <a:pt x="14402" y="411"/>
                </a:moveTo>
                <a:lnTo>
                  <a:pt x="14402" y="411"/>
                </a:lnTo>
                <a:cubicBezTo>
                  <a:pt x="14416" y="410"/>
                  <a:pt x="14428" y="420"/>
                  <a:pt x="14429" y="434"/>
                </a:cubicBezTo>
                <a:cubicBezTo>
                  <a:pt x="14430" y="447"/>
                  <a:pt x="14420" y="459"/>
                  <a:pt x="14406" y="461"/>
                </a:cubicBezTo>
                <a:cubicBezTo>
                  <a:pt x="14392" y="462"/>
                  <a:pt x="14380" y="451"/>
                  <a:pt x="14379" y="438"/>
                </a:cubicBezTo>
                <a:cubicBezTo>
                  <a:pt x="14378" y="424"/>
                  <a:pt x="14388" y="412"/>
                  <a:pt x="14402" y="411"/>
                </a:cubicBezTo>
                <a:close/>
                <a:moveTo>
                  <a:pt x="14502" y="404"/>
                </a:moveTo>
                <a:lnTo>
                  <a:pt x="14502" y="404"/>
                </a:lnTo>
                <a:cubicBezTo>
                  <a:pt x="14516" y="403"/>
                  <a:pt x="14528" y="414"/>
                  <a:pt x="14529" y="427"/>
                </a:cubicBezTo>
                <a:cubicBezTo>
                  <a:pt x="14530" y="441"/>
                  <a:pt x="14520" y="453"/>
                  <a:pt x="14506" y="454"/>
                </a:cubicBezTo>
                <a:cubicBezTo>
                  <a:pt x="14492" y="455"/>
                  <a:pt x="14480" y="445"/>
                  <a:pt x="14479" y="431"/>
                </a:cubicBezTo>
                <a:cubicBezTo>
                  <a:pt x="14478" y="417"/>
                  <a:pt x="14488" y="405"/>
                  <a:pt x="14502" y="404"/>
                </a:cubicBezTo>
                <a:close/>
                <a:moveTo>
                  <a:pt x="14602" y="398"/>
                </a:moveTo>
                <a:lnTo>
                  <a:pt x="14602" y="398"/>
                </a:lnTo>
                <a:cubicBezTo>
                  <a:pt x="14616" y="397"/>
                  <a:pt x="14628" y="407"/>
                  <a:pt x="14629" y="421"/>
                </a:cubicBezTo>
                <a:cubicBezTo>
                  <a:pt x="14630" y="435"/>
                  <a:pt x="14620" y="447"/>
                  <a:pt x="14606" y="448"/>
                </a:cubicBezTo>
                <a:cubicBezTo>
                  <a:pt x="14592" y="449"/>
                  <a:pt x="14580" y="439"/>
                  <a:pt x="14579" y="425"/>
                </a:cubicBezTo>
                <a:cubicBezTo>
                  <a:pt x="14578" y="411"/>
                  <a:pt x="14588" y="399"/>
                  <a:pt x="14602" y="398"/>
                </a:cubicBezTo>
                <a:close/>
                <a:moveTo>
                  <a:pt x="14702" y="392"/>
                </a:moveTo>
                <a:lnTo>
                  <a:pt x="14702" y="392"/>
                </a:lnTo>
                <a:cubicBezTo>
                  <a:pt x="14715" y="390"/>
                  <a:pt x="14727" y="401"/>
                  <a:pt x="14729" y="414"/>
                </a:cubicBezTo>
                <a:cubicBezTo>
                  <a:pt x="14730" y="428"/>
                  <a:pt x="14719" y="440"/>
                  <a:pt x="14706" y="441"/>
                </a:cubicBezTo>
                <a:cubicBezTo>
                  <a:pt x="14692" y="442"/>
                  <a:pt x="14680" y="432"/>
                  <a:pt x="14679" y="418"/>
                </a:cubicBezTo>
                <a:cubicBezTo>
                  <a:pt x="14678" y="405"/>
                  <a:pt x="14688" y="393"/>
                  <a:pt x="14702" y="392"/>
                </a:cubicBezTo>
                <a:close/>
                <a:moveTo>
                  <a:pt x="14801" y="385"/>
                </a:moveTo>
                <a:lnTo>
                  <a:pt x="14802" y="385"/>
                </a:lnTo>
                <a:cubicBezTo>
                  <a:pt x="14815" y="384"/>
                  <a:pt x="14827" y="394"/>
                  <a:pt x="14828" y="408"/>
                </a:cubicBezTo>
                <a:cubicBezTo>
                  <a:pt x="14830" y="422"/>
                  <a:pt x="14819" y="434"/>
                  <a:pt x="14805" y="435"/>
                </a:cubicBezTo>
                <a:cubicBezTo>
                  <a:pt x="14792" y="436"/>
                  <a:pt x="14780" y="426"/>
                  <a:pt x="14779" y="412"/>
                </a:cubicBezTo>
                <a:cubicBezTo>
                  <a:pt x="14777" y="398"/>
                  <a:pt x="14788" y="386"/>
                  <a:pt x="14801" y="385"/>
                </a:cubicBezTo>
                <a:close/>
                <a:moveTo>
                  <a:pt x="14901" y="379"/>
                </a:moveTo>
                <a:lnTo>
                  <a:pt x="14901" y="379"/>
                </a:lnTo>
                <a:cubicBezTo>
                  <a:pt x="14915" y="378"/>
                  <a:pt x="14927" y="388"/>
                  <a:pt x="14928" y="402"/>
                </a:cubicBezTo>
                <a:cubicBezTo>
                  <a:pt x="14929" y="415"/>
                  <a:pt x="14919" y="427"/>
                  <a:pt x="14905" y="429"/>
                </a:cubicBezTo>
                <a:cubicBezTo>
                  <a:pt x="14892" y="430"/>
                  <a:pt x="14879" y="419"/>
                  <a:pt x="14878" y="406"/>
                </a:cubicBezTo>
                <a:cubicBezTo>
                  <a:pt x="14877" y="392"/>
                  <a:pt x="14888" y="380"/>
                  <a:pt x="14901" y="379"/>
                </a:cubicBezTo>
                <a:close/>
                <a:moveTo>
                  <a:pt x="15001" y="372"/>
                </a:moveTo>
                <a:lnTo>
                  <a:pt x="15001" y="372"/>
                </a:lnTo>
                <a:cubicBezTo>
                  <a:pt x="15015" y="371"/>
                  <a:pt x="15027" y="381"/>
                  <a:pt x="15028" y="395"/>
                </a:cubicBezTo>
                <a:cubicBezTo>
                  <a:pt x="15029" y="409"/>
                  <a:pt x="15019" y="421"/>
                  <a:pt x="15005" y="422"/>
                </a:cubicBezTo>
                <a:cubicBezTo>
                  <a:pt x="14991" y="423"/>
                  <a:pt x="14979" y="413"/>
                  <a:pt x="14978" y="399"/>
                </a:cubicBezTo>
                <a:cubicBezTo>
                  <a:pt x="14977" y="385"/>
                  <a:pt x="14987" y="373"/>
                  <a:pt x="15001" y="372"/>
                </a:cubicBezTo>
                <a:close/>
                <a:moveTo>
                  <a:pt x="15101" y="366"/>
                </a:moveTo>
                <a:lnTo>
                  <a:pt x="15101" y="366"/>
                </a:lnTo>
                <a:cubicBezTo>
                  <a:pt x="15115" y="365"/>
                  <a:pt x="15127" y="375"/>
                  <a:pt x="15128" y="389"/>
                </a:cubicBezTo>
                <a:cubicBezTo>
                  <a:pt x="15129" y="403"/>
                  <a:pt x="15119" y="415"/>
                  <a:pt x="15105" y="416"/>
                </a:cubicBezTo>
                <a:cubicBezTo>
                  <a:pt x="15091" y="417"/>
                  <a:pt x="15079" y="407"/>
                  <a:pt x="15078" y="393"/>
                </a:cubicBezTo>
                <a:cubicBezTo>
                  <a:pt x="15077" y="379"/>
                  <a:pt x="15087" y="367"/>
                  <a:pt x="15101" y="366"/>
                </a:cubicBezTo>
                <a:close/>
                <a:moveTo>
                  <a:pt x="15201" y="360"/>
                </a:moveTo>
                <a:lnTo>
                  <a:pt x="15201" y="360"/>
                </a:lnTo>
                <a:cubicBezTo>
                  <a:pt x="15215" y="358"/>
                  <a:pt x="15227" y="369"/>
                  <a:pt x="15228" y="382"/>
                </a:cubicBezTo>
                <a:cubicBezTo>
                  <a:pt x="15229" y="396"/>
                  <a:pt x="15219" y="408"/>
                  <a:pt x="15205" y="409"/>
                </a:cubicBezTo>
                <a:cubicBezTo>
                  <a:pt x="15191" y="410"/>
                  <a:pt x="15179" y="400"/>
                  <a:pt x="15178" y="386"/>
                </a:cubicBezTo>
                <a:cubicBezTo>
                  <a:pt x="15177" y="373"/>
                  <a:pt x="15187" y="361"/>
                  <a:pt x="15201" y="360"/>
                </a:cubicBezTo>
                <a:close/>
                <a:moveTo>
                  <a:pt x="15301" y="353"/>
                </a:moveTo>
                <a:lnTo>
                  <a:pt x="15301" y="353"/>
                </a:lnTo>
                <a:cubicBezTo>
                  <a:pt x="15315" y="352"/>
                  <a:pt x="15327" y="362"/>
                  <a:pt x="15328" y="376"/>
                </a:cubicBezTo>
                <a:cubicBezTo>
                  <a:pt x="15329" y="390"/>
                  <a:pt x="15318" y="402"/>
                  <a:pt x="15305" y="403"/>
                </a:cubicBezTo>
                <a:cubicBezTo>
                  <a:pt x="15291" y="404"/>
                  <a:pt x="15279" y="394"/>
                  <a:pt x="15278" y="380"/>
                </a:cubicBezTo>
                <a:cubicBezTo>
                  <a:pt x="15277" y="366"/>
                  <a:pt x="15287" y="354"/>
                  <a:pt x="15301" y="353"/>
                </a:cubicBezTo>
                <a:close/>
                <a:moveTo>
                  <a:pt x="15401" y="347"/>
                </a:moveTo>
                <a:lnTo>
                  <a:pt x="15401" y="347"/>
                </a:lnTo>
                <a:cubicBezTo>
                  <a:pt x="15414" y="346"/>
                  <a:pt x="15426" y="356"/>
                  <a:pt x="15428" y="370"/>
                </a:cubicBezTo>
                <a:cubicBezTo>
                  <a:pt x="15429" y="383"/>
                  <a:pt x="15418" y="395"/>
                  <a:pt x="15405" y="397"/>
                </a:cubicBezTo>
                <a:cubicBezTo>
                  <a:pt x="15391" y="398"/>
                  <a:pt x="15379" y="387"/>
                  <a:pt x="15378" y="374"/>
                </a:cubicBezTo>
                <a:cubicBezTo>
                  <a:pt x="15377" y="360"/>
                  <a:pt x="15387" y="348"/>
                  <a:pt x="15401" y="347"/>
                </a:cubicBezTo>
                <a:close/>
                <a:moveTo>
                  <a:pt x="15500" y="340"/>
                </a:moveTo>
                <a:lnTo>
                  <a:pt x="15500" y="340"/>
                </a:lnTo>
                <a:cubicBezTo>
                  <a:pt x="15514" y="339"/>
                  <a:pt x="15526" y="349"/>
                  <a:pt x="15527" y="363"/>
                </a:cubicBezTo>
                <a:cubicBezTo>
                  <a:pt x="15528" y="377"/>
                  <a:pt x="15518" y="389"/>
                  <a:pt x="15504" y="390"/>
                </a:cubicBezTo>
                <a:cubicBezTo>
                  <a:pt x="15491" y="391"/>
                  <a:pt x="15479" y="381"/>
                  <a:pt x="15477" y="367"/>
                </a:cubicBezTo>
                <a:cubicBezTo>
                  <a:pt x="15476" y="353"/>
                  <a:pt x="15487" y="341"/>
                  <a:pt x="15500" y="340"/>
                </a:cubicBezTo>
                <a:close/>
                <a:moveTo>
                  <a:pt x="15600" y="334"/>
                </a:moveTo>
                <a:lnTo>
                  <a:pt x="15600" y="334"/>
                </a:lnTo>
                <a:cubicBezTo>
                  <a:pt x="15614" y="333"/>
                  <a:pt x="15626" y="343"/>
                  <a:pt x="15627" y="357"/>
                </a:cubicBezTo>
                <a:cubicBezTo>
                  <a:pt x="15628" y="371"/>
                  <a:pt x="15618" y="383"/>
                  <a:pt x="15604" y="384"/>
                </a:cubicBezTo>
                <a:cubicBezTo>
                  <a:pt x="15590" y="385"/>
                  <a:pt x="15578" y="375"/>
                  <a:pt x="15577" y="361"/>
                </a:cubicBezTo>
                <a:cubicBezTo>
                  <a:pt x="15576" y="347"/>
                  <a:pt x="15586" y="335"/>
                  <a:pt x="15600" y="334"/>
                </a:cubicBezTo>
                <a:close/>
                <a:moveTo>
                  <a:pt x="15700" y="328"/>
                </a:moveTo>
                <a:lnTo>
                  <a:pt x="15700" y="328"/>
                </a:lnTo>
                <a:cubicBezTo>
                  <a:pt x="15714" y="326"/>
                  <a:pt x="15726" y="337"/>
                  <a:pt x="15727" y="350"/>
                </a:cubicBezTo>
                <a:cubicBezTo>
                  <a:pt x="15728" y="364"/>
                  <a:pt x="15718" y="376"/>
                  <a:pt x="15704" y="377"/>
                </a:cubicBezTo>
                <a:cubicBezTo>
                  <a:pt x="15690" y="378"/>
                  <a:pt x="15678" y="368"/>
                  <a:pt x="15677" y="354"/>
                </a:cubicBezTo>
                <a:cubicBezTo>
                  <a:pt x="15676" y="341"/>
                  <a:pt x="15686" y="329"/>
                  <a:pt x="15700" y="328"/>
                </a:cubicBezTo>
                <a:close/>
                <a:moveTo>
                  <a:pt x="15800" y="321"/>
                </a:moveTo>
                <a:lnTo>
                  <a:pt x="15800" y="321"/>
                </a:lnTo>
                <a:cubicBezTo>
                  <a:pt x="15814" y="320"/>
                  <a:pt x="15826" y="330"/>
                  <a:pt x="15827" y="344"/>
                </a:cubicBezTo>
                <a:cubicBezTo>
                  <a:pt x="15828" y="358"/>
                  <a:pt x="15818" y="370"/>
                  <a:pt x="15804" y="371"/>
                </a:cubicBezTo>
                <a:cubicBezTo>
                  <a:pt x="15790" y="372"/>
                  <a:pt x="15778" y="362"/>
                  <a:pt x="15777" y="348"/>
                </a:cubicBezTo>
                <a:cubicBezTo>
                  <a:pt x="15776" y="334"/>
                  <a:pt x="15786" y="322"/>
                  <a:pt x="15800" y="321"/>
                </a:cubicBezTo>
                <a:close/>
                <a:moveTo>
                  <a:pt x="15900" y="315"/>
                </a:moveTo>
                <a:lnTo>
                  <a:pt x="15900" y="315"/>
                </a:lnTo>
                <a:cubicBezTo>
                  <a:pt x="15914" y="314"/>
                  <a:pt x="15926" y="324"/>
                  <a:pt x="15927" y="338"/>
                </a:cubicBezTo>
                <a:cubicBezTo>
                  <a:pt x="15928" y="351"/>
                  <a:pt x="15918" y="363"/>
                  <a:pt x="15904" y="365"/>
                </a:cubicBezTo>
                <a:cubicBezTo>
                  <a:pt x="15890" y="366"/>
                  <a:pt x="15878" y="355"/>
                  <a:pt x="15877" y="342"/>
                </a:cubicBezTo>
                <a:cubicBezTo>
                  <a:pt x="15876" y="328"/>
                  <a:pt x="15886" y="316"/>
                  <a:pt x="15900" y="315"/>
                </a:cubicBezTo>
                <a:close/>
                <a:moveTo>
                  <a:pt x="16000" y="308"/>
                </a:moveTo>
                <a:lnTo>
                  <a:pt x="16000" y="308"/>
                </a:lnTo>
                <a:cubicBezTo>
                  <a:pt x="16013" y="307"/>
                  <a:pt x="16025" y="317"/>
                  <a:pt x="16027" y="331"/>
                </a:cubicBezTo>
                <a:cubicBezTo>
                  <a:pt x="16028" y="345"/>
                  <a:pt x="16017" y="357"/>
                  <a:pt x="16004" y="358"/>
                </a:cubicBezTo>
                <a:cubicBezTo>
                  <a:pt x="15990" y="359"/>
                  <a:pt x="15978" y="349"/>
                  <a:pt x="15977" y="335"/>
                </a:cubicBezTo>
                <a:cubicBezTo>
                  <a:pt x="15976" y="321"/>
                  <a:pt x="15986" y="309"/>
                  <a:pt x="16000" y="308"/>
                </a:cubicBezTo>
                <a:close/>
                <a:moveTo>
                  <a:pt x="16099" y="302"/>
                </a:moveTo>
                <a:lnTo>
                  <a:pt x="16100" y="302"/>
                </a:lnTo>
                <a:cubicBezTo>
                  <a:pt x="16113" y="301"/>
                  <a:pt x="16125" y="311"/>
                  <a:pt x="16126" y="325"/>
                </a:cubicBezTo>
                <a:cubicBezTo>
                  <a:pt x="16128" y="339"/>
                  <a:pt x="16117" y="351"/>
                  <a:pt x="16103" y="352"/>
                </a:cubicBezTo>
                <a:cubicBezTo>
                  <a:pt x="16090" y="353"/>
                  <a:pt x="16078" y="343"/>
                  <a:pt x="16077" y="329"/>
                </a:cubicBezTo>
                <a:cubicBezTo>
                  <a:pt x="16075" y="315"/>
                  <a:pt x="16086" y="303"/>
                  <a:pt x="16099" y="302"/>
                </a:cubicBezTo>
                <a:close/>
                <a:moveTo>
                  <a:pt x="16199" y="296"/>
                </a:moveTo>
                <a:lnTo>
                  <a:pt x="16199" y="296"/>
                </a:lnTo>
                <a:cubicBezTo>
                  <a:pt x="16213" y="294"/>
                  <a:pt x="16225" y="305"/>
                  <a:pt x="16226" y="318"/>
                </a:cubicBezTo>
                <a:cubicBezTo>
                  <a:pt x="16227" y="332"/>
                  <a:pt x="16217" y="344"/>
                  <a:pt x="16203" y="345"/>
                </a:cubicBezTo>
                <a:cubicBezTo>
                  <a:pt x="16190" y="346"/>
                  <a:pt x="16177" y="336"/>
                  <a:pt x="16176" y="322"/>
                </a:cubicBezTo>
                <a:cubicBezTo>
                  <a:pt x="16175" y="309"/>
                  <a:pt x="16186" y="297"/>
                  <a:pt x="16199" y="296"/>
                </a:cubicBezTo>
                <a:close/>
                <a:moveTo>
                  <a:pt x="16299" y="289"/>
                </a:moveTo>
                <a:lnTo>
                  <a:pt x="16299" y="289"/>
                </a:lnTo>
                <a:cubicBezTo>
                  <a:pt x="16313" y="288"/>
                  <a:pt x="16325" y="298"/>
                  <a:pt x="16326" y="312"/>
                </a:cubicBezTo>
                <a:cubicBezTo>
                  <a:pt x="16327" y="326"/>
                  <a:pt x="16317" y="338"/>
                  <a:pt x="16303" y="339"/>
                </a:cubicBezTo>
                <a:cubicBezTo>
                  <a:pt x="16289" y="340"/>
                  <a:pt x="16277" y="330"/>
                  <a:pt x="16276" y="316"/>
                </a:cubicBezTo>
                <a:cubicBezTo>
                  <a:pt x="16275" y="302"/>
                  <a:pt x="16285" y="290"/>
                  <a:pt x="16299" y="289"/>
                </a:cubicBezTo>
                <a:close/>
                <a:moveTo>
                  <a:pt x="16399" y="283"/>
                </a:moveTo>
                <a:lnTo>
                  <a:pt x="16399" y="283"/>
                </a:lnTo>
                <a:cubicBezTo>
                  <a:pt x="16413" y="282"/>
                  <a:pt x="16425" y="292"/>
                  <a:pt x="16426" y="306"/>
                </a:cubicBezTo>
                <a:cubicBezTo>
                  <a:pt x="16427" y="319"/>
                  <a:pt x="16417" y="331"/>
                  <a:pt x="16403" y="333"/>
                </a:cubicBezTo>
                <a:cubicBezTo>
                  <a:pt x="16389" y="334"/>
                  <a:pt x="16377" y="323"/>
                  <a:pt x="16376" y="310"/>
                </a:cubicBezTo>
                <a:cubicBezTo>
                  <a:pt x="16375" y="296"/>
                  <a:pt x="16385" y="284"/>
                  <a:pt x="16399" y="283"/>
                </a:cubicBezTo>
                <a:close/>
                <a:moveTo>
                  <a:pt x="16499" y="276"/>
                </a:moveTo>
                <a:lnTo>
                  <a:pt x="16499" y="276"/>
                </a:lnTo>
                <a:cubicBezTo>
                  <a:pt x="16513" y="275"/>
                  <a:pt x="16525" y="285"/>
                  <a:pt x="16526" y="299"/>
                </a:cubicBezTo>
                <a:cubicBezTo>
                  <a:pt x="16527" y="313"/>
                  <a:pt x="16517" y="325"/>
                  <a:pt x="16503" y="326"/>
                </a:cubicBezTo>
                <a:cubicBezTo>
                  <a:pt x="16489" y="327"/>
                  <a:pt x="16477" y="317"/>
                  <a:pt x="16476" y="303"/>
                </a:cubicBezTo>
                <a:cubicBezTo>
                  <a:pt x="16475" y="289"/>
                  <a:pt x="16485" y="277"/>
                  <a:pt x="16499" y="276"/>
                </a:cubicBezTo>
                <a:close/>
                <a:moveTo>
                  <a:pt x="16599" y="270"/>
                </a:moveTo>
                <a:lnTo>
                  <a:pt x="16599" y="270"/>
                </a:lnTo>
                <a:cubicBezTo>
                  <a:pt x="16612" y="269"/>
                  <a:pt x="16625" y="279"/>
                  <a:pt x="16626" y="293"/>
                </a:cubicBezTo>
                <a:cubicBezTo>
                  <a:pt x="16627" y="307"/>
                  <a:pt x="16616" y="319"/>
                  <a:pt x="16603" y="320"/>
                </a:cubicBezTo>
                <a:cubicBezTo>
                  <a:pt x="16589" y="321"/>
                  <a:pt x="16577" y="311"/>
                  <a:pt x="16576" y="297"/>
                </a:cubicBezTo>
                <a:cubicBezTo>
                  <a:pt x="16575" y="283"/>
                  <a:pt x="16585" y="271"/>
                  <a:pt x="16599" y="270"/>
                </a:cubicBezTo>
                <a:close/>
                <a:moveTo>
                  <a:pt x="16699" y="263"/>
                </a:moveTo>
                <a:lnTo>
                  <a:pt x="16699" y="263"/>
                </a:lnTo>
                <a:cubicBezTo>
                  <a:pt x="16712" y="262"/>
                  <a:pt x="16724" y="273"/>
                  <a:pt x="16725" y="286"/>
                </a:cubicBezTo>
                <a:cubicBezTo>
                  <a:pt x="16727" y="300"/>
                  <a:pt x="16716" y="312"/>
                  <a:pt x="16703" y="313"/>
                </a:cubicBezTo>
                <a:cubicBezTo>
                  <a:pt x="16689" y="314"/>
                  <a:pt x="16677" y="304"/>
                  <a:pt x="16676" y="290"/>
                </a:cubicBezTo>
                <a:cubicBezTo>
                  <a:pt x="16675" y="277"/>
                  <a:pt x="16685" y="265"/>
                  <a:pt x="16699" y="263"/>
                </a:cubicBezTo>
                <a:close/>
                <a:moveTo>
                  <a:pt x="16798" y="257"/>
                </a:moveTo>
                <a:lnTo>
                  <a:pt x="16798" y="257"/>
                </a:lnTo>
                <a:cubicBezTo>
                  <a:pt x="16812" y="256"/>
                  <a:pt x="16824" y="266"/>
                  <a:pt x="16825" y="280"/>
                </a:cubicBezTo>
                <a:cubicBezTo>
                  <a:pt x="16826" y="294"/>
                  <a:pt x="16816" y="306"/>
                  <a:pt x="16802" y="307"/>
                </a:cubicBezTo>
                <a:cubicBezTo>
                  <a:pt x="16789" y="308"/>
                  <a:pt x="16777" y="298"/>
                  <a:pt x="16775" y="284"/>
                </a:cubicBezTo>
                <a:cubicBezTo>
                  <a:pt x="16774" y="270"/>
                  <a:pt x="16785" y="258"/>
                  <a:pt x="16798" y="257"/>
                </a:cubicBezTo>
                <a:close/>
                <a:moveTo>
                  <a:pt x="16898" y="251"/>
                </a:moveTo>
                <a:lnTo>
                  <a:pt x="16898" y="251"/>
                </a:lnTo>
                <a:cubicBezTo>
                  <a:pt x="16912" y="250"/>
                  <a:pt x="16924" y="260"/>
                  <a:pt x="16925" y="274"/>
                </a:cubicBezTo>
                <a:cubicBezTo>
                  <a:pt x="16926" y="287"/>
                  <a:pt x="16916" y="299"/>
                  <a:pt x="16902" y="301"/>
                </a:cubicBezTo>
                <a:cubicBezTo>
                  <a:pt x="16888" y="302"/>
                  <a:pt x="16876" y="291"/>
                  <a:pt x="16875" y="278"/>
                </a:cubicBezTo>
                <a:cubicBezTo>
                  <a:pt x="16874" y="264"/>
                  <a:pt x="16884" y="252"/>
                  <a:pt x="16898" y="251"/>
                </a:cubicBezTo>
                <a:close/>
                <a:moveTo>
                  <a:pt x="16998" y="244"/>
                </a:moveTo>
                <a:lnTo>
                  <a:pt x="16998" y="244"/>
                </a:lnTo>
                <a:cubicBezTo>
                  <a:pt x="17012" y="243"/>
                  <a:pt x="17024" y="253"/>
                  <a:pt x="17025" y="267"/>
                </a:cubicBezTo>
                <a:cubicBezTo>
                  <a:pt x="17026" y="281"/>
                  <a:pt x="17016" y="293"/>
                  <a:pt x="17002" y="294"/>
                </a:cubicBezTo>
                <a:cubicBezTo>
                  <a:pt x="16988" y="295"/>
                  <a:pt x="16976" y="285"/>
                  <a:pt x="16975" y="271"/>
                </a:cubicBezTo>
                <a:cubicBezTo>
                  <a:pt x="16974" y="257"/>
                  <a:pt x="16984" y="245"/>
                  <a:pt x="16998" y="244"/>
                </a:cubicBezTo>
                <a:close/>
                <a:moveTo>
                  <a:pt x="17098" y="238"/>
                </a:moveTo>
                <a:lnTo>
                  <a:pt x="17098" y="238"/>
                </a:lnTo>
                <a:cubicBezTo>
                  <a:pt x="17112" y="237"/>
                  <a:pt x="17124" y="247"/>
                  <a:pt x="17125" y="261"/>
                </a:cubicBezTo>
                <a:cubicBezTo>
                  <a:pt x="17126" y="275"/>
                  <a:pt x="17116" y="287"/>
                  <a:pt x="17102" y="288"/>
                </a:cubicBezTo>
                <a:cubicBezTo>
                  <a:pt x="17088" y="289"/>
                  <a:pt x="17076" y="279"/>
                  <a:pt x="17075" y="265"/>
                </a:cubicBezTo>
                <a:cubicBezTo>
                  <a:pt x="17074" y="251"/>
                  <a:pt x="17084" y="239"/>
                  <a:pt x="17098" y="238"/>
                </a:cubicBezTo>
                <a:close/>
                <a:moveTo>
                  <a:pt x="17198" y="231"/>
                </a:moveTo>
                <a:lnTo>
                  <a:pt x="17198" y="231"/>
                </a:lnTo>
                <a:cubicBezTo>
                  <a:pt x="17212" y="230"/>
                  <a:pt x="17224" y="241"/>
                  <a:pt x="17225" y="254"/>
                </a:cubicBezTo>
                <a:cubicBezTo>
                  <a:pt x="17226" y="268"/>
                  <a:pt x="17216" y="280"/>
                  <a:pt x="17202" y="281"/>
                </a:cubicBezTo>
                <a:cubicBezTo>
                  <a:pt x="17188" y="282"/>
                  <a:pt x="17176" y="272"/>
                  <a:pt x="17175" y="258"/>
                </a:cubicBezTo>
                <a:cubicBezTo>
                  <a:pt x="17174" y="245"/>
                  <a:pt x="17184" y="233"/>
                  <a:pt x="17198" y="231"/>
                </a:cubicBezTo>
                <a:close/>
                <a:moveTo>
                  <a:pt x="17298" y="225"/>
                </a:moveTo>
                <a:lnTo>
                  <a:pt x="17298" y="225"/>
                </a:lnTo>
                <a:cubicBezTo>
                  <a:pt x="17311" y="224"/>
                  <a:pt x="17323" y="234"/>
                  <a:pt x="17325" y="248"/>
                </a:cubicBezTo>
                <a:cubicBezTo>
                  <a:pt x="17326" y="262"/>
                  <a:pt x="17315" y="274"/>
                  <a:pt x="17302" y="275"/>
                </a:cubicBezTo>
                <a:cubicBezTo>
                  <a:pt x="17288" y="276"/>
                  <a:pt x="17276" y="266"/>
                  <a:pt x="17275" y="252"/>
                </a:cubicBezTo>
                <a:cubicBezTo>
                  <a:pt x="17274" y="238"/>
                  <a:pt x="17284" y="226"/>
                  <a:pt x="17298" y="225"/>
                </a:cubicBezTo>
                <a:close/>
                <a:moveTo>
                  <a:pt x="17397" y="219"/>
                </a:moveTo>
                <a:lnTo>
                  <a:pt x="17398" y="219"/>
                </a:lnTo>
                <a:cubicBezTo>
                  <a:pt x="17411" y="218"/>
                  <a:pt x="17423" y="228"/>
                  <a:pt x="17424" y="242"/>
                </a:cubicBezTo>
                <a:cubicBezTo>
                  <a:pt x="17426" y="255"/>
                  <a:pt x="17415" y="267"/>
                  <a:pt x="17401" y="269"/>
                </a:cubicBezTo>
                <a:cubicBezTo>
                  <a:pt x="17388" y="270"/>
                  <a:pt x="17376" y="259"/>
                  <a:pt x="17375" y="246"/>
                </a:cubicBezTo>
                <a:cubicBezTo>
                  <a:pt x="17373" y="232"/>
                  <a:pt x="17384" y="220"/>
                  <a:pt x="17397" y="219"/>
                </a:cubicBezTo>
                <a:close/>
                <a:moveTo>
                  <a:pt x="17497" y="212"/>
                </a:moveTo>
                <a:lnTo>
                  <a:pt x="17497" y="212"/>
                </a:lnTo>
                <a:cubicBezTo>
                  <a:pt x="17511" y="211"/>
                  <a:pt x="17523" y="221"/>
                  <a:pt x="17524" y="235"/>
                </a:cubicBezTo>
                <a:cubicBezTo>
                  <a:pt x="17525" y="249"/>
                  <a:pt x="17515" y="261"/>
                  <a:pt x="17501" y="262"/>
                </a:cubicBezTo>
                <a:cubicBezTo>
                  <a:pt x="17488" y="263"/>
                  <a:pt x="17475" y="253"/>
                  <a:pt x="17474" y="239"/>
                </a:cubicBezTo>
                <a:cubicBezTo>
                  <a:pt x="17473" y="225"/>
                  <a:pt x="17484" y="213"/>
                  <a:pt x="17497" y="212"/>
                </a:cubicBezTo>
                <a:close/>
                <a:moveTo>
                  <a:pt x="17597" y="206"/>
                </a:moveTo>
                <a:lnTo>
                  <a:pt x="17597" y="206"/>
                </a:lnTo>
                <a:cubicBezTo>
                  <a:pt x="17611" y="205"/>
                  <a:pt x="17623" y="215"/>
                  <a:pt x="17624" y="229"/>
                </a:cubicBezTo>
                <a:cubicBezTo>
                  <a:pt x="17625" y="243"/>
                  <a:pt x="17615" y="255"/>
                  <a:pt x="17601" y="256"/>
                </a:cubicBezTo>
                <a:cubicBezTo>
                  <a:pt x="17587" y="257"/>
                  <a:pt x="17575" y="247"/>
                  <a:pt x="17574" y="233"/>
                </a:cubicBezTo>
                <a:cubicBezTo>
                  <a:pt x="17573" y="219"/>
                  <a:pt x="17583" y="207"/>
                  <a:pt x="17597" y="206"/>
                </a:cubicBezTo>
                <a:close/>
                <a:moveTo>
                  <a:pt x="17697" y="199"/>
                </a:moveTo>
                <a:lnTo>
                  <a:pt x="17697" y="199"/>
                </a:lnTo>
                <a:cubicBezTo>
                  <a:pt x="17711" y="198"/>
                  <a:pt x="17723" y="209"/>
                  <a:pt x="17724" y="222"/>
                </a:cubicBezTo>
                <a:cubicBezTo>
                  <a:pt x="17725" y="236"/>
                  <a:pt x="17715" y="248"/>
                  <a:pt x="17701" y="249"/>
                </a:cubicBezTo>
                <a:cubicBezTo>
                  <a:pt x="17687" y="250"/>
                  <a:pt x="17675" y="240"/>
                  <a:pt x="17674" y="226"/>
                </a:cubicBezTo>
                <a:cubicBezTo>
                  <a:pt x="17673" y="213"/>
                  <a:pt x="17683" y="201"/>
                  <a:pt x="17697" y="199"/>
                </a:cubicBezTo>
                <a:close/>
                <a:moveTo>
                  <a:pt x="17797" y="193"/>
                </a:moveTo>
                <a:lnTo>
                  <a:pt x="17797" y="193"/>
                </a:lnTo>
                <a:cubicBezTo>
                  <a:pt x="17811" y="192"/>
                  <a:pt x="17823" y="202"/>
                  <a:pt x="17824" y="216"/>
                </a:cubicBezTo>
                <a:cubicBezTo>
                  <a:pt x="17825" y="230"/>
                  <a:pt x="17815" y="242"/>
                  <a:pt x="17801" y="243"/>
                </a:cubicBezTo>
                <a:cubicBezTo>
                  <a:pt x="17787" y="244"/>
                  <a:pt x="17775" y="234"/>
                  <a:pt x="17774" y="220"/>
                </a:cubicBezTo>
                <a:cubicBezTo>
                  <a:pt x="17773" y="206"/>
                  <a:pt x="17783" y="194"/>
                  <a:pt x="17797" y="193"/>
                </a:cubicBezTo>
                <a:close/>
                <a:moveTo>
                  <a:pt x="17897" y="187"/>
                </a:moveTo>
                <a:lnTo>
                  <a:pt x="17897" y="187"/>
                </a:lnTo>
                <a:cubicBezTo>
                  <a:pt x="17911" y="186"/>
                  <a:pt x="17923" y="196"/>
                  <a:pt x="17924" y="210"/>
                </a:cubicBezTo>
                <a:cubicBezTo>
                  <a:pt x="17925" y="223"/>
                  <a:pt x="17915" y="235"/>
                  <a:pt x="17901" y="237"/>
                </a:cubicBezTo>
                <a:cubicBezTo>
                  <a:pt x="17887" y="238"/>
                  <a:pt x="17875" y="227"/>
                  <a:pt x="17874" y="214"/>
                </a:cubicBezTo>
                <a:cubicBezTo>
                  <a:pt x="17873" y="200"/>
                  <a:pt x="17883" y="188"/>
                  <a:pt x="17897" y="187"/>
                </a:cubicBezTo>
                <a:close/>
                <a:moveTo>
                  <a:pt x="17997" y="180"/>
                </a:moveTo>
                <a:lnTo>
                  <a:pt x="17997" y="180"/>
                </a:lnTo>
                <a:cubicBezTo>
                  <a:pt x="18010" y="179"/>
                  <a:pt x="18022" y="189"/>
                  <a:pt x="18024" y="203"/>
                </a:cubicBezTo>
                <a:cubicBezTo>
                  <a:pt x="18025" y="217"/>
                  <a:pt x="18014" y="229"/>
                  <a:pt x="18001" y="230"/>
                </a:cubicBezTo>
                <a:cubicBezTo>
                  <a:pt x="17987" y="231"/>
                  <a:pt x="17975" y="221"/>
                  <a:pt x="17974" y="207"/>
                </a:cubicBezTo>
                <a:cubicBezTo>
                  <a:pt x="17973" y="193"/>
                  <a:pt x="17983" y="181"/>
                  <a:pt x="17997" y="180"/>
                </a:cubicBezTo>
                <a:close/>
                <a:moveTo>
                  <a:pt x="18096" y="174"/>
                </a:moveTo>
                <a:lnTo>
                  <a:pt x="18096" y="174"/>
                </a:lnTo>
                <a:cubicBezTo>
                  <a:pt x="18110" y="173"/>
                  <a:pt x="18122" y="183"/>
                  <a:pt x="18123" y="197"/>
                </a:cubicBezTo>
                <a:cubicBezTo>
                  <a:pt x="18124" y="211"/>
                  <a:pt x="18114" y="223"/>
                  <a:pt x="18100" y="224"/>
                </a:cubicBezTo>
                <a:cubicBezTo>
                  <a:pt x="18087" y="225"/>
                  <a:pt x="18075" y="215"/>
                  <a:pt x="18073" y="201"/>
                </a:cubicBezTo>
                <a:cubicBezTo>
                  <a:pt x="18072" y="187"/>
                  <a:pt x="18083" y="175"/>
                  <a:pt x="18096" y="174"/>
                </a:cubicBezTo>
                <a:close/>
                <a:moveTo>
                  <a:pt x="18196" y="167"/>
                </a:moveTo>
                <a:lnTo>
                  <a:pt x="18196" y="167"/>
                </a:lnTo>
                <a:cubicBezTo>
                  <a:pt x="18210" y="166"/>
                  <a:pt x="18222" y="177"/>
                  <a:pt x="18223" y="190"/>
                </a:cubicBezTo>
                <a:cubicBezTo>
                  <a:pt x="18224" y="204"/>
                  <a:pt x="18214" y="216"/>
                  <a:pt x="18200" y="217"/>
                </a:cubicBezTo>
                <a:cubicBezTo>
                  <a:pt x="18186" y="218"/>
                  <a:pt x="18174" y="208"/>
                  <a:pt x="18173" y="194"/>
                </a:cubicBezTo>
                <a:cubicBezTo>
                  <a:pt x="18172" y="181"/>
                  <a:pt x="18182" y="169"/>
                  <a:pt x="18196" y="167"/>
                </a:cubicBezTo>
                <a:close/>
                <a:moveTo>
                  <a:pt x="18296" y="161"/>
                </a:moveTo>
                <a:lnTo>
                  <a:pt x="18296" y="161"/>
                </a:lnTo>
                <a:cubicBezTo>
                  <a:pt x="18310" y="160"/>
                  <a:pt x="18322" y="170"/>
                  <a:pt x="18323" y="184"/>
                </a:cubicBezTo>
                <a:cubicBezTo>
                  <a:pt x="18324" y="198"/>
                  <a:pt x="18314" y="210"/>
                  <a:pt x="18300" y="211"/>
                </a:cubicBezTo>
                <a:cubicBezTo>
                  <a:pt x="18286" y="212"/>
                  <a:pt x="18274" y="202"/>
                  <a:pt x="18273" y="188"/>
                </a:cubicBezTo>
                <a:cubicBezTo>
                  <a:pt x="18272" y="174"/>
                  <a:pt x="18282" y="162"/>
                  <a:pt x="18296" y="161"/>
                </a:cubicBezTo>
                <a:close/>
                <a:moveTo>
                  <a:pt x="18396" y="155"/>
                </a:moveTo>
                <a:lnTo>
                  <a:pt x="18396" y="155"/>
                </a:lnTo>
                <a:cubicBezTo>
                  <a:pt x="18410" y="154"/>
                  <a:pt x="18422" y="164"/>
                  <a:pt x="18423" y="178"/>
                </a:cubicBezTo>
                <a:cubicBezTo>
                  <a:pt x="18424" y="191"/>
                  <a:pt x="18414" y="203"/>
                  <a:pt x="18400" y="205"/>
                </a:cubicBezTo>
                <a:cubicBezTo>
                  <a:pt x="18386" y="206"/>
                  <a:pt x="18374" y="195"/>
                  <a:pt x="18373" y="182"/>
                </a:cubicBezTo>
                <a:cubicBezTo>
                  <a:pt x="18372" y="168"/>
                  <a:pt x="18382" y="156"/>
                  <a:pt x="18396" y="155"/>
                </a:cubicBezTo>
                <a:close/>
                <a:moveTo>
                  <a:pt x="18496" y="148"/>
                </a:moveTo>
                <a:lnTo>
                  <a:pt x="18496" y="148"/>
                </a:lnTo>
                <a:cubicBezTo>
                  <a:pt x="18510" y="147"/>
                  <a:pt x="18522" y="157"/>
                  <a:pt x="18523" y="171"/>
                </a:cubicBezTo>
                <a:cubicBezTo>
                  <a:pt x="18524" y="185"/>
                  <a:pt x="18514" y="197"/>
                  <a:pt x="18500" y="198"/>
                </a:cubicBezTo>
                <a:cubicBezTo>
                  <a:pt x="18486" y="199"/>
                  <a:pt x="18474" y="189"/>
                  <a:pt x="18473" y="175"/>
                </a:cubicBezTo>
                <a:cubicBezTo>
                  <a:pt x="18472" y="161"/>
                  <a:pt x="18482" y="149"/>
                  <a:pt x="18496" y="148"/>
                </a:cubicBezTo>
                <a:close/>
                <a:moveTo>
                  <a:pt x="18596" y="142"/>
                </a:moveTo>
                <a:lnTo>
                  <a:pt x="18596" y="142"/>
                </a:lnTo>
                <a:cubicBezTo>
                  <a:pt x="18609" y="141"/>
                  <a:pt x="18621" y="151"/>
                  <a:pt x="18623" y="165"/>
                </a:cubicBezTo>
                <a:cubicBezTo>
                  <a:pt x="18624" y="179"/>
                  <a:pt x="18613" y="191"/>
                  <a:pt x="18600" y="192"/>
                </a:cubicBezTo>
                <a:cubicBezTo>
                  <a:pt x="18586" y="193"/>
                  <a:pt x="18574" y="183"/>
                  <a:pt x="18573" y="169"/>
                </a:cubicBezTo>
                <a:cubicBezTo>
                  <a:pt x="18572" y="155"/>
                  <a:pt x="18582" y="143"/>
                  <a:pt x="18596" y="142"/>
                </a:cubicBezTo>
                <a:close/>
                <a:moveTo>
                  <a:pt x="18695" y="135"/>
                </a:moveTo>
                <a:lnTo>
                  <a:pt x="18696" y="135"/>
                </a:lnTo>
                <a:cubicBezTo>
                  <a:pt x="18709" y="134"/>
                  <a:pt x="18721" y="145"/>
                  <a:pt x="18722" y="158"/>
                </a:cubicBezTo>
                <a:cubicBezTo>
                  <a:pt x="18724" y="172"/>
                  <a:pt x="18713" y="184"/>
                  <a:pt x="18700" y="185"/>
                </a:cubicBezTo>
                <a:lnTo>
                  <a:pt x="18699" y="185"/>
                </a:lnTo>
                <a:cubicBezTo>
                  <a:pt x="18686" y="186"/>
                  <a:pt x="18674" y="176"/>
                  <a:pt x="18673" y="162"/>
                </a:cubicBezTo>
                <a:cubicBezTo>
                  <a:pt x="18671" y="149"/>
                  <a:pt x="18682" y="137"/>
                  <a:pt x="18695" y="135"/>
                </a:cubicBezTo>
                <a:close/>
                <a:moveTo>
                  <a:pt x="18795" y="129"/>
                </a:moveTo>
                <a:lnTo>
                  <a:pt x="18795" y="129"/>
                </a:lnTo>
                <a:cubicBezTo>
                  <a:pt x="18809" y="128"/>
                  <a:pt x="18821" y="138"/>
                  <a:pt x="18822" y="152"/>
                </a:cubicBezTo>
                <a:cubicBezTo>
                  <a:pt x="18823" y="166"/>
                  <a:pt x="18813" y="178"/>
                  <a:pt x="18799" y="179"/>
                </a:cubicBezTo>
                <a:cubicBezTo>
                  <a:pt x="18786" y="180"/>
                  <a:pt x="18774" y="170"/>
                  <a:pt x="18772" y="156"/>
                </a:cubicBezTo>
                <a:cubicBezTo>
                  <a:pt x="18771" y="142"/>
                  <a:pt x="18782" y="130"/>
                  <a:pt x="18795" y="129"/>
                </a:cubicBezTo>
                <a:close/>
                <a:moveTo>
                  <a:pt x="18895" y="123"/>
                </a:moveTo>
                <a:lnTo>
                  <a:pt x="18895" y="123"/>
                </a:lnTo>
                <a:cubicBezTo>
                  <a:pt x="18909" y="122"/>
                  <a:pt x="18921" y="132"/>
                  <a:pt x="18922" y="146"/>
                </a:cubicBezTo>
                <a:cubicBezTo>
                  <a:pt x="18923" y="159"/>
                  <a:pt x="18913" y="171"/>
                  <a:pt x="18899" y="172"/>
                </a:cubicBezTo>
                <a:lnTo>
                  <a:pt x="18899" y="173"/>
                </a:lnTo>
                <a:cubicBezTo>
                  <a:pt x="18885" y="174"/>
                  <a:pt x="18873" y="163"/>
                  <a:pt x="18872" y="150"/>
                </a:cubicBezTo>
                <a:cubicBezTo>
                  <a:pt x="18871" y="136"/>
                  <a:pt x="18881" y="124"/>
                  <a:pt x="18895" y="123"/>
                </a:cubicBezTo>
                <a:close/>
                <a:moveTo>
                  <a:pt x="18995" y="116"/>
                </a:moveTo>
                <a:lnTo>
                  <a:pt x="18995" y="116"/>
                </a:lnTo>
                <a:cubicBezTo>
                  <a:pt x="19009" y="115"/>
                  <a:pt x="19021" y="125"/>
                  <a:pt x="19022" y="139"/>
                </a:cubicBezTo>
                <a:cubicBezTo>
                  <a:pt x="19023" y="153"/>
                  <a:pt x="19013" y="165"/>
                  <a:pt x="18999" y="166"/>
                </a:cubicBezTo>
                <a:cubicBezTo>
                  <a:pt x="18985" y="167"/>
                  <a:pt x="18973" y="157"/>
                  <a:pt x="18972" y="143"/>
                </a:cubicBezTo>
                <a:cubicBezTo>
                  <a:pt x="18971" y="129"/>
                  <a:pt x="18981" y="117"/>
                  <a:pt x="18995" y="116"/>
                </a:cubicBezTo>
                <a:close/>
                <a:moveTo>
                  <a:pt x="19095" y="110"/>
                </a:moveTo>
                <a:lnTo>
                  <a:pt x="19095" y="110"/>
                </a:lnTo>
                <a:cubicBezTo>
                  <a:pt x="19109" y="109"/>
                  <a:pt x="19121" y="119"/>
                  <a:pt x="19122" y="133"/>
                </a:cubicBezTo>
                <a:cubicBezTo>
                  <a:pt x="19123" y="147"/>
                  <a:pt x="19113" y="159"/>
                  <a:pt x="19099" y="160"/>
                </a:cubicBezTo>
                <a:cubicBezTo>
                  <a:pt x="19085" y="161"/>
                  <a:pt x="19073" y="151"/>
                  <a:pt x="19072" y="137"/>
                </a:cubicBezTo>
                <a:cubicBezTo>
                  <a:pt x="19071" y="123"/>
                  <a:pt x="19081" y="111"/>
                  <a:pt x="19095" y="110"/>
                </a:cubicBezTo>
                <a:close/>
                <a:moveTo>
                  <a:pt x="19195" y="103"/>
                </a:moveTo>
                <a:lnTo>
                  <a:pt x="19195" y="103"/>
                </a:lnTo>
                <a:cubicBezTo>
                  <a:pt x="19209" y="102"/>
                  <a:pt x="19221" y="113"/>
                  <a:pt x="19222" y="126"/>
                </a:cubicBezTo>
                <a:cubicBezTo>
                  <a:pt x="19223" y="140"/>
                  <a:pt x="19213" y="152"/>
                  <a:pt x="19199" y="153"/>
                </a:cubicBezTo>
                <a:cubicBezTo>
                  <a:pt x="19185" y="154"/>
                  <a:pt x="19173" y="144"/>
                  <a:pt x="19172" y="130"/>
                </a:cubicBezTo>
                <a:cubicBezTo>
                  <a:pt x="19171" y="117"/>
                  <a:pt x="19181" y="105"/>
                  <a:pt x="19195" y="103"/>
                </a:cubicBezTo>
                <a:close/>
                <a:moveTo>
                  <a:pt x="19295" y="97"/>
                </a:moveTo>
                <a:lnTo>
                  <a:pt x="19295" y="97"/>
                </a:lnTo>
                <a:cubicBezTo>
                  <a:pt x="19308" y="96"/>
                  <a:pt x="19320" y="106"/>
                  <a:pt x="19322" y="120"/>
                </a:cubicBezTo>
                <a:cubicBezTo>
                  <a:pt x="19323" y="134"/>
                  <a:pt x="19312" y="146"/>
                  <a:pt x="19299" y="147"/>
                </a:cubicBezTo>
                <a:cubicBezTo>
                  <a:pt x="19285" y="148"/>
                  <a:pt x="19273" y="138"/>
                  <a:pt x="19272" y="124"/>
                </a:cubicBezTo>
                <a:cubicBezTo>
                  <a:pt x="19271" y="110"/>
                  <a:pt x="19281" y="98"/>
                  <a:pt x="19295" y="97"/>
                </a:cubicBezTo>
                <a:close/>
                <a:moveTo>
                  <a:pt x="19394" y="91"/>
                </a:moveTo>
                <a:lnTo>
                  <a:pt x="19394" y="91"/>
                </a:lnTo>
                <a:cubicBezTo>
                  <a:pt x="19408" y="90"/>
                  <a:pt x="19420" y="100"/>
                  <a:pt x="19421" y="114"/>
                </a:cubicBezTo>
                <a:cubicBezTo>
                  <a:pt x="19422" y="127"/>
                  <a:pt x="19412" y="139"/>
                  <a:pt x="19398" y="140"/>
                </a:cubicBezTo>
                <a:lnTo>
                  <a:pt x="19398" y="141"/>
                </a:lnTo>
                <a:cubicBezTo>
                  <a:pt x="19385" y="142"/>
                  <a:pt x="19373" y="131"/>
                  <a:pt x="19371" y="118"/>
                </a:cubicBezTo>
                <a:cubicBezTo>
                  <a:pt x="19370" y="104"/>
                  <a:pt x="19381" y="92"/>
                  <a:pt x="19394" y="91"/>
                </a:cubicBezTo>
                <a:close/>
                <a:moveTo>
                  <a:pt x="19494" y="84"/>
                </a:moveTo>
                <a:lnTo>
                  <a:pt x="19494" y="84"/>
                </a:lnTo>
                <a:cubicBezTo>
                  <a:pt x="19508" y="83"/>
                  <a:pt x="19520" y="93"/>
                  <a:pt x="19521" y="107"/>
                </a:cubicBezTo>
                <a:cubicBezTo>
                  <a:pt x="19522" y="121"/>
                  <a:pt x="19512" y="133"/>
                  <a:pt x="19498" y="134"/>
                </a:cubicBezTo>
                <a:cubicBezTo>
                  <a:pt x="19484" y="135"/>
                  <a:pt x="19472" y="125"/>
                  <a:pt x="19471" y="111"/>
                </a:cubicBezTo>
                <a:cubicBezTo>
                  <a:pt x="19470" y="97"/>
                  <a:pt x="19481" y="85"/>
                  <a:pt x="19494" y="84"/>
                </a:cubicBezTo>
                <a:close/>
                <a:moveTo>
                  <a:pt x="19594" y="78"/>
                </a:moveTo>
                <a:lnTo>
                  <a:pt x="19594" y="78"/>
                </a:lnTo>
                <a:cubicBezTo>
                  <a:pt x="19608" y="77"/>
                  <a:pt x="19620" y="87"/>
                  <a:pt x="19621" y="101"/>
                </a:cubicBezTo>
                <a:cubicBezTo>
                  <a:pt x="19622" y="115"/>
                  <a:pt x="19612" y="127"/>
                  <a:pt x="19598" y="128"/>
                </a:cubicBezTo>
                <a:cubicBezTo>
                  <a:pt x="19584" y="129"/>
                  <a:pt x="19572" y="119"/>
                  <a:pt x="19571" y="105"/>
                </a:cubicBezTo>
                <a:cubicBezTo>
                  <a:pt x="19570" y="91"/>
                  <a:pt x="19580" y="79"/>
                  <a:pt x="19594" y="78"/>
                </a:cubicBezTo>
                <a:close/>
                <a:moveTo>
                  <a:pt x="19694" y="71"/>
                </a:moveTo>
                <a:lnTo>
                  <a:pt x="19694" y="71"/>
                </a:lnTo>
                <a:cubicBezTo>
                  <a:pt x="19708" y="70"/>
                  <a:pt x="19720" y="81"/>
                  <a:pt x="19721" y="94"/>
                </a:cubicBezTo>
                <a:cubicBezTo>
                  <a:pt x="19722" y="108"/>
                  <a:pt x="19712" y="120"/>
                  <a:pt x="19698" y="121"/>
                </a:cubicBezTo>
                <a:cubicBezTo>
                  <a:pt x="19684" y="122"/>
                  <a:pt x="19672" y="112"/>
                  <a:pt x="19671" y="98"/>
                </a:cubicBezTo>
                <a:cubicBezTo>
                  <a:pt x="19670" y="85"/>
                  <a:pt x="19680" y="73"/>
                  <a:pt x="19694" y="71"/>
                </a:cubicBezTo>
                <a:close/>
                <a:moveTo>
                  <a:pt x="19794" y="65"/>
                </a:moveTo>
                <a:lnTo>
                  <a:pt x="19794" y="65"/>
                </a:lnTo>
                <a:cubicBezTo>
                  <a:pt x="19808" y="64"/>
                  <a:pt x="19820" y="74"/>
                  <a:pt x="19821" y="88"/>
                </a:cubicBezTo>
                <a:cubicBezTo>
                  <a:pt x="19822" y="102"/>
                  <a:pt x="19812" y="114"/>
                  <a:pt x="19798" y="115"/>
                </a:cubicBezTo>
                <a:cubicBezTo>
                  <a:pt x="19784" y="116"/>
                  <a:pt x="19772" y="106"/>
                  <a:pt x="19771" y="92"/>
                </a:cubicBezTo>
                <a:cubicBezTo>
                  <a:pt x="19770" y="78"/>
                  <a:pt x="19780" y="66"/>
                  <a:pt x="19794" y="65"/>
                </a:cubicBezTo>
                <a:close/>
                <a:moveTo>
                  <a:pt x="19894" y="59"/>
                </a:moveTo>
                <a:lnTo>
                  <a:pt x="19894" y="59"/>
                </a:lnTo>
                <a:cubicBezTo>
                  <a:pt x="19907" y="58"/>
                  <a:pt x="19920" y="68"/>
                  <a:pt x="19921" y="82"/>
                </a:cubicBezTo>
                <a:cubicBezTo>
                  <a:pt x="19922" y="95"/>
                  <a:pt x="19911" y="107"/>
                  <a:pt x="19898" y="108"/>
                </a:cubicBezTo>
                <a:cubicBezTo>
                  <a:pt x="19884" y="110"/>
                  <a:pt x="19872" y="99"/>
                  <a:pt x="19871" y="86"/>
                </a:cubicBezTo>
                <a:cubicBezTo>
                  <a:pt x="19870" y="72"/>
                  <a:pt x="19880" y="60"/>
                  <a:pt x="19894" y="59"/>
                </a:cubicBezTo>
                <a:close/>
                <a:moveTo>
                  <a:pt x="19994" y="52"/>
                </a:moveTo>
                <a:lnTo>
                  <a:pt x="19994" y="52"/>
                </a:lnTo>
                <a:cubicBezTo>
                  <a:pt x="20007" y="51"/>
                  <a:pt x="20019" y="61"/>
                  <a:pt x="20020" y="75"/>
                </a:cubicBezTo>
                <a:cubicBezTo>
                  <a:pt x="20022" y="89"/>
                  <a:pt x="20011" y="101"/>
                  <a:pt x="19998" y="102"/>
                </a:cubicBezTo>
                <a:cubicBezTo>
                  <a:pt x="19984" y="103"/>
                  <a:pt x="19972" y="93"/>
                  <a:pt x="19971" y="79"/>
                </a:cubicBezTo>
                <a:cubicBezTo>
                  <a:pt x="19969" y="65"/>
                  <a:pt x="19980" y="53"/>
                  <a:pt x="19994" y="52"/>
                </a:cubicBezTo>
                <a:close/>
                <a:moveTo>
                  <a:pt x="20093" y="46"/>
                </a:moveTo>
                <a:lnTo>
                  <a:pt x="20093" y="46"/>
                </a:lnTo>
                <a:cubicBezTo>
                  <a:pt x="20107" y="45"/>
                  <a:pt x="20119" y="55"/>
                  <a:pt x="20120" y="69"/>
                </a:cubicBezTo>
                <a:cubicBezTo>
                  <a:pt x="20121" y="83"/>
                  <a:pt x="20111" y="95"/>
                  <a:pt x="20097" y="96"/>
                </a:cubicBezTo>
                <a:cubicBezTo>
                  <a:pt x="20084" y="97"/>
                  <a:pt x="20072" y="87"/>
                  <a:pt x="20070" y="73"/>
                </a:cubicBezTo>
                <a:cubicBezTo>
                  <a:pt x="20069" y="59"/>
                  <a:pt x="20080" y="47"/>
                  <a:pt x="20093" y="46"/>
                </a:cubicBezTo>
                <a:close/>
                <a:moveTo>
                  <a:pt x="20193" y="39"/>
                </a:moveTo>
                <a:lnTo>
                  <a:pt x="20193" y="39"/>
                </a:lnTo>
                <a:cubicBezTo>
                  <a:pt x="20207" y="38"/>
                  <a:pt x="20219" y="49"/>
                  <a:pt x="20220" y="62"/>
                </a:cubicBezTo>
                <a:cubicBezTo>
                  <a:pt x="20221" y="76"/>
                  <a:pt x="20211" y="88"/>
                  <a:pt x="20197" y="89"/>
                </a:cubicBezTo>
                <a:cubicBezTo>
                  <a:pt x="20183" y="90"/>
                  <a:pt x="20171" y="80"/>
                  <a:pt x="20170" y="66"/>
                </a:cubicBezTo>
                <a:cubicBezTo>
                  <a:pt x="20169" y="53"/>
                  <a:pt x="20179" y="41"/>
                  <a:pt x="20193" y="39"/>
                </a:cubicBezTo>
                <a:close/>
                <a:moveTo>
                  <a:pt x="20293" y="33"/>
                </a:moveTo>
                <a:lnTo>
                  <a:pt x="20293" y="33"/>
                </a:lnTo>
                <a:cubicBezTo>
                  <a:pt x="20307" y="32"/>
                  <a:pt x="20319" y="42"/>
                  <a:pt x="20320" y="56"/>
                </a:cubicBezTo>
                <a:cubicBezTo>
                  <a:pt x="20321" y="70"/>
                  <a:pt x="20311" y="82"/>
                  <a:pt x="20297" y="83"/>
                </a:cubicBezTo>
                <a:cubicBezTo>
                  <a:pt x="20283" y="84"/>
                  <a:pt x="20271" y="74"/>
                  <a:pt x="20270" y="60"/>
                </a:cubicBezTo>
                <a:cubicBezTo>
                  <a:pt x="20269" y="46"/>
                  <a:pt x="20279" y="34"/>
                  <a:pt x="20293" y="33"/>
                </a:cubicBezTo>
                <a:close/>
                <a:moveTo>
                  <a:pt x="20393" y="27"/>
                </a:moveTo>
                <a:lnTo>
                  <a:pt x="20393" y="27"/>
                </a:lnTo>
                <a:cubicBezTo>
                  <a:pt x="20407" y="26"/>
                  <a:pt x="20419" y="36"/>
                  <a:pt x="20420" y="50"/>
                </a:cubicBezTo>
                <a:cubicBezTo>
                  <a:pt x="20421" y="63"/>
                  <a:pt x="20411" y="75"/>
                  <a:pt x="20397" y="76"/>
                </a:cubicBezTo>
                <a:lnTo>
                  <a:pt x="20397" y="77"/>
                </a:lnTo>
                <a:cubicBezTo>
                  <a:pt x="20383" y="78"/>
                  <a:pt x="20371" y="67"/>
                  <a:pt x="20370" y="54"/>
                </a:cubicBezTo>
                <a:cubicBezTo>
                  <a:pt x="20369" y="40"/>
                  <a:pt x="20379" y="28"/>
                  <a:pt x="20393" y="27"/>
                </a:cubicBezTo>
                <a:close/>
                <a:moveTo>
                  <a:pt x="20493" y="20"/>
                </a:moveTo>
                <a:lnTo>
                  <a:pt x="20493" y="20"/>
                </a:lnTo>
                <a:cubicBezTo>
                  <a:pt x="20507" y="19"/>
                  <a:pt x="20519" y="29"/>
                  <a:pt x="20520" y="43"/>
                </a:cubicBezTo>
                <a:cubicBezTo>
                  <a:pt x="20521" y="57"/>
                  <a:pt x="20511" y="69"/>
                  <a:pt x="20497" y="70"/>
                </a:cubicBezTo>
                <a:cubicBezTo>
                  <a:pt x="20483" y="71"/>
                  <a:pt x="20471" y="61"/>
                  <a:pt x="20470" y="47"/>
                </a:cubicBezTo>
                <a:cubicBezTo>
                  <a:pt x="20469" y="33"/>
                  <a:pt x="20479" y="21"/>
                  <a:pt x="20493" y="20"/>
                </a:cubicBezTo>
                <a:close/>
                <a:moveTo>
                  <a:pt x="20593" y="14"/>
                </a:moveTo>
                <a:lnTo>
                  <a:pt x="20593" y="14"/>
                </a:lnTo>
                <a:cubicBezTo>
                  <a:pt x="20606" y="13"/>
                  <a:pt x="20618" y="23"/>
                  <a:pt x="20620" y="37"/>
                </a:cubicBezTo>
                <a:cubicBezTo>
                  <a:pt x="20621" y="51"/>
                  <a:pt x="20610" y="63"/>
                  <a:pt x="20597" y="64"/>
                </a:cubicBezTo>
                <a:cubicBezTo>
                  <a:pt x="20583" y="65"/>
                  <a:pt x="20571" y="55"/>
                  <a:pt x="20570" y="41"/>
                </a:cubicBezTo>
                <a:cubicBezTo>
                  <a:pt x="20569" y="27"/>
                  <a:pt x="20579" y="15"/>
                  <a:pt x="20593" y="14"/>
                </a:cubicBezTo>
                <a:close/>
                <a:moveTo>
                  <a:pt x="20692" y="7"/>
                </a:moveTo>
                <a:lnTo>
                  <a:pt x="20693" y="7"/>
                </a:lnTo>
                <a:cubicBezTo>
                  <a:pt x="20706" y="6"/>
                  <a:pt x="20718" y="17"/>
                  <a:pt x="20719" y="30"/>
                </a:cubicBezTo>
                <a:cubicBezTo>
                  <a:pt x="20721" y="44"/>
                  <a:pt x="20710" y="56"/>
                  <a:pt x="20697" y="57"/>
                </a:cubicBezTo>
                <a:lnTo>
                  <a:pt x="20696" y="57"/>
                </a:lnTo>
                <a:cubicBezTo>
                  <a:pt x="20683" y="58"/>
                  <a:pt x="20671" y="48"/>
                  <a:pt x="20670" y="34"/>
                </a:cubicBezTo>
                <a:cubicBezTo>
                  <a:pt x="20668" y="21"/>
                  <a:pt x="20679" y="9"/>
                  <a:pt x="20692" y="7"/>
                </a:cubicBezTo>
                <a:close/>
                <a:moveTo>
                  <a:pt x="20792" y="1"/>
                </a:moveTo>
                <a:lnTo>
                  <a:pt x="20792" y="1"/>
                </a:lnTo>
                <a:cubicBezTo>
                  <a:pt x="20806" y="0"/>
                  <a:pt x="20818" y="10"/>
                  <a:pt x="20819" y="24"/>
                </a:cubicBezTo>
                <a:cubicBezTo>
                  <a:pt x="20820" y="38"/>
                  <a:pt x="20810" y="50"/>
                  <a:pt x="20796" y="51"/>
                </a:cubicBezTo>
                <a:cubicBezTo>
                  <a:pt x="20783" y="52"/>
                  <a:pt x="20771" y="42"/>
                  <a:pt x="20769" y="28"/>
                </a:cubicBezTo>
                <a:cubicBezTo>
                  <a:pt x="20768" y="14"/>
                  <a:pt x="20779" y="2"/>
                  <a:pt x="20792" y="1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3" name="Freeform 68"/>
          <p:cNvSpPr>
            <a:spLocks noEditPoints="1"/>
          </p:cNvSpPr>
          <p:nvPr/>
        </p:nvSpPr>
        <p:spPr bwMode="auto">
          <a:xfrm rot="16200000">
            <a:off x="1046969" y="2520950"/>
            <a:ext cx="2781300" cy="717550"/>
          </a:xfrm>
          <a:custGeom>
            <a:avLst/>
            <a:gdLst>
              <a:gd name="T0" fmla="*/ 2147483647 w 20568"/>
              <a:gd name="T1" fmla="*/ 2147483647 h 2892"/>
              <a:gd name="T2" fmla="*/ 2147483647 w 20568"/>
              <a:gd name="T3" fmla="*/ 2147483647 h 2892"/>
              <a:gd name="T4" fmla="*/ 2147483647 w 20568"/>
              <a:gd name="T5" fmla="*/ 2147483647 h 2892"/>
              <a:gd name="T6" fmla="*/ 2147483647 w 20568"/>
              <a:gd name="T7" fmla="*/ 2147483647 h 2892"/>
              <a:gd name="T8" fmla="*/ 2147483647 w 20568"/>
              <a:gd name="T9" fmla="*/ 2147483647 h 2892"/>
              <a:gd name="T10" fmla="*/ 2147483647 w 20568"/>
              <a:gd name="T11" fmla="*/ 2147483647 h 2892"/>
              <a:gd name="T12" fmla="*/ 2147483647 w 20568"/>
              <a:gd name="T13" fmla="*/ 2147483647 h 2892"/>
              <a:gd name="T14" fmla="*/ 2147483647 w 20568"/>
              <a:gd name="T15" fmla="*/ 2147483647 h 2892"/>
              <a:gd name="T16" fmla="*/ 2147483647 w 20568"/>
              <a:gd name="T17" fmla="*/ 2147483647 h 2892"/>
              <a:gd name="T18" fmla="*/ 2147483647 w 20568"/>
              <a:gd name="T19" fmla="*/ 2147483647 h 2892"/>
              <a:gd name="T20" fmla="*/ 2147483647 w 20568"/>
              <a:gd name="T21" fmla="*/ 2147483647 h 2892"/>
              <a:gd name="T22" fmla="*/ 2147483647 w 20568"/>
              <a:gd name="T23" fmla="*/ 2147483647 h 2892"/>
              <a:gd name="T24" fmla="*/ 2147483647 w 20568"/>
              <a:gd name="T25" fmla="*/ 2147483647 h 2892"/>
              <a:gd name="T26" fmla="*/ 2147483647 w 20568"/>
              <a:gd name="T27" fmla="*/ 2147483647 h 2892"/>
              <a:gd name="T28" fmla="*/ 2147483647 w 20568"/>
              <a:gd name="T29" fmla="*/ 2147483647 h 2892"/>
              <a:gd name="T30" fmla="*/ 2147483647 w 20568"/>
              <a:gd name="T31" fmla="*/ 2147483647 h 2892"/>
              <a:gd name="T32" fmla="*/ 2147483647 w 20568"/>
              <a:gd name="T33" fmla="*/ 2147483647 h 2892"/>
              <a:gd name="T34" fmla="*/ 2147483647 w 20568"/>
              <a:gd name="T35" fmla="*/ 2147483647 h 2892"/>
              <a:gd name="T36" fmla="*/ 2147483647 w 20568"/>
              <a:gd name="T37" fmla="*/ 2147483647 h 2892"/>
              <a:gd name="T38" fmla="*/ 2147483647 w 20568"/>
              <a:gd name="T39" fmla="*/ 2147483647 h 2892"/>
              <a:gd name="T40" fmla="*/ 2147483647 w 20568"/>
              <a:gd name="T41" fmla="*/ 2147483647 h 2892"/>
              <a:gd name="T42" fmla="*/ 2147483647 w 20568"/>
              <a:gd name="T43" fmla="*/ 2147483647 h 2892"/>
              <a:gd name="T44" fmla="*/ 2147483647 w 20568"/>
              <a:gd name="T45" fmla="*/ 2147483647 h 2892"/>
              <a:gd name="T46" fmla="*/ 2147483647 w 20568"/>
              <a:gd name="T47" fmla="*/ 2147483647 h 2892"/>
              <a:gd name="T48" fmla="*/ 2147483647 w 20568"/>
              <a:gd name="T49" fmla="*/ 2147483647 h 2892"/>
              <a:gd name="T50" fmla="*/ 2147483647 w 20568"/>
              <a:gd name="T51" fmla="*/ 2147483647 h 2892"/>
              <a:gd name="T52" fmla="*/ 2147483647 w 20568"/>
              <a:gd name="T53" fmla="*/ 2147483647 h 2892"/>
              <a:gd name="T54" fmla="*/ 2147483647 w 20568"/>
              <a:gd name="T55" fmla="*/ 2147483647 h 2892"/>
              <a:gd name="T56" fmla="*/ 2147483647 w 20568"/>
              <a:gd name="T57" fmla="*/ 2147483647 h 2892"/>
              <a:gd name="T58" fmla="*/ 2147483647 w 20568"/>
              <a:gd name="T59" fmla="*/ 2147483647 h 2892"/>
              <a:gd name="T60" fmla="*/ 2147483647 w 20568"/>
              <a:gd name="T61" fmla="*/ 2147483647 h 2892"/>
              <a:gd name="T62" fmla="*/ 2147483647 w 20568"/>
              <a:gd name="T63" fmla="*/ 2147483647 h 2892"/>
              <a:gd name="T64" fmla="*/ 2147483647 w 20568"/>
              <a:gd name="T65" fmla="*/ 2147483647 h 2892"/>
              <a:gd name="T66" fmla="*/ 2147483647 w 20568"/>
              <a:gd name="T67" fmla="*/ 2147483647 h 2892"/>
              <a:gd name="T68" fmla="*/ 2147483647 w 20568"/>
              <a:gd name="T69" fmla="*/ 2147483647 h 2892"/>
              <a:gd name="T70" fmla="*/ 2147483647 w 20568"/>
              <a:gd name="T71" fmla="*/ 2147483647 h 2892"/>
              <a:gd name="T72" fmla="*/ 2147483647 w 20568"/>
              <a:gd name="T73" fmla="*/ 2147483647 h 2892"/>
              <a:gd name="T74" fmla="*/ 2147483647 w 20568"/>
              <a:gd name="T75" fmla="*/ 2147483647 h 2892"/>
              <a:gd name="T76" fmla="*/ 2147483647 w 20568"/>
              <a:gd name="T77" fmla="*/ 2147483647 h 2892"/>
              <a:gd name="T78" fmla="*/ 2147483647 w 20568"/>
              <a:gd name="T79" fmla="*/ 2147483647 h 2892"/>
              <a:gd name="T80" fmla="*/ 2147483647 w 20568"/>
              <a:gd name="T81" fmla="*/ 2147483647 h 2892"/>
              <a:gd name="T82" fmla="*/ 2147483647 w 20568"/>
              <a:gd name="T83" fmla="*/ 2147483647 h 2892"/>
              <a:gd name="T84" fmla="*/ 2147483647 w 20568"/>
              <a:gd name="T85" fmla="*/ 2147483647 h 2892"/>
              <a:gd name="T86" fmla="*/ 2147483647 w 20568"/>
              <a:gd name="T87" fmla="*/ 2147483647 h 2892"/>
              <a:gd name="T88" fmla="*/ 2147483647 w 20568"/>
              <a:gd name="T89" fmla="*/ 2147483647 h 2892"/>
              <a:gd name="T90" fmla="*/ 2147483647 w 20568"/>
              <a:gd name="T91" fmla="*/ 2147483647 h 2892"/>
              <a:gd name="T92" fmla="*/ 2147483647 w 20568"/>
              <a:gd name="T93" fmla="*/ 2147483647 h 2892"/>
              <a:gd name="T94" fmla="*/ 2147483647 w 20568"/>
              <a:gd name="T95" fmla="*/ 2147483647 h 2892"/>
              <a:gd name="T96" fmla="*/ 2147483647 w 20568"/>
              <a:gd name="T97" fmla="*/ 2147483647 h 2892"/>
              <a:gd name="T98" fmla="*/ 2147483647 w 20568"/>
              <a:gd name="T99" fmla="*/ 2147483647 h 2892"/>
              <a:gd name="T100" fmla="*/ 2147483647 w 20568"/>
              <a:gd name="T101" fmla="*/ 2147483647 h 2892"/>
              <a:gd name="T102" fmla="*/ 2147483647 w 20568"/>
              <a:gd name="T103" fmla="*/ 2147483647 h 2892"/>
              <a:gd name="T104" fmla="*/ 2147483647 w 20568"/>
              <a:gd name="T105" fmla="*/ 2147483647 h 2892"/>
              <a:gd name="T106" fmla="*/ 2147483647 w 20568"/>
              <a:gd name="T107" fmla="*/ 2147483647 h 2892"/>
              <a:gd name="T108" fmla="*/ 2147483647 w 20568"/>
              <a:gd name="T109" fmla="*/ 2147483647 h 2892"/>
              <a:gd name="T110" fmla="*/ 2147483647 w 20568"/>
              <a:gd name="T111" fmla="*/ 2147483647 h 2892"/>
              <a:gd name="T112" fmla="*/ 2147483647 w 20568"/>
              <a:gd name="T113" fmla="*/ 2147483647 h 2892"/>
              <a:gd name="T114" fmla="*/ 2147483647 w 20568"/>
              <a:gd name="T115" fmla="*/ 2147483647 h 2892"/>
              <a:gd name="T116" fmla="*/ 2147483647 w 20568"/>
              <a:gd name="T117" fmla="*/ 2147483647 h 2892"/>
              <a:gd name="T118" fmla="*/ 2147483647 w 20568"/>
              <a:gd name="T119" fmla="*/ 2147483647 h 2892"/>
              <a:gd name="T120" fmla="*/ 2147483647 w 20568"/>
              <a:gd name="T121" fmla="*/ 2147483647 h 2892"/>
              <a:gd name="T122" fmla="*/ 2147483647 w 20568"/>
              <a:gd name="T123" fmla="*/ 2147483647 h 2892"/>
              <a:gd name="T124" fmla="*/ 2147483647 w 20568"/>
              <a:gd name="T125" fmla="*/ 2147483647 h 289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568"/>
              <a:gd name="T190" fmla="*/ 0 h 2892"/>
              <a:gd name="T191" fmla="*/ 20568 w 20568"/>
              <a:gd name="T192" fmla="*/ 2892 h 289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568" h="2892">
                <a:moveTo>
                  <a:pt x="23" y="2840"/>
                </a:moveTo>
                <a:lnTo>
                  <a:pt x="23" y="2840"/>
                </a:lnTo>
                <a:cubicBezTo>
                  <a:pt x="36" y="2838"/>
                  <a:pt x="49" y="2847"/>
                  <a:pt x="51" y="2861"/>
                </a:cubicBezTo>
                <a:cubicBezTo>
                  <a:pt x="53" y="2874"/>
                  <a:pt x="44" y="2887"/>
                  <a:pt x="30" y="2889"/>
                </a:cubicBezTo>
                <a:cubicBezTo>
                  <a:pt x="17" y="2892"/>
                  <a:pt x="4" y="2882"/>
                  <a:pt x="2" y="2869"/>
                </a:cubicBezTo>
                <a:cubicBezTo>
                  <a:pt x="0" y="2855"/>
                  <a:pt x="9" y="2842"/>
                  <a:pt x="23" y="2840"/>
                </a:cubicBezTo>
                <a:close/>
                <a:moveTo>
                  <a:pt x="122" y="2826"/>
                </a:moveTo>
                <a:lnTo>
                  <a:pt x="122" y="2826"/>
                </a:lnTo>
                <a:cubicBezTo>
                  <a:pt x="135" y="2824"/>
                  <a:pt x="148" y="2833"/>
                  <a:pt x="150" y="2847"/>
                </a:cubicBezTo>
                <a:cubicBezTo>
                  <a:pt x="152" y="2861"/>
                  <a:pt x="143" y="2874"/>
                  <a:pt x="130" y="2876"/>
                </a:cubicBezTo>
                <a:cubicBezTo>
                  <a:pt x="116" y="2878"/>
                  <a:pt x="103" y="2869"/>
                  <a:pt x="101" y="2855"/>
                </a:cubicBezTo>
                <a:cubicBezTo>
                  <a:pt x="99" y="2841"/>
                  <a:pt x="108" y="2829"/>
                  <a:pt x="122" y="2826"/>
                </a:cubicBezTo>
                <a:close/>
                <a:moveTo>
                  <a:pt x="221" y="2813"/>
                </a:moveTo>
                <a:lnTo>
                  <a:pt x="221" y="2813"/>
                </a:lnTo>
                <a:cubicBezTo>
                  <a:pt x="234" y="2811"/>
                  <a:pt x="247" y="2820"/>
                  <a:pt x="249" y="2833"/>
                </a:cubicBezTo>
                <a:cubicBezTo>
                  <a:pt x="252" y="2847"/>
                  <a:pt x="242" y="2860"/>
                  <a:pt x="229" y="2862"/>
                </a:cubicBezTo>
                <a:cubicBezTo>
                  <a:pt x="215" y="2864"/>
                  <a:pt x="202" y="2855"/>
                  <a:pt x="200" y="2841"/>
                </a:cubicBezTo>
                <a:cubicBezTo>
                  <a:pt x="198" y="2828"/>
                  <a:pt x="207" y="2815"/>
                  <a:pt x="221" y="2813"/>
                </a:cubicBezTo>
                <a:close/>
                <a:moveTo>
                  <a:pt x="320" y="2799"/>
                </a:moveTo>
                <a:lnTo>
                  <a:pt x="320" y="2799"/>
                </a:lnTo>
                <a:cubicBezTo>
                  <a:pt x="334" y="2797"/>
                  <a:pt x="346" y="2806"/>
                  <a:pt x="349" y="2820"/>
                </a:cubicBezTo>
                <a:cubicBezTo>
                  <a:pt x="351" y="2833"/>
                  <a:pt x="341" y="2846"/>
                  <a:pt x="328" y="2848"/>
                </a:cubicBezTo>
                <a:cubicBezTo>
                  <a:pt x="314" y="2851"/>
                  <a:pt x="301" y="2841"/>
                  <a:pt x="299" y="2828"/>
                </a:cubicBezTo>
                <a:cubicBezTo>
                  <a:pt x="297" y="2814"/>
                  <a:pt x="306" y="2801"/>
                  <a:pt x="320" y="2799"/>
                </a:cubicBezTo>
                <a:close/>
                <a:moveTo>
                  <a:pt x="419" y="2785"/>
                </a:moveTo>
                <a:lnTo>
                  <a:pt x="419" y="2785"/>
                </a:lnTo>
                <a:cubicBezTo>
                  <a:pt x="433" y="2783"/>
                  <a:pt x="445" y="2792"/>
                  <a:pt x="448" y="2806"/>
                </a:cubicBezTo>
                <a:cubicBezTo>
                  <a:pt x="450" y="2820"/>
                  <a:pt x="441" y="2832"/>
                  <a:pt x="427" y="2835"/>
                </a:cubicBezTo>
                <a:cubicBezTo>
                  <a:pt x="413" y="2837"/>
                  <a:pt x="400" y="2828"/>
                  <a:pt x="398" y="2814"/>
                </a:cubicBezTo>
                <a:cubicBezTo>
                  <a:pt x="396" y="2800"/>
                  <a:pt x="405" y="2787"/>
                  <a:pt x="419" y="2785"/>
                </a:cubicBezTo>
                <a:close/>
                <a:moveTo>
                  <a:pt x="518" y="2772"/>
                </a:moveTo>
                <a:lnTo>
                  <a:pt x="518" y="2772"/>
                </a:lnTo>
                <a:cubicBezTo>
                  <a:pt x="532" y="2769"/>
                  <a:pt x="545" y="2779"/>
                  <a:pt x="547" y="2792"/>
                </a:cubicBezTo>
                <a:cubicBezTo>
                  <a:pt x="549" y="2806"/>
                  <a:pt x="540" y="2819"/>
                  <a:pt x="526" y="2821"/>
                </a:cubicBezTo>
                <a:cubicBezTo>
                  <a:pt x="512" y="2823"/>
                  <a:pt x="499" y="2814"/>
                  <a:pt x="497" y="2800"/>
                </a:cubicBezTo>
                <a:cubicBezTo>
                  <a:pt x="495" y="2787"/>
                  <a:pt x="504" y="2774"/>
                  <a:pt x="518" y="2772"/>
                </a:cubicBezTo>
                <a:close/>
                <a:moveTo>
                  <a:pt x="617" y="2758"/>
                </a:moveTo>
                <a:lnTo>
                  <a:pt x="617" y="2758"/>
                </a:lnTo>
                <a:cubicBezTo>
                  <a:pt x="631" y="2756"/>
                  <a:pt x="644" y="2765"/>
                  <a:pt x="646" y="2779"/>
                </a:cubicBezTo>
                <a:cubicBezTo>
                  <a:pt x="648" y="2792"/>
                  <a:pt x="639" y="2805"/>
                  <a:pt x="625" y="2807"/>
                </a:cubicBezTo>
                <a:cubicBezTo>
                  <a:pt x="611" y="2809"/>
                  <a:pt x="599" y="2800"/>
                  <a:pt x="596" y="2786"/>
                </a:cubicBezTo>
                <a:cubicBezTo>
                  <a:pt x="594" y="2773"/>
                  <a:pt x="604" y="2760"/>
                  <a:pt x="617" y="2758"/>
                </a:cubicBezTo>
                <a:close/>
                <a:moveTo>
                  <a:pt x="716" y="2744"/>
                </a:moveTo>
                <a:lnTo>
                  <a:pt x="716" y="2744"/>
                </a:lnTo>
                <a:cubicBezTo>
                  <a:pt x="730" y="2742"/>
                  <a:pt x="743" y="2751"/>
                  <a:pt x="745" y="2765"/>
                </a:cubicBezTo>
                <a:cubicBezTo>
                  <a:pt x="747" y="2778"/>
                  <a:pt x="738" y="2791"/>
                  <a:pt x="724" y="2793"/>
                </a:cubicBezTo>
                <a:lnTo>
                  <a:pt x="724" y="2794"/>
                </a:lnTo>
                <a:cubicBezTo>
                  <a:pt x="711" y="2796"/>
                  <a:pt x="698" y="2786"/>
                  <a:pt x="696" y="2773"/>
                </a:cubicBezTo>
                <a:cubicBezTo>
                  <a:pt x="693" y="2759"/>
                  <a:pt x="703" y="2746"/>
                  <a:pt x="716" y="2744"/>
                </a:cubicBezTo>
                <a:close/>
                <a:moveTo>
                  <a:pt x="815" y="2730"/>
                </a:moveTo>
                <a:lnTo>
                  <a:pt x="815" y="2730"/>
                </a:lnTo>
                <a:cubicBezTo>
                  <a:pt x="829" y="2728"/>
                  <a:pt x="842" y="2738"/>
                  <a:pt x="844" y="2751"/>
                </a:cubicBezTo>
                <a:cubicBezTo>
                  <a:pt x="846" y="2765"/>
                  <a:pt x="837" y="2778"/>
                  <a:pt x="823" y="2780"/>
                </a:cubicBezTo>
                <a:cubicBezTo>
                  <a:pt x="810" y="2782"/>
                  <a:pt x="797" y="2773"/>
                  <a:pt x="795" y="2759"/>
                </a:cubicBezTo>
                <a:cubicBezTo>
                  <a:pt x="792" y="2745"/>
                  <a:pt x="802" y="2733"/>
                  <a:pt x="815" y="2730"/>
                </a:cubicBezTo>
                <a:close/>
                <a:moveTo>
                  <a:pt x="914" y="2717"/>
                </a:moveTo>
                <a:lnTo>
                  <a:pt x="915" y="2717"/>
                </a:lnTo>
                <a:cubicBezTo>
                  <a:pt x="928" y="2715"/>
                  <a:pt x="941" y="2724"/>
                  <a:pt x="943" y="2737"/>
                </a:cubicBezTo>
                <a:cubicBezTo>
                  <a:pt x="945" y="2751"/>
                  <a:pt x="936" y="2764"/>
                  <a:pt x="922" y="2766"/>
                </a:cubicBezTo>
                <a:cubicBezTo>
                  <a:pt x="909" y="2768"/>
                  <a:pt x="896" y="2759"/>
                  <a:pt x="894" y="2745"/>
                </a:cubicBezTo>
                <a:cubicBezTo>
                  <a:pt x="892" y="2732"/>
                  <a:pt x="901" y="2719"/>
                  <a:pt x="914" y="2717"/>
                </a:cubicBezTo>
                <a:close/>
                <a:moveTo>
                  <a:pt x="1014" y="2703"/>
                </a:moveTo>
                <a:lnTo>
                  <a:pt x="1014" y="2703"/>
                </a:lnTo>
                <a:cubicBezTo>
                  <a:pt x="1027" y="2701"/>
                  <a:pt x="1040" y="2710"/>
                  <a:pt x="1042" y="2724"/>
                </a:cubicBezTo>
                <a:cubicBezTo>
                  <a:pt x="1044" y="2737"/>
                  <a:pt x="1035" y="2750"/>
                  <a:pt x="1022" y="2752"/>
                </a:cubicBezTo>
                <a:lnTo>
                  <a:pt x="1021" y="2752"/>
                </a:lnTo>
                <a:cubicBezTo>
                  <a:pt x="1008" y="2755"/>
                  <a:pt x="995" y="2745"/>
                  <a:pt x="993" y="2732"/>
                </a:cubicBezTo>
                <a:cubicBezTo>
                  <a:pt x="991" y="2718"/>
                  <a:pt x="1000" y="2705"/>
                  <a:pt x="1014" y="2703"/>
                </a:cubicBezTo>
                <a:close/>
                <a:moveTo>
                  <a:pt x="1113" y="2689"/>
                </a:moveTo>
                <a:lnTo>
                  <a:pt x="1113" y="2689"/>
                </a:lnTo>
                <a:cubicBezTo>
                  <a:pt x="1126" y="2687"/>
                  <a:pt x="1139" y="2696"/>
                  <a:pt x="1141" y="2710"/>
                </a:cubicBezTo>
                <a:cubicBezTo>
                  <a:pt x="1144" y="2724"/>
                  <a:pt x="1134" y="2736"/>
                  <a:pt x="1121" y="2739"/>
                </a:cubicBezTo>
                <a:cubicBezTo>
                  <a:pt x="1107" y="2741"/>
                  <a:pt x="1094" y="2732"/>
                  <a:pt x="1092" y="2718"/>
                </a:cubicBezTo>
                <a:cubicBezTo>
                  <a:pt x="1090" y="2704"/>
                  <a:pt x="1099" y="2691"/>
                  <a:pt x="1113" y="2689"/>
                </a:cubicBezTo>
                <a:close/>
                <a:moveTo>
                  <a:pt x="1212" y="2676"/>
                </a:moveTo>
                <a:lnTo>
                  <a:pt x="1212" y="2676"/>
                </a:lnTo>
                <a:cubicBezTo>
                  <a:pt x="1225" y="2673"/>
                  <a:pt x="1238" y="2683"/>
                  <a:pt x="1240" y="2696"/>
                </a:cubicBezTo>
                <a:cubicBezTo>
                  <a:pt x="1243" y="2710"/>
                  <a:pt x="1233" y="2723"/>
                  <a:pt x="1220" y="2725"/>
                </a:cubicBezTo>
                <a:cubicBezTo>
                  <a:pt x="1206" y="2727"/>
                  <a:pt x="1193" y="2718"/>
                  <a:pt x="1191" y="2704"/>
                </a:cubicBezTo>
                <a:cubicBezTo>
                  <a:pt x="1189" y="2691"/>
                  <a:pt x="1198" y="2678"/>
                  <a:pt x="1212" y="2676"/>
                </a:cubicBezTo>
                <a:close/>
                <a:moveTo>
                  <a:pt x="1311" y="2662"/>
                </a:moveTo>
                <a:lnTo>
                  <a:pt x="1311" y="2662"/>
                </a:lnTo>
                <a:cubicBezTo>
                  <a:pt x="1325" y="2660"/>
                  <a:pt x="1337" y="2669"/>
                  <a:pt x="1340" y="2683"/>
                </a:cubicBezTo>
                <a:cubicBezTo>
                  <a:pt x="1342" y="2696"/>
                  <a:pt x="1332" y="2709"/>
                  <a:pt x="1319" y="2711"/>
                </a:cubicBezTo>
                <a:cubicBezTo>
                  <a:pt x="1305" y="2713"/>
                  <a:pt x="1292" y="2704"/>
                  <a:pt x="1290" y="2691"/>
                </a:cubicBezTo>
                <a:cubicBezTo>
                  <a:pt x="1288" y="2677"/>
                  <a:pt x="1297" y="2664"/>
                  <a:pt x="1311" y="2662"/>
                </a:cubicBezTo>
                <a:close/>
                <a:moveTo>
                  <a:pt x="1410" y="2648"/>
                </a:moveTo>
                <a:lnTo>
                  <a:pt x="1410" y="2648"/>
                </a:lnTo>
                <a:cubicBezTo>
                  <a:pt x="1424" y="2646"/>
                  <a:pt x="1436" y="2655"/>
                  <a:pt x="1439" y="2669"/>
                </a:cubicBezTo>
                <a:cubicBezTo>
                  <a:pt x="1441" y="2683"/>
                  <a:pt x="1432" y="2695"/>
                  <a:pt x="1418" y="2698"/>
                </a:cubicBezTo>
                <a:cubicBezTo>
                  <a:pt x="1404" y="2700"/>
                  <a:pt x="1391" y="2690"/>
                  <a:pt x="1389" y="2677"/>
                </a:cubicBezTo>
                <a:cubicBezTo>
                  <a:pt x="1387" y="2663"/>
                  <a:pt x="1396" y="2650"/>
                  <a:pt x="1410" y="2648"/>
                </a:cubicBezTo>
                <a:close/>
                <a:moveTo>
                  <a:pt x="1509" y="2634"/>
                </a:moveTo>
                <a:lnTo>
                  <a:pt x="1509" y="2634"/>
                </a:lnTo>
                <a:cubicBezTo>
                  <a:pt x="1523" y="2632"/>
                  <a:pt x="1536" y="2642"/>
                  <a:pt x="1538" y="2655"/>
                </a:cubicBezTo>
                <a:cubicBezTo>
                  <a:pt x="1540" y="2669"/>
                  <a:pt x="1531" y="2682"/>
                  <a:pt x="1517" y="2684"/>
                </a:cubicBezTo>
                <a:cubicBezTo>
                  <a:pt x="1503" y="2686"/>
                  <a:pt x="1491" y="2677"/>
                  <a:pt x="1488" y="2663"/>
                </a:cubicBezTo>
                <a:cubicBezTo>
                  <a:pt x="1486" y="2649"/>
                  <a:pt x="1495" y="2637"/>
                  <a:pt x="1509" y="2634"/>
                </a:cubicBezTo>
                <a:close/>
                <a:moveTo>
                  <a:pt x="1608" y="2621"/>
                </a:moveTo>
                <a:lnTo>
                  <a:pt x="1608" y="2621"/>
                </a:lnTo>
                <a:cubicBezTo>
                  <a:pt x="1622" y="2619"/>
                  <a:pt x="1635" y="2628"/>
                  <a:pt x="1637" y="2641"/>
                </a:cubicBezTo>
                <a:cubicBezTo>
                  <a:pt x="1639" y="2655"/>
                  <a:pt x="1630" y="2668"/>
                  <a:pt x="1616" y="2670"/>
                </a:cubicBezTo>
                <a:cubicBezTo>
                  <a:pt x="1602" y="2672"/>
                  <a:pt x="1590" y="2663"/>
                  <a:pt x="1587" y="2649"/>
                </a:cubicBezTo>
                <a:cubicBezTo>
                  <a:pt x="1585" y="2636"/>
                  <a:pt x="1595" y="2623"/>
                  <a:pt x="1608" y="2621"/>
                </a:cubicBezTo>
                <a:close/>
                <a:moveTo>
                  <a:pt x="1707" y="2607"/>
                </a:moveTo>
                <a:lnTo>
                  <a:pt x="1707" y="2607"/>
                </a:lnTo>
                <a:cubicBezTo>
                  <a:pt x="1721" y="2605"/>
                  <a:pt x="1734" y="2614"/>
                  <a:pt x="1736" y="2628"/>
                </a:cubicBezTo>
                <a:cubicBezTo>
                  <a:pt x="1738" y="2641"/>
                  <a:pt x="1729" y="2654"/>
                  <a:pt x="1715" y="2656"/>
                </a:cubicBezTo>
                <a:cubicBezTo>
                  <a:pt x="1702" y="2659"/>
                  <a:pt x="1689" y="2649"/>
                  <a:pt x="1687" y="2636"/>
                </a:cubicBezTo>
                <a:cubicBezTo>
                  <a:pt x="1684" y="2622"/>
                  <a:pt x="1694" y="2609"/>
                  <a:pt x="1707" y="2607"/>
                </a:cubicBezTo>
                <a:close/>
                <a:moveTo>
                  <a:pt x="1806" y="2593"/>
                </a:moveTo>
                <a:lnTo>
                  <a:pt x="1806" y="2593"/>
                </a:lnTo>
                <a:cubicBezTo>
                  <a:pt x="1820" y="2591"/>
                  <a:pt x="1833" y="2600"/>
                  <a:pt x="1835" y="2614"/>
                </a:cubicBezTo>
                <a:cubicBezTo>
                  <a:pt x="1837" y="2628"/>
                  <a:pt x="1828" y="2640"/>
                  <a:pt x="1814" y="2643"/>
                </a:cubicBezTo>
                <a:cubicBezTo>
                  <a:pt x="1801" y="2645"/>
                  <a:pt x="1788" y="2636"/>
                  <a:pt x="1786" y="2622"/>
                </a:cubicBezTo>
                <a:cubicBezTo>
                  <a:pt x="1783" y="2608"/>
                  <a:pt x="1793" y="2595"/>
                  <a:pt x="1806" y="2593"/>
                </a:cubicBezTo>
                <a:close/>
                <a:moveTo>
                  <a:pt x="1906" y="2580"/>
                </a:moveTo>
                <a:lnTo>
                  <a:pt x="1906" y="2580"/>
                </a:lnTo>
                <a:cubicBezTo>
                  <a:pt x="1919" y="2577"/>
                  <a:pt x="1932" y="2587"/>
                  <a:pt x="1934" y="2600"/>
                </a:cubicBezTo>
                <a:cubicBezTo>
                  <a:pt x="1936" y="2614"/>
                  <a:pt x="1927" y="2627"/>
                  <a:pt x="1913" y="2629"/>
                </a:cubicBezTo>
                <a:cubicBezTo>
                  <a:pt x="1900" y="2631"/>
                  <a:pt x="1887" y="2622"/>
                  <a:pt x="1885" y="2608"/>
                </a:cubicBezTo>
                <a:cubicBezTo>
                  <a:pt x="1883" y="2595"/>
                  <a:pt x="1892" y="2582"/>
                  <a:pt x="1906" y="2580"/>
                </a:cubicBezTo>
                <a:close/>
                <a:moveTo>
                  <a:pt x="2005" y="2566"/>
                </a:moveTo>
                <a:lnTo>
                  <a:pt x="2005" y="2566"/>
                </a:lnTo>
                <a:cubicBezTo>
                  <a:pt x="2018" y="2564"/>
                  <a:pt x="2031" y="2573"/>
                  <a:pt x="2033" y="2587"/>
                </a:cubicBezTo>
                <a:cubicBezTo>
                  <a:pt x="2035" y="2600"/>
                  <a:pt x="2026" y="2613"/>
                  <a:pt x="2013" y="2615"/>
                </a:cubicBezTo>
                <a:cubicBezTo>
                  <a:pt x="1999" y="2617"/>
                  <a:pt x="1986" y="2608"/>
                  <a:pt x="1984" y="2595"/>
                </a:cubicBezTo>
                <a:cubicBezTo>
                  <a:pt x="1982" y="2581"/>
                  <a:pt x="1991" y="2568"/>
                  <a:pt x="2005" y="2566"/>
                </a:cubicBezTo>
                <a:close/>
                <a:moveTo>
                  <a:pt x="2104" y="2552"/>
                </a:moveTo>
                <a:lnTo>
                  <a:pt x="2104" y="2552"/>
                </a:lnTo>
                <a:cubicBezTo>
                  <a:pt x="2117" y="2550"/>
                  <a:pt x="2130" y="2559"/>
                  <a:pt x="2132" y="2573"/>
                </a:cubicBezTo>
                <a:cubicBezTo>
                  <a:pt x="2135" y="2587"/>
                  <a:pt x="2125" y="2599"/>
                  <a:pt x="2112" y="2602"/>
                </a:cubicBezTo>
                <a:cubicBezTo>
                  <a:pt x="2098" y="2604"/>
                  <a:pt x="2085" y="2594"/>
                  <a:pt x="2083" y="2581"/>
                </a:cubicBezTo>
                <a:cubicBezTo>
                  <a:pt x="2081" y="2567"/>
                  <a:pt x="2090" y="2554"/>
                  <a:pt x="2104" y="2552"/>
                </a:cubicBezTo>
                <a:close/>
                <a:moveTo>
                  <a:pt x="2203" y="2538"/>
                </a:moveTo>
                <a:lnTo>
                  <a:pt x="2203" y="2538"/>
                </a:lnTo>
                <a:cubicBezTo>
                  <a:pt x="2217" y="2536"/>
                  <a:pt x="2229" y="2546"/>
                  <a:pt x="2232" y="2559"/>
                </a:cubicBezTo>
                <a:cubicBezTo>
                  <a:pt x="2234" y="2573"/>
                  <a:pt x="2224" y="2586"/>
                  <a:pt x="2211" y="2588"/>
                </a:cubicBezTo>
                <a:cubicBezTo>
                  <a:pt x="2197" y="2590"/>
                  <a:pt x="2184" y="2581"/>
                  <a:pt x="2182" y="2567"/>
                </a:cubicBezTo>
                <a:cubicBezTo>
                  <a:pt x="2180" y="2553"/>
                  <a:pt x="2189" y="2541"/>
                  <a:pt x="2203" y="2538"/>
                </a:cubicBezTo>
                <a:close/>
                <a:moveTo>
                  <a:pt x="2302" y="2525"/>
                </a:moveTo>
                <a:lnTo>
                  <a:pt x="2302" y="2525"/>
                </a:lnTo>
                <a:cubicBezTo>
                  <a:pt x="2316" y="2523"/>
                  <a:pt x="2328" y="2532"/>
                  <a:pt x="2331" y="2545"/>
                </a:cubicBezTo>
                <a:cubicBezTo>
                  <a:pt x="2333" y="2559"/>
                  <a:pt x="2324" y="2572"/>
                  <a:pt x="2310" y="2574"/>
                </a:cubicBezTo>
                <a:cubicBezTo>
                  <a:pt x="2296" y="2576"/>
                  <a:pt x="2283" y="2567"/>
                  <a:pt x="2281" y="2553"/>
                </a:cubicBezTo>
                <a:cubicBezTo>
                  <a:pt x="2279" y="2540"/>
                  <a:pt x="2288" y="2527"/>
                  <a:pt x="2302" y="2525"/>
                </a:cubicBezTo>
                <a:close/>
                <a:moveTo>
                  <a:pt x="2401" y="2511"/>
                </a:moveTo>
                <a:lnTo>
                  <a:pt x="2401" y="2511"/>
                </a:lnTo>
                <a:cubicBezTo>
                  <a:pt x="2415" y="2509"/>
                  <a:pt x="2428" y="2518"/>
                  <a:pt x="2430" y="2532"/>
                </a:cubicBezTo>
                <a:cubicBezTo>
                  <a:pt x="2432" y="2545"/>
                  <a:pt x="2423" y="2558"/>
                  <a:pt x="2409" y="2560"/>
                </a:cubicBezTo>
                <a:cubicBezTo>
                  <a:pt x="2395" y="2563"/>
                  <a:pt x="2382" y="2553"/>
                  <a:pt x="2380" y="2540"/>
                </a:cubicBezTo>
                <a:cubicBezTo>
                  <a:pt x="2378" y="2526"/>
                  <a:pt x="2387" y="2513"/>
                  <a:pt x="2401" y="2511"/>
                </a:cubicBezTo>
                <a:close/>
                <a:moveTo>
                  <a:pt x="2500" y="2497"/>
                </a:moveTo>
                <a:lnTo>
                  <a:pt x="2500" y="2497"/>
                </a:lnTo>
                <a:cubicBezTo>
                  <a:pt x="2514" y="2495"/>
                  <a:pt x="2527" y="2504"/>
                  <a:pt x="2529" y="2518"/>
                </a:cubicBezTo>
                <a:cubicBezTo>
                  <a:pt x="2531" y="2532"/>
                  <a:pt x="2522" y="2545"/>
                  <a:pt x="2508" y="2547"/>
                </a:cubicBezTo>
                <a:cubicBezTo>
                  <a:pt x="2494" y="2549"/>
                  <a:pt x="2482" y="2540"/>
                  <a:pt x="2479" y="2526"/>
                </a:cubicBezTo>
                <a:cubicBezTo>
                  <a:pt x="2477" y="2512"/>
                  <a:pt x="2487" y="2500"/>
                  <a:pt x="2500" y="2497"/>
                </a:cubicBezTo>
                <a:close/>
                <a:moveTo>
                  <a:pt x="2599" y="2484"/>
                </a:moveTo>
                <a:lnTo>
                  <a:pt x="2599" y="2484"/>
                </a:lnTo>
                <a:cubicBezTo>
                  <a:pt x="2613" y="2481"/>
                  <a:pt x="2626" y="2491"/>
                  <a:pt x="2628" y="2504"/>
                </a:cubicBezTo>
                <a:cubicBezTo>
                  <a:pt x="2630" y="2518"/>
                  <a:pt x="2621" y="2531"/>
                  <a:pt x="2607" y="2533"/>
                </a:cubicBezTo>
                <a:cubicBezTo>
                  <a:pt x="2594" y="2535"/>
                  <a:pt x="2581" y="2526"/>
                  <a:pt x="2579" y="2512"/>
                </a:cubicBezTo>
                <a:cubicBezTo>
                  <a:pt x="2576" y="2499"/>
                  <a:pt x="2586" y="2486"/>
                  <a:pt x="2599" y="2484"/>
                </a:cubicBezTo>
                <a:close/>
                <a:moveTo>
                  <a:pt x="2698" y="2470"/>
                </a:moveTo>
                <a:lnTo>
                  <a:pt x="2698" y="2470"/>
                </a:lnTo>
                <a:cubicBezTo>
                  <a:pt x="2712" y="2468"/>
                  <a:pt x="2725" y="2477"/>
                  <a:pt x="2727" y="2491"/>
                </a:cubicBezTo>
                <a:cubicBezTo>
                  <a:pt x="2729" y="2504"/>
                  <a:pt x="2720" y="2517"/>
                  <a:pt x="2706" y="2519"/>
                </a:cubicBezTo>
                <a:cubicBezTo>
                  <a:pt x="2693" y="2521"/>
                  <a:pt x="2680" y="2512"/>
                  <a:pt x="2678" y="2499"/>
                </a:cubicBezTo>
                <a:cubicBezTo>
                  <a:pt x="2675" y="2485"/>
                  <a:pt x="2685" y="2472"/>
                  <a:pt x="2698" y="2470"/>
                </a:cubicBezTo>
                <a:close/>
                <a:moveTo>
                  <a:pt x="2797" y="2456"/>
                </a:moveTo>
                <a:lnTo>
                  <a:pt x="2798" y="2456"/>
                </a:lnTo>
                <a:cubicBezTo>
                  <a:pt x="2811" y="2454"/>
                  <a:pt x="2824" y="2463"/>
                  <a:pt x="2826" y="2477"/>
                </a:cubicBezTo>
                <a:cubicBezTo>
                  <a:pt x="2828" y="2491"/>
                  <a:pt x="2819" y="2503"/>
                  <a:pt x="2805" y="2506"/>
                </a:cubicBezTo>
                <a:cubicBezTo>
                  <a:pt x="2792" y="2508"/>
                  <a:pt x="2779" y="2498"/>
                  <a:pt x="2777" y="2485"/>
                </a:cubicBezTo>
                <a:cubicBezTo>
                  <a:pt x="2775" y="2471"/>
                  <a:pt x="2784" y="2458"/>
                  <a:pt x="2797" y="2456"/>
                </a:cubicBezTo>
                <a:close/>
                <a:moveTo>
                  <a:pt x="2897" y="2442"/>
                </a:moveTo>
                <a:lnTo>
                  <a:pt x="2897" y="2442"/>
                </a:lnTo>
                <a:cubicBezTo>
                  <a:pt x="2910" y="2440"/>
                  <a:pt x="2923" y="2450"/>
                  <a:pt x="2925" y="2463"/>
                </a:cubicBezTo>
                <a:cubicBezTo>
                  <a:pt x="2927" y="2477"/>
                  <a:pt x="2918" y="2490"/>
                  <a:pt x="2905" y="2492"/>
                </a:cubicBezTo>
                <a:lnTo>
                  <a:pt x="2904" y="2492"/>
                </a:lnTo>
                <a:cubicBezTo>
                  <a:pt x="2891" y="2494"/>
                  <a:pt x="2878" y="2485"/>
                  <a:pt x="2876" y="2471"/>
                </a:cubicBezTo>
                <a:cubicBezTo>
                  <a:pt x="2874" y="2457"/>
                  <a:pt x="2883" y="2445"/>
                  <a:pt x="2897" y="2442"/>
                </a:cubicBezTo>
                <a:close/>
                <a:moveTo>
                  <a:pt x="2996" y="2429"/>
                </a:moveTo>
                <a:lnTo>
                  <a:pt x="2996" y="2429"/>
                </a:lnTo>
                <a:cubicBezTo>
                  <a:pt x="3009" y="2427"/>
                  <a:pt x="3022" y="2436"/>
                  <a:pt x="3024" y="2450"/>
                </a:cubicBezTo>
                <a:cubicBezTo>
                  <a:pt x="3027" y="2463"/>
                  <a:pt x="3017" y="2476"/>
                  <a:pt x="3004" y="2478"/>
                </a:cubicBezTo>
                <a:cubicBezTo>
                  <a:pt x="2990" y="2480"/>
                  <a:pt x="2977" y="2471"/>
                  <a:pt x="2975" y="2457"/>
                </a:cubicBezTo>
                <a:cubicBezTo>
                  <a:pt x="2973" y="2444"/>
                  <a:pt x="2982" y="2431"/>
                  <a:pt x="2996" y="2429"/>
                </a:cubicBezTo>
                <a:close/>
                <a:moveTo>
                  <a:pt x="3095" y="2415"/>
                </a:moveTo>
                <a:lnTo>
                  <a:pt x="3095" y="2415"/>
                </a:lnTo>
                <a:cubicBezTo>
                  <a:pt x="3108" y="2413"/>
                  <a:pt x="3121" y="2422"/>
                  <a:pt x="3123" y="2436"/>
                </a:cubicBezTo>
                <a:cubicBezTo>
                  <a:pt x="3126" y="2449"/>
                  <a:pt x="3116" y="2462"/>
                  <a:pt x="3103" y="2464"/>
                </a:cubicBezTo>
                <a:cubicBezTo>
                  <a:pt x="3089" y="2467"/>
                  <a:pt x="3076" y="2457"/>
                  <a:pt x="3074" y="2444"/>
                </a:cubicBezTo>
                <a:cubicBezTo>
                  <a:pt x="3072" y="2430"/>
                  <a:pt x="3081" y="2417"/>
                  <a:pt x="3095" y="2415"/>
                </a:cubicBezTo>
                <a:close/>
                <a:moveTo>
                  <a:pt x="3194" y="2401"/>
                </a:moveTo>
                <a:lnTo>
                  <a:pt x="3194" y="2401"/>
                </a:lnTo>
                <a:cubicBezTo>
                  <a:pt x="3208" y="2399"/>
                  <a:pt x="3220" y="2408"/>
                  <a:pt x="3223" y="2422"/>
                </a:cubicBezTo>
                <a:cubicBezTo>
                  <a:pt x="3225" y="2436"/>
                  <a:pt x="3215" y="2449"/>
                  <a:pt x="3202" y="2451"/>
                </a:cubicBezTo>
                <a:cubicBezTo>
                  <a:pt x="3188" y="2453"/>
                  <a:pt x="3175" y="2444"/>
                  <a:pt x="3173" y="2430"/>
                </a:cubicBezTo>
                <a:cubicBezTo>
                  <a:pt x="3171" y="2416"/>
                  <a:pt x="3180" y="2404"/>
                  <a:pt x="3194" y="2401"/>
                </a:cubicBezTo>
                <a:close/>
                <a:moveTo>
                  <a:pt x="3293" y="2388"/>
                </a:moveTo>
                <a:lnTo>
                  <a:pt x="3293" y="2388"/>
                </a:lnTo>
                <a:cubicBezTo>
                  <a:pt x="3307" y="2385"/>
                  <a:pt x="3320" y="2395"/>
                  <a:pt x="3322" y="2408"/>
                </a:cubicBezTo>
                <a:cubicBezTo>
                  <a:pt x="3324" y="2422"/>
                  <a:pt x="3315" y="2435"/>
                  <a:pt x="3301" y="2437"/>
                </a:cubicBezTo>
                <a:cubicBezTo>
                  <a:pt x="3287" y="2439"/>
                  <a:pt x="3274" y="2430"/>
                  <a:pt x="3272" y="2416"/>
                </a:cubicBezTo>
                <a:cubicBezTo>
                  <a:pt x="3270" y="2403"/>
                  <a:pt x="3279" y="2390"/>
                  <a:pt x="3293" y="2388"/>
                </a:cubicBezTo>
                <a:close/>
                <a:moveTo>
                  <a:pt x="3392" y="2374"/>
                </a:moveTo>
                <a:lnTo>
                  <a:pt x="3392" y="2374"/>
                </a:lnTo>
                <a:cubicBezTo>
                  <a:pt x="3406" y="2372"/>
                  <a:pt x="3419" y="2381"/>
                  <a:pt x="3421" y="2395"/>
                </a:cubicBezTo>
                <a:cubicBezTo>
                  <a:pt x="3423" y="2408"/>
                  <a:pt x="3414" y="2421"/>
                  <a:pt x="3400" y="2423"/>
                </a:cubicBezTo>
                <a:cubicBezTo>
                  <a:pt x="3386" y="2425"/>
                  <a:pt x="3374" y="2416"/>
                  <a:pt x="3371" y="2403"/>
                </a:cubicBezTo>
                <a:cubicBezTo>
                  <a:pt x="3369" y="2389"/>
                  <a:pt x="3378" y="2376"/>
                  <a:pt x="3392" y="2374"/>
                </a:cubicBezTo>
                <a:close/>
                <a:moveTo>
                  <a:pt x="3491" y="2360"/>
                </a:moveTo>
                <a:lnTo>
                  <a:pt x="3491" y="2360"/>
                </a:lnTo>
                <a:cubicBezTo>
                  <a:pt x="3505" y="2358"/>
                  <a:pt x="3518" y="2367"/>
                  <a:pt x="3520" y="2381"/>
                </a:cubicBezTo>
                <a:cubicBezTo>
                  <a:pt x="3522" y="2395"/>
                  <a:pt x="3513" y="2407"/>
                  <a:pt x="3499" y="2410"/>
                </a:cubicBezTo>
                <a:cubicBezTo>
                  <a:pt x="3485" y="2412"/>
                  <a:pt x="3473" y="2402"/>
                  <a:pt x="3470" y="2389"/>
                </a:cubicBezTo>
                <a:cubicBezTo>
                  <a:pt x="3468" y="2375"/>
                  <a:pt x="3478" y="2362"/>
                  <a:pt x="3491" y="2360"/>
                </a:cubicBezTo>
                <a:close/>
                <a:moveTo>
                  <a:pt x="3590" y="2347"/>
                </a:moveTo>
                <a:lnTo>
                  <a:pt x="3590" y="2347"/>
                </a:lnTo>
                <a:cubicBezTo>
                  <a:pt x="3604" y="2344"/>
                  <a:pt x="3617" y="2354"/>
                  <a:pt x="3619" y="2367"/>
                </a:cubicBezTo>
                <a:cubicBezTo>
                  <a:pt x="3621" y="2381"/>
                  <a:pt x="3612" y="2394"/>
                  <a:pt x="3598" y="2396"/>
                </a:cubicBezTo>
                <a:cubicBezTo>
                  <a:pt x="3585" y="2398"/>
                  <a:pt x="3572" y="2389"/>
                  <a:pt x="3570" y="2375"/>
                </a:cubicBezTo>
                <a:cubicBezTo>
                  <a:pt x="3567" y="2362"/>
                  <a:pt x="3577" y="2349"/>
                  <a:pt x="3590" y="2347"/>
                </a:cubicBezTo>
                <a:close/>
                <a:moveTo>
                  <a:pt x="3689" y="2333"/>
                </a:moveTo>
                <a:lnTo>
                  <a:pt x="3689" y="2333"/>
                </a:lnTo>
                <a:cubicBezTo>
                  <a:pt x="3703" y="2331"/>
                  <a:pt x="3716" y="2340"/>
                  <a:pt x="3718" y="2354"/>
                </a:cubicBezTo>
                <a:cubicBezTo>
                  <a:pt x="3720" y="2367"/>
                  <a:pt x="3711" y="2380"/>
                  <a:pt x="3697" y="2382"/>
                </a:cubicBezTo>
                <a:cubicBezTo>
                  <a:pt x="3684" y="2384"/>
                  <a:pt x="3671" y="2375"/>
                  <a:pt x="3669" y="2361"/>
                </a:cubicBezTo>
                <a:cubicBezTo>
                  <a:pt x="3667" y="2348"/>
                  <a:pt x="3676" y="2335"/>
                  <a:pt x="3689" y="2333"/>
                </a:cubicBezTo>
                <a:close/>
                <a:moveTo>
                  <a:pt x="3789" y="2319"/>
                </a:moveTo>
                <a:lnTo>
                  <a:pt x="3789" y="2319"/>
                </a:lnTo>
                <a:cubicBezTo>
                  <a:pt x="3802" y="2317"/>
                  <a:pt x="3815" y="2326"/>
                  <a:pt x="3817" y="2340"/>
                </a:cubicBezTo>
                <a:cubicBezTo>
                  <a:pt x="3819" y="2353"/>
                  <a:pt x="3810" y="2366"/>
                  <a:pt x="3796" y="2368"/>
                </a:cubicBezTo>
                <a:cubicBezTo>
                  <a:pt x="3783" y="2371"/>
                  <a:pt x="3770" y="2361"/>
                  <a:pt x="3768" y="2348"/>
                </a:cubicBezTo>
                <a:cubicBezTo>
                  <a:pt x="3766" y="2334"/>
                  <a:pt x="3775" y="2321"/>
                  <a:pt x="3789" y="2319"/>
                </a:cubicBezTo>
                <a:close/>
                <a:moveTo>
                  <a:pt x="3888" y="2305"/>
                </a:moveTo>
                <a:lnTo>
                  <a:pt x="3888" y="2305"/>
                </a:lnTo>
                <a:cubicBezTo>
                  <a:pt x="3901" y="2303"/>
                  <a:pt x="3914" y="2312"/>
                  <a:pt x="3916" y="2326"/>
                </a:cubicBezTo>
                <a:cubicBezTo>
                  <a:pt x="3918" y="2340"/>
                  <a:pt x="3909" y="2353"/>
                  <a:pt x="3896" y="2355"/>
                </a:cubicBezTo>
                <a:cubicBezTo>
                  <a:pt x="3882" y="2357"/>
                  <a:pt x="3869" y="2348"/>
                  <a:pt x="3867" y="2334"/>
                </a:cubicBezTo>
                <a:cubicBezTo>
                  <a:pt x="3865" y="2320"/>
                  <a:pt x="3874" y="2308"/>
                  <a:pt x="3888" y="2305"/>
                </a:cubicBezTo>
                <a:close/>
                <a:moveTo>
                  <a:pt x="3987" y="2292"/>
                </a:moveTo>
                <a:lnTo>
                  <a:pt x="3987" y="2292"/>
                </a:lnTo>
                <a:cubicBezTo>
                  <a:pt x="4000" y="2289"/>
                  <a:pt x="4013" y="2299"/>
                  <a:pt x="4015" y="2312"/>
                </a:cubicBezTo>
                <a:cubicBezTo>
                  <a:pt x="4018" y="2326"/>
                  <a:pt x="4008" y="2339"/>
                  <a:pt x="3995" y="2341"/>
                </a:cubicBezTo>
                <a:cubicBezTo>
                  <a:pt x="3981" y="2343"/>
                  <a:pt x="3968" y="2334"/>
                  <a:pt x="3966" y="2320"/>
                </a:cubicBezTo>
                <a:cubicBezTo>
                  <a:pt x="3964" y="2307"/>
                  <a:pt x="3973" y="2294"/>
                  <a:pt x="3987" y="2292"/>
                </a:cubicBezTo>
                <a:close/>
                <a:moveTo>
                  <a:pt x="4086" y="2278"/>
                </a:moveTo>
                <a:lnTo>
                  <a:pt x="4086" y="2278"/>
                </a:lnTo>
                <a:cubicBezTo>
                  <a:pt x="4100" y="2276"/>
                  <a:pt x="4112" y="2285"/>
                  <a:pt x="4115" y="2299"/>
                </a:cubicBezTo>
                <a:cubicBezTo>
                  <a:pt x="4117" y="2312"/>
                  <a:pt x="4107" y="2325"/>
                  <a:pt x="4094" y="2327"/>
                </a:cubicBezTo>
                <a:cubicBezTo>
                  <a:pt x="4080" y="2330"/>
                  <a:pt x="4067" y="2320"/>
                  <a:pt x="4065" y="2307"/>
                </a:cubicBezTo>
                <a:cubicBezTo>
                  <a:pt x="4063" y="2293"/>
                  <a:pt x="4072" y="2280"/>
                  <a:pt x="4086" y="2278"/>
                </a:cubicBezTo>
                <a:close/>
                <a:moveTo>
                  <a:pt x="4185" y="2264"/>
                </a:moveTo>
                <a:lnTo>
                  <a:pt x="4185" y="2264"/>
                </a:lnTo>
                <a:cubicBezTo>
                  <a:pt x="4199" y="2262"/>
                  <a:pt x="4211" y="2271"/>
                  <a:pt x="4214" y="2285"/>
                </a:cubicBezTo>
                <a:cubicBezTo>
                  <a:pt x="4216" y="2299"/>
                  <a:pt x="4207" y="2311"/>
                  <a:pt x="4193" y="2314"/>
                </a:cubicBezTo>
                <a:cubicBezTo>
                  <a:pt x="4179" y="2316"/>
                  <a:pt x="4166" y="2307"/>
                  <a:pt x="4164" y="2293"/>
                </a:cubicBezTo>
                <a:cubicBezTo>
                  <a:pt x="4162" y="2279"/>
                  <a:pt x="4171" y="2266"/>
                  <a:pt x="4185" y="2264"/>
                </a:cubicBezTo>
                <a:close/>
                <a:moveTo>
                  <a:pt x="4284" y="2251"/>
                </a:moveTo>
                <a:lnTo>
                  <a:pt x="4284" y="2251"/>
                </a:lnTo>
                <a:cubicBezTo>
                  <a:pt x="4298" y="2248"/>
                  <a:pt x="4311" y="2258"/>
                  <a:pt x="4313" y="2271"/>
                </a:cubicBezTo>
                <a:cubicBezTo>
                  <a:pt x="4315" y="2285"/>
                  <a:pt x="4306" y="2298"/>
                  <a:pt x="4292" y="2300"/>
                </a:cubicBezTo>
                <a:cubicBezTo>
                  <a:pt x="4278" y="2302"/>
                  <a:pt x="4265" y="2293"/>
                  <a:pt x="4263" y="2279"/>
                </a:cubicBezTo>
                <a:cubicBezTo>
                  <a:pt x="4261" y="2266"/>
                  <a:pt x="4270" y="2253"/>
                  <a:pt x="4284" y="2251"/>
                </a:cubicBezTo>
                <a:close/>
                <a:moveTo>
                  <a:pt x="4383" y="2237"/>
                </a:moveTo>
                <a:lnTo>
                  <a:pt x="4383" y="2237"/>
                </a:lnTo>
                <a:cubicBezTo>
                  <a:pt x="4397" y="2235"/>
                  <a:pt x="4410" y="2244"/>
                  <a:pt x="4412" y="2258"/>
                </a:cubicBezTo>
                <a:cubicBezTo>
                  <a:pt x="4414" y="2271"/>
                  <a:pt x="4405" y="2284"/>
                  <a:pt x="4391" y="2286"/>
                </a:cubicBezTo>
                <a:cubicBezTo>
                  <a:pt x="4377" y="2288"/>
                  <a:pt x="4365" y="2279"/>
                  <a:pt x="4362" y="2265"/>
                </a:cubicBezTo>
                <a:cubicBezTo>
                  <a:pt x="4360" y="2252"/>
                  <a:pt x="4370" y="2239"/>
                  <a:pt x="4383" y="2237"/>
                </a:cubicBezTo>
                <a:close/>
                <a:moveTo>
                  <a:pt x="4482" y="2223"/>
                </a:moveTo>
                <a:lnTo>
                  <a:pt x="4482" y="2223"/>
                </a:lnTo>
                <a:cubicBezTo>
                  <a:pt x="4496" y="2221"/>
                  <a:pt x="4509" y="2230"/>
                  <a:pt x="4511" y="2244"/>
                </a:cubicBezTo>
                <a:cubicBezTo>
                  <a:pt x="4513" y="2257"/>
                  <a:pt x="4504" y="2270"/>
                  <a:pt x="4490" y="2272"/>
                </a:cubicBezTo>
                <a:cubicBezTo>
                  <a:pt x="4477" y="2275"/>
                  <a:pt x="4464" y="2265"/>
                  <a:pt x="4462" y="2252"/>
                </a:cubicBezTo>
                <a:cubicBezTo>
                  <a:pt x="4459" y="2238"/>
                  <a:pt x="4469" y="2225"/>
                  <a:pt x="4482" y="2223"/>
                </a:cubicBezTo>
                <a:close/>
                <a:moveTo>
                  <a:pt x="4581" y="2209"/>
                </a:moveTo>
                <a:lnTo>
                  <a:pt x="4581" y="2209"/>
                </a:lnTo>
                <a:cubicBezTo>
                  <a:pt x="4595" y="2207"/>
                  <a:pt x="4608" y="2217"/>
                  <a:pt x="4610" y="2230"/>
                </a:cubicBezTo>
                <a:cubicBezTo>
                  <a:pt x="4612" y="2244"/>
                  <a:pt x="4603" y="2257"/>
                  <a:pt x="4589" y="2259"/>
                </a:cubicBezTo>
                <a:cubicBezTo>
                  <a:pt x="4576" y="2261"/>
                  <a:pt x="4563" y="2252"/>
                  <a:pt x="4561" y="2238"/>
                </a:cubicBezTo>
                <a:cubicBezTo>
                  <a:pt x="4558" y="2224"/>
                  <a:pt x="4568" y="2212"/>
                  <a:pt x="4581" y="2209"/>
                </a:cubicBezTo>
                <a:close/>
                <a:moveTo>
                  <a:pt x="4680" y="2196"/>
                </a:moveTo>
                <a:lnTo>
                  <a:pt x="4681" y="2196"/>
                </a:lnTo>
                <a:cubicBezTo>
                  <a:pt x="4694" y="2194"/>
                  <a:pt x="4707" y="2203"/>
                  <a:pt x="4709" y="2216"/>
                </a:cubicBezTo>
                <a:cubicBezTo>
                  <a:pt x="4711" y="2230"/>
                  <a:pt x="4702" y="2243"/>
                  <a:pt x="4688" y="2245"/>
                </a:cubicBezTo>
                <a:cubicBezTo>
                  <a:pt x="4675" y="2247"/>
                  <a:pt x="4662" y="2238"/>
                  <a:pt x="4660" y="2224"/>
                </a:cubicBezTo>
                <a:cubicBezTo>
                  <a:pt x="4658" y="2211"/>
                  <a:pt x="4667" y="2198"/>
                  <a:pt x="4680" y="2196"/>
                </a:cubicBezTo>
                <a:close/>
                <a:moveTo>
                  <a:pt x="4780" y="2182"/>
                </a:moveTo>
                <a:lnTo>
                  <a:pt x="4780" y="2182"/>
                </a:lnTo>
                <a:cubicBezTo>
                  <a:pt x="4793" y="2180"/>
                  <a:pt x="4806" y="2189"/>
                  <a:pt x="4808" y="2203"/>
                </a:cubicBezTo>
                <a:cubicBezTo>
                  <a:pt x="4810" y="2216"/>
                  <a:pt x="4801" y="2229"/>
                  <a:pt x="4788" y="2231"/>
                </a:cubicBezTo>
                <a:lnTo>
                  <a:pt x="4787" y="2231"/>
                </a:lnTo>
                <a:cubicBezTo>
                  <a:pt x="4774" y="2234"/>
                  <a:pt x="4761" y="2224"/>
                  <a:pt x="4759" y="2211"/>
                </a:cubicBezTo>
                <a:cubicBezTo>
                  <a:pt x="4757" y="2197"/>
                  <a:pt x="4766" y="2184"/>
                  <a:pt x="4780" y="2182"/>
                </a:cubicBezTo>
                <a:close/>
                <a:moveTo>
                  <a:pt x="4879" y="2168"/>
                </a:moveTo>
                <a:lnTo>
                  <a:pt x="4879" y="2168"/>
                </a:lnTo>
                <a:cubicBezTo>
                  <a:pt x="4892" y="2166"/>
                  <a:pt x="4905" y="2175"/>
                  <a:pt x="4907" y="2189"/>
                </a:cubicBezTo>
                <a:cubicBezTo>
                  <a:pt x="4910" y="2203"/>
                  <a:pt x="4900" y="2215"/>
                  <a:pt x="4887" y="2218"/>
                </a:cubicBezTo>
                <a:cubicBezTo>
                  <a:pt x="4873" y="2220"/>
                  <a:pt x="4860" y="2211"/>
                  <a:pt x="4858" y="2197"/>
                </a:cubicBezTo>
                <a:cubicBezTo>
                  <a:pt x="4856" y="2183"/>
                  <a:pt x="4865" y="2170"/>
                  <a:pt x="4879" y="2168"/>
                </a:cubicBezTo>
                <a:close/>
                <a:moveTo>
                  <a:pt x="4978" y="2155"/>
                </a:moveTo>
                <a:lnTo>
                  <a:pt x="4978" y="2155"/>
                </a:lnTo>
                <a:cubicBezTo>
                  <a:pt x="4991" y="2152"/>
                  <a:pt x="5004" y="2162"/>
                  <a:pt x="5006" y="2175"/>
                </a:cubicBezTo>
                <a:cubicBezTo>
                  <a:pt x="5009" y="2189"/>
                  <a:pt x="4999" y="2202"/>
                  <a:pt x="4986" y="2204"/>
                </a:cubicBezTo>
                <a:cubicBezTo>
                  <a:pt x="4972" y="2206"/>
                  <a:pt x="4959" y="2197"/>
                  <a:pt x="4957" y="2183"/>
                </a:cubicBezTo>
                <a:cubicBezTo>
                  <a:pt x="4955" y="2170"/>
                  <a:pt x="4964" y="2157"/>
                  <a:pt x="4978" y="2155"/>
                </a:cubicBezTo>
                <a:close/>
                <a:moveTo>
                  <a:pt x="5077" y="2141"/>
                </a:moveTo>
                <a:lnTo>
                  <a:pt x="5077" y="2141"/>
                </a:lnTo>
                <a:cubicBezTo>
                  <a:pt x="5091" y="2139"/>
                  <a:pt x="5103" y="2148"/>
                  <a:pt x="5106" y="2162"/>
                </a:cubicBezTo>
                <a:cubicBezTo>
                  <a:pt x="5108" y="2175"/>
                  <a:pt x="5098" y="2188"/>
                  <a:pt x="5085" y="2190"/>
                </a:cubicBezTo>
                <a:cubicBezTo>
                  <a:pt x="5071" y="2192"/>
                  <a:pt x="5058" y="2183"/>
                  <a:pt x="5056" y="2169"/>
                </a:cubicBezTo>
                <a:cubicBezTo>
                  <a:pt x="5054" y="2156"/>
                  <a:pt x="5063" y="2143"/>
                  <a:pt x="5077" y="2141"/>
                </a:cubicBezTo>
                <a:close/>
                <a:moveTo>
                  <a:pt x="5176" y="2127"/>
                </a:moveTo>
                <a:lnTo>
                  <a:pt x="5176" y="2127"/>
                </a:lnTo>
                <a:cubicBezTo>
                  <a:pt x="5190" y="2125"/>
                  <a:pt x="5203" y="2134"/>
                  <a:pt x="5205" y="2148"/>
                </a:cubicBezTo>
                <a:cubicBezTo>
                  <a:pt x="5207" y="2162"/>
                  <a:pt x="5198" y="2174"/>
                  <a:pt x="5184" y="2177"/>
                </a:cubicBezTo>
                <a:cubicBezTo>
                  <a:pt x="5170" y="2179"/>
                  <a:pt x="5157" y="2169"/>
                  <a:pt x="5155" y="2156"/>
                </a:cubicBezTo>
                <a:cubicBezTo>
                  <a:pt x="5153" y="2142"/>
                  <a:pt x="5162" y="2129"/>
                  <a:pt x="5176" y="2127"/>
                </a:cubicBezTo>
                <a:close/>
                <a:moveTo>
                  <a:pt x="5275" y="2113"/>
                </a:moveTo>
                <a:lnTo>
                  <a:pt x="5275" y="2113"/>
                </a:lnTo>
                <a:cubicBezTo>
                  <a:pt x="5289" y="2111"/>
                  <a:pt x="5302" y="2121"/>
                  <a:pt x="5304" y="2134"/>
                </a:cubicBezTo>
                <a:cubicBezTo>
                  <a:pt x="5306" y="2148"/>
                  <a:pt x="5297" y="2161"/>
                  <a:pt x="5283" y="2163"/>
                </a:cubicBezTo>
                <a:cubicBezTo>
                  <a:pt x="5269" y="2165"/>
                  <a:pt x="5257" y="2156"/>
                  <a:pt x="5254" y="2142"/>
                </a:cubicBezTo>
                <a:cubicBezTo>
                  <a:pt x="5252" y="2128"/>
                  <a:pt x="5261" y="2116"/>
                  <a:pt x="5275" y="2113"/>
                </a:cubicBezTo>
                <a:close/>
                <a:moveTo>
                  <a:pt x="5374" y="2100"/>
                </a:moveTo>
                <a:lnTo>
                  <a:pt x="5374" y="2100"/>
                </a:lnTo>
                <a:cubicBezTo>
                  <a:pt x="5388" y="2098"/>
                  <a:pt x="5401" y="2107"/>
                  <a:pt x="5403" y="2120"/>
                </a:cubicBezTo>
                <a:cubicBezTo>
                  <a:pt x="5405" y="2134"/>
                  <a:pt x="5396" y="2147"/>
                  <a:pt x="5382" y="2149"/>
                </a:cubicBezTo>
                <a:cubicBezTo>
                  <a:pt x="5368" y="2151"/>
                  <a:pt x="5356" y="2142"/>
                  <a:pt x="5353" y="2128"/>
                </a:cubicBezTo>
                <a:cubicBezTo>
                  <a:pt x="5351" y="2115"/>
                  <a:pt x="5361" y="2102"/>
                  <a:pt x="5374" y="2100"/>
                </a:cubicBezTo>
                <a:close/>
                <a:moveTo>
                  <a:pt x="5473" y="2086"/>
                </a:moveTo>
                <a:lnTo>
                  <a:pt x="5473" y="2086"/>
                </a:lnTo>
                <a:cubicBezTo>
                  <a:pt x="5487" y="2084"/>
                  <a:pt x="5500" y="2093"/>
                  <a:pt x="5502" y="2107"/>
                </a:cubicBezTo>
                <a:cubicBezTo>
                  <a:pt x="5504" y="2120"/>
                  <a:pt x="5495" y="2133"/>
                  <a:pt x="5481" y="2135"/>
                </a:cubicBezTo>
                <a:cubicBezTo>
                  <a:pt x="5468" y="2138"/>
                  <a:pt x="5455" y="2128"/>
                  <a:pt x="5453" y="2115"/>
                </a:cubicBezTo>
                <a:cubicBezTo>
                  <a:pt x="5450" y="2101"/>
                  <a:pt x="5460" y="2088"/>
                  <a:pt x="5473" y="2086"/>
                </a:cubicBezTo>
                <a:close/>
                <a:moveTo>
                  <a:pt x="5572" y="2072"/>
                </a:moveTo>
                <a:lnTo>
                  <a:pt x="5572" y="2072"/>
                </a:lnTo>
                <a:cubicBezTo>
                  <a:pt x="5586" y="2070"/>
                  <a:pt x="5599" y="2079"/>
                  <a:pt x="5601" y="2093"/>
                </a:cubicBezTo>
                <a:cubicBezTo>
                  <a:pt x="5603" y="2107"/>
                  <a:pt x="5594" y="2119"/>
                  <a:pt x="5580" y="2122"/>
                </a:cubicBezTo>
                <a:cubicBezTo>
                  <a:pt x="5567" y="2124"/>
                  <a:pt x="5554" y="2115"/>
                  <a:pt x="5552" y="2101"/>
                </a:cubicBezTo>
                <a:cubicBezTo>
                  <a:pt x="5550" y="2087"/>
                  <a:pt x="5559" y="2074"/>
                  <a:pt x="5572" y="2072"/>
                </a:cubicBezTo>
                <a:close/>
                <a:moveTo>
                  <a:pt x="5672" y="2059"/>
                </a:moveTo>
                <a:lnTo>
                  <a:pt x="5672" y="2059"/>
                </a:lnTo>
                <a:cubicBezTo>
                  <a:pt x="5685" y="2056"/>
                  <a:pt x="5698" y="2066"/>
                  <a:pt x="5700" y="2079"/>
                </a:cubicBezTo>
                <a:cubicBezTo>
                  <a:pt x="5702" y="2093"/>
                  <a:pt x="5693" y="2106"/>
                  <a:pt x="5679" y="2108"/>
                </a:cubicBezTo>
                <a:cubicBezTo>
                  <a:pt x="5666" y="2110"/>
                  <a:pt x="5653" y="2101"/>
                  <a:pt x="5651" y="2087"/>
                </a:cubicBezTo>
                <a:cubicBezTo>
                  <a:pt x="5649" y="2074"/>
                  <a:pt x="5658" y="2061"/>
                  <a:pt x="5672" y="2059"/>
                </a:cubicBezTo>
                <a:close/>
                <a:moveTo>
                  <a:pt x="5771" y="2045"/>
                </a:moveTo>
                <a:lnTo>
                  <a:pt x="5771" y="2045"/>
                </a:lnTo>
                <a:cubicBezTo>
                  <a:pt x="5784" y="2043"/>
                  <a:pt x="5797" y="2052"/>
                  <a:pt x="5799" y="2066"/>
                </a:cubicBezTo>
                <a:cubicBezTo>
                  <a:pt x="5802" y="2079"/>
                  <a:pt x="5792" y="2092"/>
                  <a:pt x="5779" y="2094"/>
                </a:cubicBezTo>
                <a:cubicBezTo>
                  <a:pt x="5765" y="2096"/>
                  <a:pt x="5752" y="2087"/>
                  <a:pt x="5750" y="2074"/>
                </a:cubicBezTo>
                <a:cubicBezTo>
                  <a:pt x="5748" y="2060"/>
                  <a:pt x="5757" y="2047"/>
                  <a:pt x="5771" y="2045"/>
                </a:cubicBezTo>
                <a:close/>
                <a:moveTo>
                  <a:pt x="5870" y="2031"/>
                </a:moveTo>
                <a:lnTo>
                  <a:pt x="5870" y="2031"/>
                </a:lnTo>
                <a:cubicBezTo>
                  <a:pt x="5883" y="2029"/>
                  <a:pt x="5896" y="2038"/>
                  <a:pt x="5898" y="2052"/>
                </a:cubicBezTo>
                <a:cubicBezTo>
                  <a:pt x="5901" y="2066"/>
                  <a:pt x="5891" y="2078"/>
                  <a:pt x="5878" y="2081"/>
                </a:cubicBezTo>
                <a:cubicBezTo>
                  <a:pt x="5864" y="2083"/>
                  <a:pt x="5851" y="2073"/>
                  <a:pt x="5849" y="2060"/>
                </a:cubicBezTo>
                <a:cubicBezTo>
                  <a:pt x="5847" y="2046"/>
                  <a:pt x="5856" y="2033"/>
                  <a:pt x="5870" y="2031"/>
                </a:cubicBezTo>
                <a:close/>
                <a:moveTo>
                  <a:pt x="5969" y="2017"/>
                </a:moveTo>
                <a:lnTo>
                  <a:pt x="5969" y="2017"/>
                </a:lnTo>
                <a:cubicBezTo>
                  <a:pt x="5983" y="2015"/>
                  <a:pt x="5995" y="2025"/>
                  <a:pt x="5998" y="2038"/>
                </a:cubicBezTo>
                <a:cubicBezTo>
                  <a:pt x="6000" y="2052"/>
                  <a:pt x="5990" y="2065"/>
                  <a:pt x="5977" y="2067"/>
                </a:cubicBezTo>
                <a:cubicBezTo>
                  <a:pt x="5963" y="2069"/>
                  <a:pt x="5950" y="2060"/>
                  <a:pt x="5948" y="2046"/>
                </a:cubicBezTo>
                <a:cubicBezTo>
                  <a:pt x="5946" y="2032"/>
                  <a:pt x="5955" y="2020"/>
                  <a:pt x="5969" y="2017"/>
                </a:cubicBezTo>
                <a:close/>
                <a:moveTo>
                  <a:pt x="6068" y="2004"/>
                </a:moveTo>
                <a:lnTo>
                  <a:pt x="6068" y="2004"/>
                </a:lnTo>
                <a:cubicBezTo>
                  <a:pt x="6082" y="2002"/>
                  <a:pt x="6094" y="2011"/>
                  <a:pt x="6097" y="2024"/>
                </a:cubicBezTo>
                <a:cubicBezTo>
                  <a:pt x="6099" y="2038"/>
                  <a:pt x="6090" y="2051"/>
                  <a:pt x="6076" y="2053"/>
                </a:cubicBezTo>
                <a:cubicBezTo>
                  <a:pt x="6062" y="2055"/>
                  <a:pt x="6049" y="2046"/>
                  <a:pt x="6047" y="2032"/>
                </a:cubicBezTo>
                <a:cubicBezTo>
                  <a:pt x="6045" y="2019"/>
                  <a:pt x="6054" y="2006"/>
                  <a:pt x="6068" y="2004"/>
                </a:cubicBezTo>
                <a:close/>
                <a:moveTo>
                  <a:pt x="6167" y="1990"/>
                </a:moveTo>
                <a:lnTo>
                  <a:pt x="6167" y="1990"/>
                </a:lnTo>
                <a:cubicBezTo>
                  <a:pt x="6181" y="1988"/>
                  <a:pt x="6194" y="1997"/>
                  <a:pt x="6196" y="2011"/>
                </a:cubicBezTo>
                <a:cubicBezTo>
                  <a:pt x="6198" y="2024"/>
                  <a:pt x="6189" y="2037"/>
                  <a:pt x="6175" y="2039"/>
                </a:cubicBezTo>
                <a:cubicBezTo>
                  <a:pt x="6161" y="2042"/>
                  <a:pt x="6149" y="2032"/>
                  <a:pt x="6146" y="2019"/>
                </a:cubicBezTo>
                <a:cubicBezTo>
                  <a:pt x="6144" y="2005"/>
                  <a:pt x="6153" y="1992"/>
                  <a:pt x="6167" y="1990"/>
                </a:cubicBezTo>
                <a:close/>
                <a:moveTo>
                  <a:pt x="6266" y="1976"/>
                </a:moveTo>
                <a:lnTo>
                  <a:pt x="6266" y="1976"/>
                </a:lnTo>
                <a:cubicBezTo>
                  <a:pt x="6280" y="1974"/>
                  <a:pt x="6293" y="1983"/>
                  <a:pt x="6295" y="1997"/>
                </a:cubicBezTo>
                <a:cubicBezTo>
                  <a:pt x="6297" y="2011"/>
                  <a:pt x="6288" y="2024"/>
                  <a:pt x="6274" y="2026"/>
                </a:cubicBezTo>
                <a:cubicBezTo>
                  <a:pt x="6260" y="2028"/>
                  <a:pt x="6248" y="2019"/>
                  <a:pt x="6245" y="2005"/>
                </a:cubicBezTo>
                <a:cubicBezTo>
                  <a:pt x="6243" y="1991"/>
                  <a:pt x="6253" y="1979"/>
                  <a:pt x="6266" y="1976"/>
                </a:cubicBezTo>
                <a:close/>
                <a:moveTo>
                  <a:pt x="6365" y="1963"/>
                </a:moveTo>
                <a:lnTo>
                  <a:pt x="6365" y="1963"/>
                </a:lnTo>
                <a:cubicBezTo>
                  <a:pt x="6379" y="1960"/>
                  <a:pt x="6392" y="1970"/>
                  <a:pt x="6394" y="1983"/>
                </a:cubicBezTo>
                <a:cubicBezTo>
                  <a:pt x="6396" y="1997"/>
                  <a:pt x="6387" y="2010"/>
                  <a:pt x="6373" y="2012"/>
                </a:cubicBezTo>
                <a:cubicBezTo>
                  <a:pt x="6360" y="2014"/>
                  <a:pt x="6347" y="2005"/>
                  <a:pt x="6345" y="1991"/>
                </a:cubicBezTo>
                <a:cubicBezTo>
                  <a:pt x="6342" y="1978"/>
                  <a:pt x="6352" y="1965"/>
                  <a:pt x="6365" y="1963"/>
                </a:cubicBezTo>
                <a:close/>
                <a:moveTo>
                  <a:pt x="6464" y="1949"/>
                </a:moveTo>
                <a:lnTo>
                  <a:pt x="6464" y="1949"/>
                </a:lnTo>
                <a:cubicBezTo>
                  <a:pt x="6478" y="1947"/>
                  <a:pt x="6491" y="1956"/>
                  <a:pt x="6493" y="1970"/>
                </a:cubicBezTo>
                <a:cubicBezTo>
                  <a:pt x="6495" y="1983"/>
                  <a:pt x="6486" y="1996"/>
                  <a:pt x="6472" y="1998"/>
                </a:cubicBezTo>
                <a:cubicBezTo>
                  <a:pt x="6459" y="2000"/>
                  <a:pt x="6446" y="1991"/>
                  <a:pt x="6444" y="1978"/>
                </a:cubicBezTo>
                <a:cubicBezTo>
                  <a:pt x="6441" y="1964"/>
                  <a:pt x="6451" y="1951"/>
                  <a:pt x="6464" y="1949"/>
                </a:cubicBezTo>
                <a:close/>
                <a:moveTo>
                  <a:pt x="6563" y="1935"/>
                </a:moveTo>
                <a:lnTo>
                  <a:pt x="6564" y="1935"/>
                </a:lnTo>
                <a:cubicBezTo>
                  <a:pt x="6577" y="1933"/>
                  <a:pt x="6590" y="1942"/>
                  <a:pt x="6592" y="1956"/>
                </a:cubicBezTo>
                <a:cubicBezTo>
                  <a:pt x="6594" y="1970"/>
                  <a:pt x="6585" y="1982"/>
                  <a:pt x="6571" y="1985"/>
                </a:cubicBezTo>
                <a:cubicBezTo>
                  <a:pt x="6558" y="1987"/>
                  <a:pt x="6545" y="1977"/>
                  <a:pt x="6543" y="1964"/>
                </a:cubicBezTo>
                <a:cubicBezTo>
                  <a:pt x="6541" y="1950"/>
                  <a:pt x="6550" y="1937"/>
                  <a:pt x="6563" y="1935"/>
                </a:cubicBezTo>
                <a:close/>
                <a:moveTo>
                  <a:pt x="6663" y="1921"/>
                </a:moveTo>
                <a:lnTo>
                  <a:pt x="6663" y="1921"/>
                </a:lnTo>
                <a:cubicBezTo>
                  <a:pt x="6676" y="1919"/>
                  <a:pt x="6689" y="1929"/>
                  <a:pt x="6691" y="1942"/>
                </a:cubicBezTo>
                <a:cubicBezTo>
                  <a:pt x="6693" y="1956"/>
                  <a:pt x="6684" y="1969"/>
                  <a:pt x="6671" y="1971"/>
                </a:cubicBezTo>
                <a:lnTo>
                  <a:pt x="6670" y="1971"/>
                </a:lnTo>
                <a:cubicBezTo>
                  <a:pt x="6657" y="1973"/>
                  <a:pt x="6644" y="1964"/>
                  <a:pt x="6642" y="1950"/>
                </a:cubicBezTo>
                <a:cubicBezTo>
                  <a:pt x="6640" y="1936"/>
                  <a:pt x="6649" y="1924"/>
                  <a:pt x="6663" y="1921"/>
                </a:cubicBezTo>
                <a:close/>
                <a:moveTo>
                  <a:pt x="6762" y="1908"/>
                </a:moveTo>
                <a:lnTo>
                  <a:pt x="6762" y="1908"/>
                </a:lnTo>
                <a:cubicBezTo>
                  <a:pt x="6775" y="1906"/>
                  <a:pt x="6788" y="1915"/>
                  <a:pt x="6790" y="1928"/>
                </a:cubicBezTo>
                <a:cubicBezTo>
                  <a:pt x="6793" y="1942"/>
                  <a:pt x="6783" y="1955"/>
                  <a:pt x="6770" y="1957"/>
                </a:cubicBezTo>
                <a:cubicBezTo>
                  <a:pt x="6756" y="1959"/>
                  <a:pt x="6743" y="1950"/>
                  <a:pt x="6741" y="1936"/>
                </a:cubicBezTo>
                <a:cubicBezTo>
                  <a:pt x="6739" y="1923"/>
                  <a:pt x="6748" y="1910"/>
                  <a:pt x="6762" y="1908"/>
                </a:cubicBezTo>
                <a:close/>
                <a:moveTo>
                  <a:pt x="6861" y="1894"/>
                </a:moveTo>
                <a:lnTo>
                  <a:pt x="6861" y="1894"/>
                </a:lnTo>
                <a:cubicBezTo>
                  <a:pt x="6874" y="1892"/>
                  <a:pt x="6887" y="1901"/>
                  <a:pt x="6889" y="1915"/>
                </a:cubicBezTo>
                <a:cubicBezTo>
                  <a:pt x="6892" y="1928"/>
                  <a:pt x="6882" y="1941"/>
                  <a:pt x="6869" y="1943"/>
                </a:cubicBezTo>
                <a:cubicBezTo>
                  <a:pt x="6855" y="1946"/>
                  <a:pt x="6842" y="1936"/>
                  <a:pt x="6840" y="1923"/>
                </a:cubicBezTo>
                <a:cubicBezTo>
                  <a:pt x="6838" y="1909"/>
                  <a:pt x="6847" y="1896"/>
                  <a:pt x="6861" y="1894"/>
                </a:cubicBezTo>
                <a:close/>
                <a:moveTo>
                  <a:pt x="6960" y="1880"/>
                </a:moveTo>
                <a:lnTo>
                  <a:pt x="6960" y="1880"/>
                </a:lnTo>
                <a:cubicBezTo>
                  <a:pt x="6974" y="1878"/>
                  <a:pt x="6986" y="1887"/>
                  <a:pt x="6989" y="1901"/>
                </a:cubicBezTo>
                <a:cubicBezTo>
                  <a:pt x="6991" y="1915"/>
                  <a:pt x="6981" y="1928"/>
                  <a:pt x="6968" y="1930"/>
                </a:cubicBezTo>
                <a:cubicBezTo>
                  <a:pt x="6954" y="1932"/>
                  <a:pt x="6941" y="1923"/>
                  <a:pt x="6939" y="1909"/>
                </a:cubicBezTo>
                <a:cubicBezTo>
                  <a:pt x="6937" y="1895"/>
                  <a:pt x="6946" y="1883"/>
                  <a:pt x="6960" y="1880"/>
                </a:cubicBezTo>
                <a:close/>
                <a:moveTo>
                  <a:pt x="7059" y="1867"/>
                </a:moveTo>
                <a:lnTo>
                  <a:pt x="7059" y="1867"/>
                </a:lnTo>
                <a:cubicBezTo>
                  <a:pt x="7073" y="1864"/>
                  <a:pt x="7086" y="1874"/>
                  <a:pt x="7088" y="1887"/>
                </a:cubicBezTo>
                <a:cubicBezTo>
                  <a:pt x="7090" y="1901"/>
                  <a:pt x="7081" y="1914"/>
                  <a:pt x="7067" y="1916"/>
                </a:cubicBezTo>
                <a:cubicBezTo>
                  <a:pt x="7053" y="1918"/>
                  <a:pt x="7040" y="1909"/>
                  <a:pt x="7038" y="1895"/>
                </a:cubicBezTo>
                <a:cubicBezTo>
                  <a:pt x="7036" y="1882"/>
                  <a:pt x="7045" y="1869"/>
                  <a:pt x="7059" y="1867"/>
                </a:cubicBezTo>
                <a:close/>
                <a:moveTo>
                  <a:pt x="7158" y="1853"/>
                </a:moveTo>
                <a:lnTo>
                  <a:pt x="7158" y="1853"/>
                </a:lnTo>
                <a:cubicBezTo>
                  <a:pt x="7172" y="1851"/>
                  <a:pt x="7185" y="1860"/>
                  <a:pt x="7187" y="1874"/>
                </a:cubicBezTo>
                <a:cubicBezTo>
                  <a:pt x="7189" y="1887"/>
                  <a:pt x="7180" y="1900"/>
                  <a:pt x="7166" y="1902"/>
                </a:cubicBezTo>
                <a:cubicBezTo>
                  <a:pt x="7152" y="1904"/>
                  <a:pt x="7140" y="1895"/>
                  <a:pt x="7137" y="1882"/>
                </a:cubicBezTo>
                <a:cubicBezTo>
                  <a:pt x="7135" y="1868"/>
                  <a:pt x="7144" y="1855"/>
                  <a:pt x="7158" y="1853"/>
                </a:cubicBezTo>
                <a:close/>
                <a:moveTo>
                  <a:pt x="7257" y="1839"/>
                </a:moveTo>
                <a:lnTo>
                  <a:pt x="7257" y="1839"/>
                </a:lnTo>
                <a:cubicBezTo>
                  <a:pt x="7271" y="1837"/>
                  <a:pt x="7284" y="1846"/>
                  <a:pt x="7286" y="1860"/>
                </a:cubicBezTo>
                <a:cubicBezTo>
                  <a:pt x="7288" y="1874"/>
                  <a:pt x="7279" y="1886"/>
                  <a:pt x="7265" y="1889"/>
                </a:cubicBezTo>
                <a:cubicBezTo>
                  <a:pt x="7251" y="1891"/>
                  <a:pt x="7239" y="1881"/>
                  <a:pt x="7236" y="1868"/>
                </a:cubicBezTo>
                <a:cubicBezTo>
                  <a:pt x="7234" y="1854"/>
                  <a:pt x="7244" y="1841"/>
                  <a:pt x="7257" y="1839"/>
                </a:cubicBezTo>
                <a:close/>
                <a:moveTo>
                  <a:pt x="7356" y="1825"/>
                </a:moveTo>
                <a:lnTo>
                  <a:pt x="7356" y="1825"/>
                </a:lnTo>
                <a:cubicBezTo>
                  <a:pt x="7370" y="1823"/>
                  <a:pt x="7383" y="1833"/>
                  <a:pt x="7385" y="1846"/>
                </a:cubicBezTo>
                <a:cubicBezTo>
                  <a:pt x="7387" y="1860"/>
                  <a:pt x="7378" y="1873"/>
                  <a:pt x="7364" y="1875"/>
                </a:cubicBezTo>
                <a:cubicBezTo>
                  <a:pt x="7351" y="1877"/>
                  <a:pt x="7338" y="1868"/>
                  <a:pt x="7336" y="1854"/>
                </a:cubicBezTo>
                <a:cubicBezTo>
                  <a:pt x="7333" y="1841"/>
                  <a:pt x="7343" y="1828"/>
                  <a:pt x="7356" y="1825"/>
                </a:cubicBezTo>
                <a:close/>
                <a:moveTo>
                  <a:pt x="7455" y="1812"/>
                </a:moveTo>
                <a:lnTo>
                  <a:pt x="7455" y="1812"/>
                </a:lnTo>
                <a:cubicBezTo>
                  <a:pt x="7469" y="1810"/>
                  <a:pt x="7482" y="1819"/>
                  <a:pt x="7484" y="1833"/>
                </a:cubicBezTo>
                <a:cubicBezTo>
                  <a:pt x="7486" y="1846"/>
                  <a:pt x="7477" y="1859"/>
                  <a:pt x="7463" y="1861"/>
                </a:cubicBezTo>
                <a:cubicBezTo>
                  <a:pt x="7450" y="1863"/>
                  <a:pt x="7437" y="1854"/>
                  <a:pt x="7435" y="1840"/>
                </a:cubicBezTo>
                <a:cubicBezTo>
                  <a:pt x="7433" y="1827"/>
                  <a:pt x="7442" y="1814"/>
                  <a:pt x="7455" y="1812"/>
                </a:cubicBezTo>
                <a:close/>
                <a:moveTo>
                  <a:pt x="7555" y="1798"/>
                </a:moveTo>
                <a:lnTo>
                  <a:pt x="7555" y="1798"/>
                </a:lnTo>
                <a:cubicBezTo>
                  <a:pt x="7568" y="1796"/>
                  <a:pt x="7581" y="1805"/>
                  <a:pt x="7583" y="1819"/>
                </a:cubicBezTo>
                <a:cubicBezTo>
                  <a:pt x="7585" y="1832"/>
                  <a:pt x="7576" y="1845"/>
                  <a:pt x="7562" y="1847"/>
                </a:cubicBezTo>
                <a:cubicBezTo>
                  <a:pt x="7549" y="1850"/>
                  <a:pt x="7536" y="1840"/>
                  <a:pt x="7534" y="1827"/>
                </a:cubicBezTo>
                <a:cubicBezTo>
                  <a:pt x="7532" y="1813"/>
                  <a:pt x="7541" y="1800"/>
                  <a:pt x="7555" y="1798"/>
                </a:cubicBezTo>
                <a:close/>
                <a:moveTo>
                  <a:pt x="7654" y="1784"/>
                </a:moveTo>
                <a:lnTo>
                  <a:pt x="7654" y="1784"/>
                </a:lnTo>
                <a:cubicBezTo>
                  <a:pt x="7667" y="1782"/>
                  <a:pt x="7680" y="1791"/>
                  <a:pt x="7682" y="1805"/>
                </a:cubicBezTo>
                <a:cubicBezTo>
                  <a:pt x="7685" y="1819"/>
                  <a:pt x="7675" y="1832"/>
                  <a:pt x="7662" y="1834"/>
                </a:cubicBezTo>
                <a:cubicBezTo>
                  <a:pt x="7648" y="1836"/>
                  <a:pt x="7635" y="1827"/>
                  <a:pt x="7633" y="1813"/>
                </a:cubicBezTo>
                <a:cubicBezTo>
                  <a:pt x="7631" y="1799"/>
                  <a:pt x="7640" y="1787"/>
                  <a:pt x="7654" y="1784"/>
                </a:cubicBezTo>
                <a:close/>
                <a:moveTo>
                  <a:pt x="7753" y="1771"/>
                </a:moveTo>
                <a:lnTo>
                  <a:pt x="7753" y="1771"/>
                </a:lnTo>
                <a:cubicBezTo>
                  <a:pt x="7766" y="1768"/>
                  <a:pt x="7779" y="1778"/>
                  <a:pt x="7781" y="1791"/>
                </a:cubicBezTo>
                <a:cubicBezTo>
                  <a:pt x="7784" y="1805"/>
                  <a:pt x="7774" y="1818"/>
                  <a:pt x="7761" y="1820"/>
                </a:cubicBezTo>
                <a:cubicBezTo>
                  <a:pt x="7747" y="1822"/>
                  <a:pt x="7734" y="1813"/>
                  <a:pt x="7732" y="1799"/>
                </a:cubicBezTo>
                <a:cubicBezTo>
                  <a:pt x="7730" y="1786"/>
                  <a:pt x="7739" y="1773"/>
                  <a:pt x="7753" y="1771"/>
                </a:cubicBezTo>
                <a:close/>
                <a:moveTo>
                  <a:pt x="7852" y="1757"/>
                </a:moveTo>
                <a:lnTo>
                  <a:pt x="7852" y="1757"/>
                </a:lnTo>
                <a:cubicBezTo>
                  <a:pt x="7866" y="1755"/>
                  <a:pt x="7878" y="1764"/>
                  <a:pt x="7881" y="1778"/>
                </a:cubicBezTo>
                <a:cubicBezTo>
                  <a:pt x="7883" y="1791"/>
                  <a:pt x="7873" y="1804"/>
                  <a:pt x="7860" y="1806"/>
                </a:cubicBezTo>
                <a:cubicBezTo>
                  <a:pt x="7846" y="1808"/>
                  <a:pt x="7833" y="1799"/>
                  <a:pt x="7831" y="1786"/>
                </a:cubicBezTo>
                <a:cubicBezTo>
                  <a:pt x="7829" y="1772"/>
                  <a:pt x="7838" y="1759"/>
                  <a:pt x="7852" y="1757"/>
                </a:cubicBezTo>
                <a:close/>
                <a:moveTo>
                  <a:pt x="7951" y="1743"/>
                </a:moveTo>
                <a:lnTo>
                  <a:pt x="7951" y="1743"/>
                </a:lnTo>
                <a:cubicBezTo>
                  <a:pt x="7965" y="1741"/>
                  <a:pt x="7977" y="1750"/>
                  <a:pt x="7980" y="1764"/>
                </a:cubicBezTo>
                <a:cubicBezTo>
                  <a:pt x="7982" y="1778"/>
                  <a:pt x="7973" y="1790"/>
                  <a:pt x="7959" y="1793"/>
                </a:cubicBezTo>
                <a:cubicBezTo>
                  <a:pt x="7945" y="1795"/>
                  <a:pt x="7932" y="1786"/>
                  <a:pt x="7930" y="1772"/>
                </a:cubicBezTo>
                <a:cubicBezTo>
                  <a:pt x="7928" y="1758"/>
                  <a:pt x="7937" y="1745"/>
                  <a:pt x="7951" y="1743"/>
                </a:cubicBezTo>
                <a:close/>
                <a:moveTo>
                  <a:pt x="8050" y="1730"/>
                </a:moveTo>
                <a:lnTo>
                  <a:pt x="8050" y="1730"/>
                </a:lnTo>
                <a:cubicBezTo>
                  <a:pt x="8064" y="1727"/>
                  <a:pt x="8077" y="1737"/>
                  <a:pt x="8079" y="1750"/>
                </a:cubicBezTo>
                <a:cubicBezTo>
                  <a:pt x="8081" y="1764"/>
                  <a:pt x="8072" y="1777"/>
                  <a:pt x="8058" y="1779"/>
                </a:cubicBezTo>
                <a:cubicBezTo>
                  <a:pt x="8044" y="1781"/>
                  <a:pt x="8032" y="1772"/>
                  <a:pt x="8029" y="1758"/>
                </a:cubicBezTo>
                <a:cubicBezTo>
                  <a:pt x="8027" y="1745"/>
                  <a:pt x="8036" y="1732"/>
                  <a:pt x="8050" y="1730"/>
                </a:cubicBezTo>
                <a:close/>
                <a:moveTo>
                  <a:pt x="8149" y="1716"/>
                </a:moveTo>
                <a:lnTo>
                  <a:pt x="8149" y="1716"/>
                </a:lnTo>
                <a:cubicBezTo>
                  <a:pt x="8163" y="1714"/>
                  <a:pt x="8176" y="1723"/>
                  <a:pt x="8178" y="1737"/>
                </a:cubicBezTo>
                <a:cubicBezTo>
                  <a:pt x="8180" y="1750"/>
                  <a:pt x="8171" y="1763"/>
                  <a:pt x="8157" y="1765"/>
                </a:cubicBezTo>
                <a:cubicBezTo>
                  <a:pt x="8143" y="1767"/>
                  <a:pt x="8131" y="1758"/>
                  <a:pt x="8128" y="1744"/>
                </a:cubicBezTo>
                <a:cubicBezTo>
                  <a:pt x="8126" y="1731"/>
                  <a:pt x="8136" y="1718"/>
                  <a:pt x="8149" y="1716"/>
                </a:cubicBezTo>
                <a:close/>
                <a:moveTo>
                  <a:pt x="8248" y="1702"/>
                </a:moveTo>
                <a:lnTo>
                  <a:pt x="8248" y="1702"/>
                </a:lnTo>
                <a:cubicBezTo>
                  <a:pt x="8262" y="1700"/>
                  <a:pt x="8275" y="1709"/>
                  <a:pt x="8277" y="1723"/>
                </a:cubicBezTo>
                <a:cubicBezTo>
                  <a:pt x="8279" y="1736"/>
                  <a:pt x="8270" y="1749"/>
                  <a:pt x="8256" y="1751"/>
                </a:cubicBezTo>
                <a:cubicBezTo>
                  <a:pt x="8243" y="1754"/>
                  <a:pt x="8230" y="1744"/>
                  <a:pt x="8228" y="1731"/>
                </a:cubicBezTo>
                <a:cubicBezTo>
                  <a:pt x="8225" y="1717"/>
                  <a:pt x="8235" y="1704"/>
                  <a:pt x="8248" y="1702"/>
                </a:cubicBezTo>
                <a:close/>
                <a:moveTo>
                  <a:pt x="8347" y="1688"/>
                </a:moveTo>
                <a:lnTo>
                  <a:pt x="8347" y="1688"/>
                </a:lnTo>
                <a:cubicBezTo>
                  <a:pt x="8361" y="1686"/>
                  <a:pt x="8374" y="1695"/>
                  <a:pt x="8376" y="1709"/>
                </a:cubicBezTo>
                <a:cubicBezTo>
                  <a:pt x="8378" y="1723"/>
                  <a:pt x="8369" y="1736"/>
                  <a:pt x="8355" y="1738"/>
                </a:cubicBezTo>
                <a:cubicBezTo>
                  <a:pt x="8342" y="1740"/>
                  <a:pt x="8329" y="1731"/>
                  <a:pt x="8327" y="1717"/>
                </a:cubicBezTo>
                <a:cubicBezTo>
                  <a:pt x="8324" y="1703"/>
                  <a:pt x="8334" y="1691"/>
                  <a:pt x="8347" y="1688"/>
                </a:cubicBezTo>
                <a:close/>
                <a:moveTo>
                  <a:pt x="8446" y="1675"/>
                </a:moveTo>
                <a:lnTo>
                  <a:pt x="8447" y="1675"/>
                </a:lnTo>
                <a:cubicBezTo>
                  <a:pt x="8460" y="1672"/>
                  <a:pt x="8473" y="1682"/>
                  <a:pt x="8475" y="1695"/>
                </a:cubicBezTo>
                <a:cubicBezTo>
                  <a:pt x="8477" y="1709"/>
                  <a:pt x="8468" y="1722"/>
                  <a:pt x="8454" y="1724"/>
                </a:cubicBezTo>
                <a:cubicBezTo>
                  <a:pt x="8441" y="1726"/>
                  <a:pt x="8428" y="1717"/>
                  <a:pt x="8426" y="1703"/>
                </a:cubicBezTo>
                <a:cubicBezTo>
                  <a:pt x="8424" y="1690"/>
                  <a:pt x="8433" y="1677"/>
                  <a:pt x="8446" y="1675"/>
                </a:cubicBezTo>
                <a:close/>
                <a:moveTo>
                  <a:pt x="8546" y="1661"/>
                </a:moveTo>
                <a:lnTo>
                  <a:pt x="8546" y="1661"/>
                </a:lnTo>
                <a:cubicBezTo>
                  <a:pt x="8559" y="1659"/>
                  <a:pt x="8572" y="1668"/>
                  <a:pt x="8574" y="1682"/>
                </a:cubicBezTo>
                <a:cubicBezTo>
                  <a:pt x="8576" y="1695"/>
                  <a:pt x="8567" y="1708"/>
                  <a:pt x="8554" y="1710"/>
                </a:cubicBezTo>
                <a:lnTo>
                  <a:pt x="8553" y="1710"/>
                </a:lnTo>
                <a:cubicBezTo>
                  <a:pt x="8540" y="1713"/>
                  <a:pt x="8527" y="1703"/>
                  <a:pt x="8525" y="1690"/>
                </a:cubicBezTo>
                <a:cubicBezTo>
                  <a:pt x="8523" y="1676"/>
                  <a:pt x="8532" y="1663"/>
                  <a:pt x="8546" y="1661"/>
                </a:cubicBezTo>
                <a:close/>
                <a:moveTo>
                  <a:pt x="8645" y="1647"/>
                </a:moveTo>
                <a:lnTo>
                  <a:pt x="8645" y="1647"/>
                </a:lnTo>
                <a:cubicBezTo>
                  <a:pt x="8658" y="1645"/>
                  <a:pt x="8671" y="1654"/>
                  <a:pt x="8673" y="1668"/>
                </a:cubicBezTo>
                <a:cubicBezTo>
                  <a:pt x="8676" y="1682"/>
                  <a:pt x="8666" y="1694"/>
                  <a:pt x="8653" y="1697"/>
                </a:cubicBezTo>
                <a:cubicBezTo>
                  <a:pt x="8639" y="1699"/>
                  <a:pt x="8626" y="1690"/>
                  <a:pt x="8624" y="1676"/>
                </a:cubicBezTo>
                <a:cubicBezTo>
                  <a:pt x="8622" y="1662"/>
                  <a:pt x="8631" y="1649"/>
                  <a:pt x="8645" y="1647"/>
                </a:cubicBezTo>
                <a:close/>
                <a:moveTo>
                  <a:pt x="8744" y="1634"/>
                </a:moveTo>
                <a:lnTo>
                  <a:pt x="8744" y="1634"/>
                </a:lnTo>
                <a:cubicBezTo>
                  <a:pt x="8757" y="1631"/>
                  <a:pt x="8770" y="1641"/>
                  <a:pt x="8772" y="1654"/>
                </a:cubicBezTo>
                <a:cubicBezTo>
                  <a:pt x="8775" y="1668"/>
                  <a:pt x="8765" y="1681"/>
                  <a:pt x="8752" y="1683"/>
                </a:cubicBezTo>
                <a:cubicBezTo>
                  <a:pt x="8738" y="1685"/>
                  <a:pt x="8725" y="1676"/>
                  <a:pt x="8723" y="1662"/>
                </a:cubicBezTo>
                <a:cubicBezTo>
                  <a:pt x="8721" y="1649"/>
                  <a:pt x="8730" y="1636"/>
                  <a:pt x="8744" y="1634"/>
                </a:cubicBezTo>
                <a:close/>
                <a:moveTo>
                  <a:pt x="8843" y="1620"/>
                </a:moveTo>
                <a:lnTo>
                  <a:pt x="8843" y="1620"/>
                </a:lnTo>
                <a:cubicBezTo>
                  <a:pt x="8857" y="1618"/>
                  <a:pt x="8869" y="1627"/>
                  <a:pt x="8872" y="1641"/>
                </a:cubicBezTo>
                <a:cubicBezTo>
                  <a:pt x="8874" y="1654"/>
                  <a:pt x="8864" y="1667"/>
                  <a:pt x="8851" y="1669"/>
                </a:cubicBezTo>
                <a:cubicBezTo>
                  <a:pt x="8837" y="1671"/>
                  <a:pt x="8824" y="1662"/>
                  <a:pt x="8822" y="1648"/>
                </a:cubicBezTo>
                <a:cubicBezTo>
                  <a:pt x="8820" y="1635"/>
                  <a:pt x="8829" y="1622"/>
                  <a:pt x="8843" y="1620"/>
                </a:cubicBezTo>
                <a:close/>
                <a:moveTo>
                  <a:pt x="8942" y="1606"/>
                </a:moveTo>
                <a:lnTo>
                  <a:pt x="8942" y="1606"/>
                </a:lnTo>
                <a:cubicBezTo>
                  <a:pt x="8956" y="1604"/>
                  <a:pt x="8969" y="1613"/>
                  <a:pt x="8971" y="1627"/>
                </a:cubicBezTo>
                <a:cubicBezTo>
                  <a:pt x="8973" y="1640"/>
                  <a:pt x="8964" y="1653"/>
                  <a:pt x="8950" y="1655"/>
                </a:cubicBezTo>
                <a:cubicBezTo>
                  <a:pt x="8936" y="1658"/>
                  <a:pt x="8923" y="1648"/>
                  <a:pt x="8921" y="1635"/>
                </a:cubicBezTo>
                <a:cubicBezTo>
                  <a:pt x="8919" y="1621"/>
                  <a:pt x="8928" y="1608"/>
                  <a:pt x="8942" y="1606"/>
                </a:cubicBezTo>
                <a:close/>
                <a:moveTo>
                  <a:pt x="9041" y="1592"/>
                </a:moveTo>
                <a:lnTo>
                  <a:pt x="9041" y="1592"/>
                </a:lnTo>
                <a:cubicBezTo>
                  <a:pt x="9055" y="1590"/>
                  <a:pt x="9068" y="1600"/>
                  <a:pt x="9070" y="1613"/>
                </a:cubicBezTo>
                <a:cubicBezTo>
                  <a:pt x="9072" y="1627"/>
                  <a:pt x="9063" y="1640"/>
                  <a:pt x="9049" y="1642"/>
                </a:cubicBezTo>
                <a:cubicBezTo>
                  <a:pt x="9035" y="1644"/>
                  <a:pt x="9023" y="1635"/>
                  <a:pt x="9020" y="1621"/>
                </a:cubicBezTo>
                <a:cubicBezTo>
                  <a:pt x="9018" y="1607"/>
                  <a:pt x="9027" y="1595"/>
                  <a:pt x="9041" y="1592"/>
                </a:cubicBezTo>
                <a:close/>
                <a:moveTo>
                  <a:pt x="9140" y="1579"/>
                </a:moveTo>
                <a:lnTo>
                  <a:pt x="9140" y="1579"/>
                </a:lnTo>
                <a:cubicBezTo>
                  <a:pt x="9154" y="1577"/>
                  <a:pt x="9167" y="1586"/>
                  <a:pt x="9169" y="1599"/>
                </a:cubicBezTo>
                <a:cubicBezTo>
                  <a:pt x="9171" y="1613"/>
                  <a:pt x="9162" y="1626"/>
                  <a:pt x="9148" y="1628"/>
                </a:cubicBezTo>
                <a:cubicBezTo>
                  <a:pt x="9134" y="1630"/>
                  <a:pt x="9122" y="1621"/>
                  <a:pt x="9119" y="1607"/>
                </a:cubicBezTo>
                <a:cubicBezTo>
                  <a:pt x="9117" y="1594"/>
                  <a:pt x="9127" y="1581"/>
                  <a:pt x="9140" y="1579"/>
                </a:cubicBezTo>
                <a:close/>
                <a:moveTo>
                  <a:pt x="9239" y="1565"/>
                </a:moveTo>
                <a:lnTo>
                  <a:pt x="9239" y="1565"/>
                </a:lnTo>
                <a:cubicBezTo>
                  <a:pt x="9253" y="1563"/>
                  <a:pt x="9266" y="1572"/>
                  <a:pt x="9268" y="1586"/>
                </a:cubicBezTo>
                <a:cubicBezTo>
                  <a:pt x="9270" y="1599"/>
                  <a:pt x="9261" y="1612"/>
                  <a:pt x="9247" y="1614"/>
                </a:cubicBezTo>
                <a:cubicBezTo>
                  <a:pt x="9234" y="1617"/>
                  <a:pt x="9221" y="1607"/>
                  <a:pt x="9219" y="1594"/>
                </a:cubicBezTo>
                <a:cubicBezTo>
                  <a:pt x="9216" y="1580"/>
                  <a:pt x="9226" y="1567"/>
                  <a:pt x="9239" y="1565"/>
                </a:cubicBezTo>
                <a:close/>
                <a:moveTo>
                  <a:pt x="9338" y="1551"/>
                </a:moveTo>
                <a:lnTo>
                  <a:pt x="9338" y="1551"/>
                </a:lnTo>
                <a:cubicBezTo>
                  <a:pt x="9352" y="1549"/>
                  <a:pt x="9365" y="1558"/>
                  <a:pt x="9367" y="1572"/>
                </a:cubicBezTo>
                <a:cubicBezTo>
                  <a:pt x="9369" y="1586"/>
                  <a:pt x="9360" y="1598"/>
                  <a:pt x="9346" y="1601"/>
                </a:cubicBezTo>
                <a:cubicBezTo>
                  <a:pt x="9333" y="1603"/>
                  <a:pt x="9320" y="1594"/>
                  <a:pt x="9318" y="1580"/>
                </a:cubicBezTo>
                <a:cubicBezTo>
                  <a:pt x="9316" y="1566"/>
                  <a:pt x="9325" y="1553"/>
                  <a:pt x="9338" y="1551"/>
                </a:cubicBezTo>
                <a:close/>
                <a:moveTo>
                  <a:pt x="9438" y="1538"/>
                </a:moveTo>
                <a:lnTo>
                  <a:pt x="9438" y="1538"/>
                </a:lnTo>
                <a:cubicBezTo>
                  <a:pt x="9451" y="1535"/>
                  <a:pt x="9464" y="1545"/>
                  <a:pt x="9466" y="1558"/>
                </a:cubicBezTo>
                <a:cubicBezTo>
                  <a:pt x="9468" y="1572"/>
                  <a:pt x="9459" y="1585"/>
                  <a:pt x="9445" y="1587"/>
                </a:cubicBezTo>
                <a:cubicBezTo>
                  <a:pt x="9432" y="1589"/>
                  <a:pt x="9419" y="1580"/>
                  <a:pt x="9417" y="1566"/>
                </a:cubicBezTo>
                <a:cubicBezTo>
                  <a:pt x="9415" y="1553"/>
                  <a:pt x="9424" y="1540"/>
                  <a:pt x="9438" y="1538"/>
                </a:cubicBezTo>
                <a:close/>
                <a:moveTo>
                  <a:pt x="9537" y="1524"/>
                </a:moveTo>
                <a:lnTo>
                  <a:pt x="9537" y="1524"/>
                </a:lnTo>
                <a:cubicBezTo>
                  <a:pt x="9550" y="1522"/>
                  <a:pt x="9563" y="1531"/>
                  <a:pt x="9565" y="1545"/>
                </a:cubicBezTo>
                <a:cubicBezTo>
                  <a:pt x="9568" y="1558"/>
                  <a:pt x="9558" y="1571"/>
                  <a:pt x="9545" y="1573"/>
                </a:cubicBezTo>
                <a:cubicBezTo>
                  <a:pt x="9531" y="1575"/>
                  <a:pt x="9518" y="1566"/>
                  <a:pt x="9516" y="1552"/>
                </a:cubicBezTo>
                <a:cubicBezTo>
                  <a:pt x="9514" y="1539"/>
                  <a:pt x="9523" y="1526"/>
                  <a:pt x="9537" y="1524"/>
                </a:cubicBezTo>
                <a:close/>
                <a:moveTo>
                  <a:pt x="9636" y="1510"/>
                </a:moveTo>
                <a:lnTo>
                  <a:pt x="9636" y="1510"/>
                </a:lnTo>
                <a:cubicBezTo>
                  <a:pt x="9649" y="1508"/>
                  <a:pt x="9662" y="1517"/>
                  <a:pt x="9664" y="1531"/>
                </a:cubicBezTo>
                <a:cubicBezTo>
                  <a:pt x="9667" y="1545"/>
                  <a:pt x="9657" y="1557"/>
                  <a:pt x="9644" y="1560"/>
                </a:cubicBezTo>
                <a:cubicBezTo>
                  <a:pt x="9630" y="1562"/>
                  <a:pt x="9617" y="1552"/>
                  <a:pt x="9615" y="1539"/>
                </a:cubicBezTo>
                <a:cubicBezTo>
                  <a:pt x="9613" y="1525"/>
                  <a:pt x="9622" y="1512"/>
                  <a:pt x="9636" y="1510"/>
                </a:cubicBezTo>
                <a:close/>
                <a:moveTo>
                  <a:pt x="9735" y="1496"/>
                </a:moveTo>
                <a:lnTo>
                  <a:pt x="9735" y="1496"/>
                </a:lnTo>
                <a:cubicBezTo>
                  <a:pt x="9749" y="1494"/>
                  <a:pt x="9761" y="1504"/>
                  <a:pt x="9764" y="1517"/>
                </a:cubicBezTo>
                <a:cubicBezTo>
                  <a:pt x="9766" y="1531"/>
                  <a:pt x="9756" y="1544"/>
                  <a:pt x="9743" y="1546"/>
                </a:cubicBezTo>
                <a:cubicBezTo>
                  <a:pt x="9729" y="1548"/>
                  <a:pt x="9716" y="1539"/>
                  <a:pt x="9714" y="1525"/>
                </a:cubicBezTo>
                <a:cubicBezTo>
                  <a:pt x="9712" y="1511"/>
                  <a:pt x="9721" y="1499"/>
                  <a:pt x="9735" y="1496"/>
                </a:cubicBezTo>
                <a:close/>
                <a:moveTo>
                  <a:pt x="9834" y="1483"/>
                </a:moveTo>
                <a:lnTo>
                  <a:pt x="9834" y="1483"/>
                </a:lnTo>
                <a:cubicBezTo>
                  <a:pt x="9848" y="1481"/>
                  <a:pt x="9860" y="1490"/>
                  <a:pt x="9863" y="1503"/>
                </a:cubicBezTo>
                <a:cubicBezTo>
                  <a:pt x="9865" y="1517"/>
                  <a:pt x="9856" y="1530"/>
                  <a:pt x="9842" y="1532"/>
                </a:cubicBezTo>
                <a:cubicBezTo>
                  <a:pt x="9828" y="1534"/>
                  <a:pt x="9815" y="1525"/>
                  <a:pt x="9813" y="1511"/>
                </a:cubicBezTo>
                <a:cubicBezTo>
                  <a:pt x="9811" y="1498"/>
                  <a:pt x="9820" y="1485"/>
                  <a:pt x="9834" y="1483"/>
                </a:cubicBezTo>
                <a:close/>
                <a:moveTo>
                  <a:pt x="9933" y="1469"/>
                </a:moveTo>
                <a:lnTo>
                  <a:pt x="9933" y="1469"/>
                </a:lnTo>
                <a:cubicBezTo>
                  <a:pt x="9947" y="1467"/>
                  <a:pt x="9960" y="1476"/>
                  <a:pt x="9962" y="1490"/>
                </a:cubicBezTo>
                <a:cubicBezTo>
                  <a:pt x="9964" y="1503"/>
                  <a:pt x="9955" y="1516"/>
                  <a:pt x="9941" y="1518"/>
                </a:cubicBezTo>
                <a:cubicBezTo>
                  <a:pt x="9927" y="1521"/>
                  <a:pt x="9915" y="1511"/>
                  <a:pt x="9912" y="1498"/>
                </a:cubicBezTo>
                <a:cubicBezTo>
                  <a:pt x="9910" y="1484"/>
                  <a:pt x="9919" y="1471"/>
                  <a:pt x="9933" y="1469"/>
                </a:cubicBezTo>
                <a:close/>
                <a:moveTo>
                  <a:pt x="10032" y="1455"/>
                </a:moveTo>
                <a:lnTo>
                  <a:pt x="10032" y="1455"/>
                </a:lnTo>
                <a:cubicBezTo>
                  <a:pt x="10046" y="1453"/>
                  <a:pt x="10059" y="1462"/>
                  <a:pt x="10061" y="1476"/>
                </a:cubicBezTo>
                <a:cubicBezTo>
                  <a:pt x="10063" y="1490"/>
                  <a:pt x="10054" y="1502"/>
                  <a:pt x="10040" y="1505"/>
                </a:cubicBezTo>
                <a:cubicBezTo>
                  <a:pt x="10026" y="1507"/>
                  <a:pt x="10014" y="1498"/>
                  <a:pt x="10011" y="1484"/>
                </a:cubicBezTo>
                <a:cubicBezTo>
                  <a:pt x="10009" y="1470"/>
                  <a:pt x="10019" y="1457"/>
                  <a:pt x="10032" y="1455"/>
                </a:cubicBezTo>
                <a:close/>
                <a:moveTo>
                  <a:pt x="10131" y="1442"/>
                </a:moveTo>
                <a:lnTo>
                  <a:pt x="10131" y="1442"/>
                </a:lnTo>
                <a:cubicBezTo>
                  <a:pt x="10145" y="1439"/>
                  <a:pt x="10158" y="1449"/>
                  <a:pt x="10160" y="1462"/>
                </a:cubicBezTo>
                <a:cubicBezTo>
                  <a:pt x="10162" y="1476"/>
                  <a:pt x="10153" y="1489"/>
                  <a:pt x="10139" y="1491"/>
                </a:cubicBezTo>
                <a:cubicBezTo>
                  <a:pt x="10126" y="1493"/>
                  <a:pt x="10113" y="1484"/>
                  <a:pt x="10111" y="1470"/>
                </a:cubicBezTo>
                <a:cubicBezTo>
                  <a:pt x="10108" y="1457"/>
                  <a:pt x="10118" y="1444"/>
                  <a:pt x="10131" y="1442"/>
                </a:cubicBezTo>
                <a:close/>
                <a:moveTo>
                  <a:pt x="10230" y="1428"/>
                </a:moveTo>
                <a:lnTo>
                  <a:pt x="10230" y="1428"/>
                </a:lnTo>
                <a:cubicBezTo>
                  <a:pt x="10244" y="1426"/>
                  <a:pt x="10257" y="1435"/>
                  <a:pt x="10259" y="1449"/>
                </a:cubicBezTo>
                <a:cubicBezTo>
                  <a:pt x="10261" y="1462"/>
                  <a:pt x="10252" y="1475"/>
                  <a:pt x="10238" y="1477"/>
                </a:cubicBezTo>
                <a:cubicBezTo>
                  <a:pt x="10225" y="1479"/>
                  <a:pt x="10212" y="1470"/>
                  <a:pt x="10210" y="1457"/>
                </a:cubicBezTo>
                <a:cubicBezTo>
                  <a:pt x="10207" y="1443"/>
                  <a:pt x="10217" y="1430"/>
                  <a:pt x="10230" y="1428"/>
                </a:cubicBezTo>
                <a:close/>
                <a:moveTo>
                  <a:pt x="10329" y="1414"/>
                </a:moveTo>
                <a:lnTo>
                  <a:pt x="10330" y="1414"/>
                </a:lnTo>
                <a:cubicBezTo>
                  <a:pt x="10343" y="1412"/>
                  <a:pt x="10356" y="1421"/>
                  <a:pt x="10358" y="1435"/>
                </a:cubicBezTo>
                <a:cubicBezTo>
                  <a:pt x="10360" y="1449"/>
                  <a:pt x="10351" y="1461"/>
                  <a:pt x="10337" y="1464"/>
                </a:cubicBezTo>
                <a:cubicBezTo>
                  <a:pt x="10324" y="1466"/>
                  <a:pt x="10311" y="1456"/>
                  <a:pt x="10309" y="1443"/>
                </a:cubicBezTo>
                <a:cubicBezTo>
                  <a:pt x="10307" y="1429"/>
                  <a:pt x="10316" y="1416"/>
                  <a:pt x="10329" y="1414"/>
                </a:cubicBezTo>
                <a:close/>
                <a:moveTo>
                  <a:pt x="10429" y="1400"/>
                </a:moveTo>
                <a:lnTo>
                  <a:pt x="10429" y="1400"/>
                </a:lnTo>
                <a:cubicBezTo>
                  <a:pt x="10442" y="1398"/>
                  <a:pt x="10455" y="1408"/>
                  <a:pt x="10457" y="1421"/>
                </a:cubicBezTo>
                <a:cubicBezTo>
                  <a:pt x="10459" y="1435"/>
                  <a:pt x="10450" y="1448"/>
                  <a:pt x="10437" y="1450"/>
                </a:cubicBezTo>
                <a:lnTo>
                  <a:pt x="10436" y="1450"/>
                </a:lnTo>
                <a:cubicBezTo>
                  <a:pt x="10423" y="1452"/>
                  <a:pt x="10410" y="1443"/>
                  <a:pt x="10408" y="1429"/>
                </a:cubicBezTo>
                <a:cubicBezTo>
                  <a:pt x="10406" y="1415"/>
                  <a:pt x="10415" y="1403"/>
                  <a:pt x="10429" y="1400"/>
                </a:cubicBezTo>
                <a:close/>
                <a:moveTo>
                  <a:pt x="10528" y="1387"/>
                </a:moveTo>
                <a:lnTo>
                  <a:pt x="10528" y="1387"/>
                </a:lnTo>
                <a:cubicBezTo>
                  <a:pt x="10541" y="1385"/>
                  <a:pt x="10554" y="1394"/>
                  <a:pt x="10556" y="1407"/>
                </a:cubicBezTo>
                <a:cubicBezTo>
                  <a:pt x="10559" y="1421"/>
                  <a:pt x="10549" y="1434"/>
                  <a:pt x="10536" y="1436"/>
                </a:cubicBezTo>
                <a:cubicBezTo>
                  <a:pt x="10522" y="1438"/>
                  <a:pt x="10509" y="1429"/>
                  <a:pt x="10507" y="1415"/>
                </a:cubicBezTo>
                <a:cubicBezTo>
                  <a:pt x="10505" y="1402"/>
                  <a:pt x="10514" y="1389"/>
                  <a:pt x="10528" y="1387"/>
                </a:cubicBezTo>
                <a:close/>
                <a:moveTo>
                  <a:pt x="10627" y="1373"/>
                </a:moveTo>
                <a:lnTo>
                  <a:pt x="10627" y="1373"/>
                </a:lnTo>
                <a:cubicBezTo>
                  <a:pt x="10640" y="1371"/>
                  <a:pt x="10653" y="1380"/>
                  <a:pt x="10655" y="1394"/>
                </a:cubicBezTo>
                <a:cubicBezTo>
                  <a:pt x="10658" y="1407"/>
                  <a:pt x="10648" y="1420"/>
                  <a:pt x="10635" y="1422"/>
                </a:cubicBezTo>
                <a:cubicBezTo>
                  <a:pt x="10621" y="1425"/>
                  <a:pt x="10608" y="1415"/>
                  <a:pt x="10606" y="1402"/>
                </a:cubicBezTo>
                <a:cubicBezTo>
                  <a:pt x="10604" y="1388"/>
                  <a:pt x="10613" y="1375"/>
                  <a:pt x="10627" y="1373"/>
                </a:cubicBezTo>
                <a:close/>
                <a:moveTo>
                  <a:pt x="10726" y="1359"/>
                </a:moveTo>
                <a:lnTo>
                  <a:pt x="10726" y="1359"/>
                </a:lnTo>
                <a:cubicBezTo>
                  <a:pt x="10740" y="1357"/>
                  <a:pt x="10752" y="1366"/>
                  <a:pt x="10755" y="1380"/>
                </a:cubicBezTo>
                <a:cubicBezTo>
                  <a:pt x="10757" y="1394"/>
                  <a:pt x="10747" y="1407"/>
                  <a:pt x="10734" y="1409"/>
                </a:cubicBezTo>
                <a:cubicBezTo>
                  <a:pt x="10720" y="1411"/>
                  <a:pt x="10707" y="1402"/>
                  <a:pt x="10705" y="1388"/>
                </a:cubicBezTo>
                <a:cubicBezTo>
                  <a:pt x="10703" y="1374"/>
                  <a:pt x="10712" y="1362"/>
                  <a:pt x="10726" y="1359"/>
                </a:cubicBezTo>
                <a:close/>
                <a:moveTo>
                  <a:pt x="10825" y="1346"/>
                </a:moveTo>
                <a:lnTo>
                  <a:pt x="10825" y="1346"/>
                </a:lnTo>
                <a:cubicBezTo>
                  <a:pt x="10839" y="1343"/>
                  <a:pt x="10852" y="1353"/>
                  <a:pt x="10854" y="1366"/>
                </a:cubicBezTo>
                <a:cubicBezTo>
                  <a:pt x="10856" y="1380"/>
                  <a:pt x="10847" y="1393"/>
                  <a:pt x="10833" y="1395"/>
                </a:cubicBezTo>
                <a:cubicBezTo>
                  <a:pt x="10819" y="1397"/>
                  <a:pt x="10806" y="1388"/>
                  <a:pt x="10804" y="1374"/>
                </a:cubicBezTo>
                <a:cubicBezTo>
                  <a:pt x="10802" y="1361"/>
                  <a:pt x="10811" y="1348"/>
                  <a:pt x="10825" y="1346"/>
                </a:cubicBezTo>
                <a:close/>
                <a:moveTo>
                  <a:pt x="10924" y="1332"/>
                </a:moveTo>
                <a:lnTo>
                  <a:pt x="10924" y="1332"/>
                </a:lnTo>
                <a:cubicBezTo>
                  <a:pt x="10938" y="1330"/>
                  <a:pt x="10951" y="1339"/>
                  <a:pt x="10953" y="1353"/>
                </a:cubicBezTo>
                <a:cubicBezTo>
                  <a:pt x="10955" y="1366"/>
                  <a:pt x="10946" y="1379"/>
                  <a:pt x="10932" y="1381"/>
                </a:cubicBezTo>
                <a:cubicBezTo>
                  <a:pt x="10918" y="1383"/>
                  <a:pt x="10906" y="1374"/>
                  <a:pt x="10903" y="1361"/>
                </a:cubicBezTo>
                <a:cubicBezTo>
                  <a:pt x="10901" y="1347"/>
                  <a:pt x="10910" y="1334"/>
                  <a:pt x="10924" y="1332"/>
                </a:cubicBezTo>
                <a:close/>
                <a:moveTo>
                  <a:pt x="11023" y="1318"/>
                </a:moveTo>
                <a:lnTo>
                  <a:pt x="11023" y="1318"/>
                </a:lnTo>
                <a:cubicBezTo>
                  <a:pt x="11037" y="1316"/>
                  <a:pt x="11050" y="1325"/>
                  <a:pt x="11052" y="1339"/>
                </a:cubicBezTo>
                <a:cubicBezTo>
                  <a:pt x="11054" y="1353"/>
                  <a:pt x="11045" y="1365"/>
                  <a:pt x="11031" y="1368"/>
                </a:cubicBezTo>
                <a:cubicBezTo>
                  <a:pt x="11017" y="1370"/>
                  <a:pt x="11005" y="1360"/>
                  <a:pt x="11002" y="1347"/>
                </a:cubicBezTo>
                <a:cubicBezTo>
                  <a:pt x="11000" y="1333"/>
                  <a:pt x="11010" y="1320"/>
                  <a:pt x="11023" y="1318"/>
                </a:cubicBezTo>
                <a:close/>
                <a:moveTo>
                  <a:pt x="11122" y="1304"/>
                </a:moveTo>
                <a:lnTo>
                  <a:pt x="11122" y="1304"/>
                </a:lnTo>
                <a:cubicBezTo>
                  <a:pt x="11136" y="1302"/>
                  <a:pt x="11149" y="1312"/>
                  <a:pt x="11151" y="1325"/>
                </a:cubicBezTo>
                <a:cubicBezTo>
                  <a:pt x="11153" y="1339"/>
                  <a:pt x="11144" y="1352"/>
                  <a:pt x="11130" y="1354"/>
                </a:cubicBezTo>
                <a:cubicBezTo>
                  <a:pt x="11117" y="1356"/>
                  <a:pt x="11104" y="1347"/>
                  <a:pt x="11102" y="1333"/>
                </a:cubicBezTo>
                <a:cubicBezTo>
                  <a:pt x="11099" y="1319"/>
                  <a:pt x="11109" y="1307"/>
                  <a:pt x="11122" y="1304"/>
                </a:cubicBezTo>
                <a:close/>
                <a:moveTo>
                  <a:pt x="11221" y="1291"/>
                </a:moveTo>
                <a:lnTo>
                  <a:pt x="11221" y="1291"/>
                </a:lnTo>
                <a:cubicBezTo>
                  <a:pt x="11235" y="1289"/>
                  <a:pt x="11248" y="1298"/>
                  <a:pt x="11250" y="1312"/>
                </a:cubicBezTo>
                <a:cubicBezTo>
                  <a:pt x="11252" y="1325"/>
                  <a:pt x="11243" y="1338"/>
                  <a:pt x="11229" y="1340"/>
                </a:cubicBezTo>
                <a:cubicBezTo>
                  <a:pt x="11216" y="1342"/>
                  <a:pt x="11203" y="1333"/>
                  <a:pt x="11201" y="1319"/>
                </a:cubicBezTo>
                <a:cubicBezTo>
                  <a:pt x="11199" y="1306"/>
                  <a:pt x="11208" y="1293"/>
                  <a:pt x="11221" y="1291"/>
                </a:cubicBezTo>
                <a:close/>
                <a:moveTo>
                  <a:pt x="11321" y="1277"/>
                </a:moveTo>
                <a:lnTo>
                  <a:pt x="11321" y="1277"/>
                </a:lnTo>
                <a:cubicBezTo>
                  <a:pt x="11334" y="1275"/>
                  <a:pt x="11347" y="1284"/>
                  <a:pt x="11349" y="1298"/>
                </a:cubicBezTo>
                <a:cubicBezTo>
                  <a:pt x="11351" y="1311"/>
                  <a:pt x="11342" y="1324"/>
                  <a:pt x="11328" y="1326"/>
                </a:cubicBezTo>
                <a:cubicBezTo>
                  <a:pt x="11315" y="1329"/>
                  <a:pt x="11302" y="1319"/>
                  <a:pt x="11300" y="1306"/>
                </a:cubicBezTo>
                <a:cubicBezTo>
                  <a:pt x="11298" y="1292"/>
                  <a:pt x="11307" y="1279"/>
                  <a:pt x="11321" y="1277"/>
                </a:cubicBezTo>
                <a:close/>
                <a:moveTo>
                  <a:pt x="11420" y="1263"/>
                </a:moveTo>
                <a:lnTo>
                  <a:pt x="11420" y="1263"/>
                </a:lnTo>
                <a:cubicBezTo>
                  <a:pt x="11433" y="1261"/>
                  <a:pt x="11446" y="1270"/>
                  <a:pt x="11448" y="1284"/>
                </a:cubicBezTo>
                <a:cubicBezTo>
                  <a:pt x="11451" y="1298"/>
                  <a:pt x="11441" y="1311"/>
                  <a:pt x="11428" y="1313"/>
                </a:cubicBezTo>
                <a:cubicBezTo>
                  <a:pt x="11414" y="1315"/>
                  <a:pt x="11401" y="1306"/>
                  <a:pt x="11399" y="1292"/>
                </a:cubicBezTo>
                <a:cubicBezTo>
                  <a:pt x="11397" y="1278"/>
                  <a:pt x="11406" y="1266"/>
                  <a:pt x="11420" y="1263"/>
                </a:cubicBezTo>
                <a:close/>
                <a:moveTo>
                  <a:pt x="11519" y="1250"/>
                </a:moveTo>
                <a:lnTo>
                  <a:pt x="11519" y="1250"/>
                </a:lnTo>
                <a:cubicBezTo>
                  <a:pt x="11532" y="1247"/>
                  <a:pt x="11545" y="1257"/>
                  <a:pt x="11547" y="1270"/>
                </a:cubicBezTo>
                <a:cubicBezTo>
                  <a:pt x="11550" y="1284"/>
                  <a:pt x="11540" y="1297"/>
                  <a:pt x="11527" y="1299"/>
                </a:cubicBezTo>
                <a:cubicBezTo>
                  <a:pt x="11513" y="1301"/>
                  <a:pt x="11500" y="1292"/>
                  <a:pt x="11498" y="1278"/>
                </a:cubicBezTo>
                <a:cubicBezTo>
                  <a:pt x="11496" y="1265"/>
                  <a:pt x="11505" y="1252"/>
                  <a:pt x="11519" y="1250"/>
                </a:cubicBezTo>
                <a:close/>
                <a:moveTo>
                  <a:pt x="11618" y="1236"/>
                </a:moveTo>
                <a:lnTo>
                  <a:pt x="11618" y="1236"/>
                </a:lnTo>
                <a:cubicBezTo>
                  <a:pt x="11632" y="1234"/>
                  <a:pt x="11644" y="1243"/>
                  <a:pt x="11647" y="1257"/>
                </a:cubicBezTo>
                <a:cubicBezTo>
                  <a:pt x="11649" y="1270"/>
                  <a:pt x="11639" y="1283"/>
                  <a:pt x="11626" y="1285"/>
                </a:cubicBezTo>
                <a:cubicBezTo>
                  <a:pt x="11612" y="1287"/>
                  <a:pt x="11599" y="1278"/>
                  <a:pt x="11597" y="1265"/>
                </a:cubicBezTo>
                <a:cubicBezTo>
                  <a:pt x="11595" y="1251"/>
                  <a:pt x="11604" y="1238"/>
                  <a:pt x="11618" y="1236"/>
                </a:cubicBezTo>
                <a:close/>
                <a:moveTo>
                  <a:pt x="11717" y="1222"/>
                </a:moveTo>
                <a:lnTo>
                  <a:pt x="11717" y="1222"/>
                </a:lnTo>
                <a:cubicBezTo>
                  <a:pt x="11731" y="1220"/>
                  <a:pt x="11743" y="1229"/>
                  <a:pt x="11746" y="1243"/>
                </a:cubicBezTo>
                <a:cubicBezTo>
                  <a:pt x="11748" y="1257"/>
                  <a:pt x="11739" y="1269"/>
                  <a:pt x="11725" y="1272"/>
                </a:cubicBezTo>
                <a:cubicBezTo>
                  <a:pt x="11711" y="1274"/>
                  <a:pt x="11698" y="1264"/>
                  <a:pt x="11696" y="1251"/>
                </a:cubicBezTo>
                <a:cubicBezTo>
                  <a:pt x="11694" y="1237"/>
                  <a:pt x="11703" y="1224"/>
                  <a:pt x="11717" y="1222"/>
                </a:cubicBezTo>
                <a:close/>
                <a:moveTo>
                  <a:pt x="11816" y="1209"/>
                </a:moveTo>
                <a:lnTo>
                  <a:pt x="11816" y="1208"/>
                </a:lnTo>
                <a:cubicBezTo>
                  <a:pt x="11830" y="1206"/>
                  <a:pt x="11843" y="1216"/>
                  <a:pt x="11845" y="1229"/>
                </a:cubicBezTo>
                <a:cubicBezTo>
                  <a:pt x="11847" y="1243"/>
                  <a:pt x="11838" y="1256"/>
                  <a:pt x="11824" y="1258"/>
                </a:cubicBezTo>
                <a:cubicBezTo>
                  <a:pt x="11810" y="1260"/>
                  <a:pt x="11798" y="1251"/>
                  <a:pt x="11795" y="1237"/>
                </a:cubicBezTo>
                <a:cubicBezTo>
                  <a:pt x="11793" y="1224"/>
                  <a:pt x="11802" y="1211"/>
                  <a:pt x="11816" y="1209"/>
                </a:cubicBezTo>
                <a:close/>
                <a:moveTo>
                  <a:pt x="11915" y="1195"/>
                </a:moveTo>
                <a:lnTo>
                  <a:pt x="11915" y="1195"/>
                </a:lnTo>
                <a:cubicBezTo>
                  <a:pt x="11929" y="1193"/>
                  <a:pt x="11942" y="1202"/>
                  <a:pt x="11944" y="1216"/>
                </a:cubicBezTo>
                <a:cubicBezTo>
                  <a:pt x="11946" y="1229"/>
                  <a:pt x="11937" y="1242"/>
                  <a:pt x="11923" y="1244"/>
                </a:cubicBezTo>
                <a:cubicBezTo>
                  <a:pt x="11909" y="1246"/>
                  <a:pt x="11897" y="1237"/>
                  <a:pt x="11894" y="1223"/>
                </a:cubicBezTo>
                <a:cubicBezTo>
                  <a:pt x="11892" y="1210"/>
                  <a:pt x="11902" y="1197"/>
                  <a:pt x="11915" y="1195"/>
                </a:cubicBezTo>
                <a:close/>
                <a:moveTo>
                  <a:pt x="12014" y="1181"/>
                </a:moveTo>
                <a:lnTo>
                  <a:pt x="12014" y="1181"/>
                </a:lnTo>
                <a:cubicBezTo>
                  <a:pt x="12028" y="1179"/>
                  <a:pt x="12041" y="1188"/>
                  <a:pt x="12043" y="1202"/>
                </a:cubicBezTo>
                <a:cubicBezTo>
                  <a:pt x="12045" y="1215"/>
                  <a:pt x="12036" y="1228"/>
                  <a:pt x="12022" y="1230"/>
                </a:cubicBezTo>
                <a:cubicBezTo>
                  <a:pt x="12009" y="1233"/>
                  <a:pt x="11996" y="1223"/>
                  <a:pt x="11994" y="1210"/>
                </a:cubicBezTo>
                <a:cubicBezTo>
                  <a:pt x="11991" y="1196"/>
                  <a:pt x="12001" y="1183"/>
                  <a:pt x="12014" y="1181"/>
                </a:cubicBezTo>
                <a:close/>
                <a:moveTo>
                  <a:pt x="12113" y="1167"/>
                </a:moveTo>
                <a:lnTo>
                  <a:pt x="12113" y="1167"/>
                </a:lnTo>
                <a:cubicBezTo>
                  <a:pt x="12127" y="1165"/>
                  <a:pt x="12140" y="1174"/>
                  <a:pt x="12142" y="1188"/>
                </a:cubicBezTo>
                <a:cubicBezTo>
                  <a:pt x="12144" y="1202"/>
                  <a:pt x="12135" y="1215"/>
                  <a:pt x="12121" y="1217"/>
                </a:cubicBezTo>
                <a:cubicBezTo>
                  <a:pt x="12108" y="1219"/>
                  <a:pt x="12095" y="1210"/>
                  <a:pt x="12093" y="1196"/>
                </a:cubicBezTo>
                <a:cubicBezTo>
                  <a:pt x="12090" y="1182"/>
                  <a:pt x="12100" y="1170"/>
                  <a:pt x="12113" y="1167"/>
                </a:cubicBezTo>
                <a:close/>
                <a:moveTo>
                  <a:pt x="12213" y="1154"/>
                </a:moveTo>
                <a:lnTo>
                  <a:pt x="12213" y="1154"/>
                </a:lnTo>
                <a:cubicBezTo>
                  <a:pt x="12226" y="1151"/>
                  <a:pt x="12239" y="1161"/>
                  <a:pt x="12241" y="1174"/>
                </a:cubicBezTo>
                <a:cubicBezTo>
                  <a:pt x="12243" y="1188"/>
                  <a:pt x="12234" y="1201"/>
                  <a:pt x="12220" y="1203"/>
                </a:cubicBezTo>
                <a:cubicBezTo>
                  <a:pt x="12207" y="1205"/>
                  <a:pt x="12194" y="1196"/>
                  <a:pt x="12192" y="1182"/>
                </a:cubicBezTo>
                <a:cubicBezTo>
                  <a:pt x="12190" y="1169"/>
                  <a:pt x="12199" y="1156"/>
                  <a:pt x="12213" y="1154"/>
                </a:cubicBezTo>
                <a:close/>
                <a:moveTo>
                  <a:pt x="12312" y="1140"/>
                </a:moveTo>
                <a:lnTo>
                  <a:pt x="12312" y="1140"/>
                </a:lnTo>
                <a:cubicBezTo>
                  <a:pt x="12325" y="1138"/>
                  <a:pt x="12338" y="1147"/>
                  <a:pt x="12340" y="1161"/>
                </a:cubicBezTo>
                <a:cubicBezTo>
                  <a:pt x="12342" y="1174"/>
                  <a:pt x="12333" y="1187"/>
                  <a:pt x="12320" y="1189"/>
                </a:cubicBezTo>
                <a:cubicBezTo>
                  <a:pt x="12306" y="1192"/>
                  <a:pt x="12293" y="1182"/>
                  <a:pt x="12291" y="1169"/>
                </a:cubicBezTo>
                <a:cubicBezTo>
                  <a:pt x="12289" y="1155"/>
                  <a:pt x="12298" y="1142"/>
                  <a:pt x="12312" y="1140"/>
                </a:cubicBezTo>
                <a:close/>
                <a:moveTo>
                  <a:pt x="12411" y="1126"/>
                </a:moveTo>
                <a:lnTo>
                  <a:pt x="12411" y="1126"/>
                </a:lnTo>
                <a:cubicBezTo>
                  <a:pt x="12424" y="1124"/>
                  <a:pt x="12437" y="1133"/>
                  <a:pt x="12439" y="1147"/>
                </a:cubicBezTo>
                <a:cubicBezTo>
                  <a:pt x="12442" y="1161"/>
                  <a:pt x="12432" y="1173"/>
                  <a:pt x="12419" y="1176"/>
                </a:cubicBezTo>
                <a:cubicBezTo>
                  <a:pt x="12405" y="1178"/>
                  <a:pt x="12392" y="1169"/>
                  <a:pt x="12390" y="1155"/>
                </a:cubicBezTo>
                <a:cubicBezTo>
                  <a:pt x="12388" y="1141"/>
                  <a:pt x="12397" y="1128"/>
                  <a:pt x="12411" y="1126"/>
                </a:cubicBezTo>
                <a:close/>
                <a:moveTo>
                  <a:pt x="12510" y="1113"/>
                </a:moveTo>
                <a:lnTo>
                  <a:pt x="12510" y="1113"/>
                </a:lnTo>
                <a:cubicBezTo>
                  <a:pt x="12524" y="1110"/>
                  <a:pt x="12536" y="1120"/>
                  <a:pt x="12539" y="1133"/>
                </a:cubicBezTo>
                <a:cubicBezTo>
                  <a:pt x="12541" y="1147"/>
                  <a:pt x="12531" y="1160"/>
                  <a:pt x="12518" y="1162"/>
                </a:cubicBezTo>
                <a:cubicBezTo>
                  <a:pt x="12504" y="1164"/>
                  <a:pt x="12491" y="1155"/>
                  <a:pt x="12489" y="1141"/>
                </a:cubicBezTo>
                <a:cubicBezTo>
                  <a:pt x="12487" y="1128"/>
                  <a:pt x="12496" y="1115"/>
                  <a:pt x="12510" y="1113"/>
                </a:cubicBezTo>
                <a:close/>
                <a:moveTo>
                  <a:pt x="12609" y="1099"/>
                </a:moveTo>
                <a:lnTo>
                  <a:pt x="12609" y="1099"/>
                </a:lnTo>
                <a:cubicBezTo>
                  <a:pt x="12623" y="1097"/>
                  <a:pt x="12635" y="1106"/>
                  <a:pt x="12638" y="1120"/>
                </a:cubicBezTo>
                <a:cubicBezTo>
                  <a:pt x="12640" y="1133"/>
                  <a:pt x="12631" y="1146"/>
                  <a:pt x="12617" y="1148"/>
                </a:cubicBezTo>
                <a:cubicBezTo>
                  <a:pt x="12603" y="1150"/>
                  <a:pt x="12590" y="1141"/>
                  <a:pt x="12588" y="1127"/>
                </a:cubicBezTo>
                <a:cubicBezTo>
                  <a:pt x="12586" y="1114"/>
                  <a:pt x="12595" y="1101"/>
                  <a:pt x="12609" y="1099"/>
                </a:cubicBezTo>
                <a:close/>
                <a:moveTo>
                  <a:pt x="12708" y="1085"/>
                </a:moveTo>
                <a:lnTo>
                  <a:pt x="12708" y="1085"/>
                </a:lnTo>
                <a:cubicBezTo>
                  <a:pt x="12722" y="1083"/>
                  <a:pt x="12735" y="1092"/>
                  <a:pt x="12737" y="1106"/>
                </a:cubicBezTo>
                <a:cubicBezTo>
                  <a:pt x="12739" y="1119"/>
                  <a:pt x="12730" y="1132"/>
                  <a:pt x="12716" y="1134"/>
                </a:cubicBezTo>
                <a:cubicBezTo>
                  <a:pt x="12702" y="1137"/>
                  <a:pt x="12689" y="1127"/>
                  <a:pt x="12687" y="1114"/>
                </a:cubicBezTo>
                <a:cubicBezTo>
                  <a:pt x="12685" y="1100"/>
                  <a:pt x="12694" y="1087"/>
                  <a:pt x="12708" y="1085"/>
                </a:cubicBezTo>
                <a:close/>
                <a:moveTo>
                  <a:pt x="12807" y="1071"/>
                </a:moveTo>
                <a:lnTo>
                  <a:pt x="12807" y="1071"/>
                </a:lnTo>
                <a:cubicBezTo>
                  <a:pt x="12821" y="1069"/>
                  <a:pt x="12834" y="1078"/>
                  <a:pt x="12836" y="1092"/>
                </a:cubicBezTo>
                <a:cubicBezTo>
                  <a:pt x="12838" y="1106"/>
                  <a:pt x="12829" y="1119"/>
                  <a:pt x="12815" y="1121"/>
                </a:cubicBezTo>
                <a:cubicBezTo>
                  <a:pt x="12801" y="1123"/>
                  <a:pt x="12789" y="1114"/>
                  <a:pt x="12786" y="1100"/>
                </a:cubicBezTo>
                <a:cubicBezTo>
                  <a:pt x="12784" y="1086"/>
                  <a:pt x="12794" y="1074"/>
                  <a:pt x="12807" y="1071"/>
                </a:cubicBezTo>
                <a:close/>
                <a:moveTo>
                  <a:pt x="12906" y="1058"/>
                </a:moveTo>
                <a:lnTo>
                  <a:pt x="12906" y="1058"/>
                </a:lnTo>
                <a:cubicBezTo>
                  <a:pt x="12920" y="1055"/>
                  <a:pt x="12933" y="1065"/>
                  <a:pt x="12935" y="1078"/>
                </a:cubicBezTo>
                <a:cubicBezTo>
                  <a:pt x="12937" y="1092"/>
                  <a:pt x="12928" y="1105"/>
                  <a:pt x="12914" y="1107"/>
                </a:cubicBezTo>
                <a:cubicBezTo>
                  <a:pt x="12901" y="1109"/>
                  <a:pt x="12888" y="1100"/>
                  <a:pt x="12886" y="1086"/>
                </a:cubicBezTo>
                <a:cubicBezTo>
                  <a:pt x="12883" y="1073"/>
                  <a:pt x="12893" y="1060"/>
                  <a:pt x="12906" y="1058"/>
                </a:cubicBezTo>
                <a:close/>
                <a:moveTo>
                  <a:pt x="13005" y="1044"/>
                </a:moveTo>
                <a:lnTo>
                  <a:pt x="13005" y="1044"/>
                </a:lnTo>
                <a:cubicBezTo>
                  <a:pt x="13019" y="1042"/>
                  <a:pt x="13032" y="1051"/>
                  <a:pt x="13034" y="1065"/>
                </a:cubicBezTo>
                <a:cubicBezTo>
                  <a:pt x="13036" y="1078"/>
                  <a:pt x="13027" y="1091"/>
                  <a:pt x="13013" y="1093"/>
                </a:cubicBezTo>
                <a:cubicBezTo>
                  <a:pt x="13000" y="1096"/>
                  <a:pt x="12987" y="1086"/>
                  <a:pt x="12985" y="1073"/>
                </a:cubicBezTo>
                <a:cubicBezTo>
                  <a:pt x="12982" y="1059"/>
                  <a:pt x="12992" y="1046"/>
                  <a:pt x="13005" y="1044"/>
                </a:cubicBezTo>
                <a:close/>
                <a:moveTo>
                  <a:pt x="13104" y="1030"/>
                </a:moveTo>
                <a:lnTo>
                  <a:pt x="13105" y="1030"/>
                </a:lnTo>
                <a:cubicBezTo>
                  <a:pt x="13118" y="1028"/>
                  <a:pt x="13131" y="1037"/>
                  <a:pt x="13133" y="1051"/>
                </a:cubicBezTo>
                <a:cubicBezTo>
                  <a:pt x="13135" y="1065"/>
                  <a:pt x="13126" y="1077"/>
                  <a:pt x="13112" y="1080"/>
                </a:cubicBezTo>
                <a:cubicBezTo>
                  <a:pt x="13099" y="1082"/>
                  <a:pt x="13086" y="1073"/>
                  <a:pt x="13084" y="1059"/>
                </a:cubicBezTo>
                <a:cubicBezTo>
                  <a:pt x="13082" y="1045"/>
                  <a:pt x="13091" y="1032"/>
                  <a:pt x="13104" y="1030"/>
                </a:cubicBezTo>
                <a:close/>
                <a:moveTo>
                  <a:pt x="13204" y="1017"/>
                </a:moveTo>
                <a:lnTo>
                  <a:pt x="13204" y="1017"/>
                </a:lnTo>
                <a:cubicBezTo>
                  <a:pt x="13217" y="1014"/>
                  <a:pt x="13230" y="1024"/>
                  <a:pt x="13232" y="1037"/>
                </a:cubicBezTo>
                <a:cubicBezTo>
                  <a:pt x="13234" y="1051"/>
                  <a:pt x="13225" y="1064"/>
                  <a:pt x="13212" y="1066"/>
                </a:cubicBezTo>
                <a:lnTo>
                  <a:pt x="13211" y="1066"/>
                </a:lnTo>
                <a:cubicBezTo>
                  <a:pt x="13198" y="1068"/>
                  <a:pt x="13185" y="1059"/>
                  <a:pt x="13183" y="1045"/>
                </a:cubicBezTo>
                <a:cubicBezTo>
                  <a:pt x="13181" y="1032"/>
                  <a:pt x="13190" y="1019"/>
                  <a:pt x="13204" y="1017"/>
                </a:cubicBezTo>
                <a:close/>
                <a:moveTo>
                  <a:pt x="13303" y="1003"/>
                </a:moveTo>
                <a:lnTo>
                  <a:pt x="13303" y="1003"/>
                </a:lnTo>
                <a:cubicBezTo>
                  <a:pt x="13316" y="1001"/>
                  <a:pt x="13329" y="1010"/>
                  <a:pt x="13331" y="1024"/>
                </a:cubicBezTo>
                <a:cubicBezTo>
                  <a:pt x="13334" y="1037"/>
                  <a:pt x="13324" y="1050"/>
                  <a:pt x="13311" y="1052"/>
                </a:cubicBezTo>
                <a:cubicBezTo>
                  <a:pt x="13297" y="1054"/>
                  <a:pt x="13284" y="1045"/>
                  <a:pt x="13282" y="1031"/>
                </a:cubicBezTo>
                <a:cubicBezTo>
                  <a:pt x="13280" y="1018"/>
                  <a:pt x="13289" y="1005"/>
                  <a:pt x="13303" y="1003"/>
                </a:cubicBezTo>
                <a:close/>
                <a:moveTo>
                  <a:pt x="13402" y="989"/>
                </a:moveTo>
                <a:lnTo>
                  <a:pt x="13402" y="989"/>
                </a:lnTo>
                <a:cubicBezTo>
                  <a:pt x="13415" y="987"/>
                  <a:pt x="13428" y="996"/>
                  <a:pt x="13430" y="1010"/>
                </a:cubicBezTo>
                <a:cubicBezTo>
                  <a:pt x="13433" y="1023"/>
                  <a:pt x="13423" y="1036"/>
                  <a:pt x="13410" y="1038"/>
                </a:cubicBezTo>
                <a:lnTo>
                  <a:pt x="13410" y="1039"/>
                </a:lnTo>
                <a:cubicBezTo>
                  <a:pt x="13396" y="1041"/>
                  <a:pt x="13383" y="1031"/>
                  <a:pt x="13381" y="1018"/>
                </a:cubicBezTo>
                <a:cubicBezTo>
                  <a:pt x="13379" y="1004"/>
                  <a:pt x="13388" y="991"/>
                  <a:pt x="13402" y="989"/>
                </a:cubicBezTo>
                <a:close/>
                <a:moveTo>
                  <a:pt x="13501" y="975"/>
                </a:moveTo>
                <a:lnTo>
                  <a:pt x="13501" y="975"/>
                </a:lnTo>
                <a:cubicBezTo>
                  <a:pt x="13515" y="973"/>
                  <a:pt x="13527" y="983"/>
                  <a:pt x="13530" y="996"/>
                </a:cubicBezTo>
                <a:cubicBezTo>
                  <a:pt x="13532" y="1010"/>
                  <a:pt x="13522" y="1023"/>
                  <a:pt x="13509" y="1025"/>
                </a:cubicBezTo>
                <a:cubicBezTo>
                  <a:pt x="13495" y="1027"/>
                  <a:pt x="13482" y="1018"/>
                  <a:pt x="13480" y="1004"/>
                </a:cubicBezTo>
                <a:cubicBezTo>
                  <a:pt x="13478" y="990"/>
                  <a:pt x="13487" y="978"/>
                  <a:pt x="13501" y="975"/>
                </a:cubicBezTo>
                <a:close/>
                <a:moveTo>
                  <a:pt x="13600" y="962"/>
                </a:moveTo>
                <a:lnTo>
                  <a:pt x="13600" y="962"/>
                </a:lnTo>
                <a:cubicBezTo>
                  <a:pt x="13614" y="960"/>
                  <a:pt x="13627" y="969"/>
                  <a:pt x="13629" y="982"/>
                </a:cubicBezTo>
                <a:cubicBezTo>
                  <a:pt x="13631" y="996"/>
                  <a:pt x="13622" y="1009"/>
                  <a:pt x="13608" y="1011"/>
                </a:cubicBezTo>
                <a:cubicBezTo>
                  <a:pt x="13594" y="1013"/>
                  <a:pt x="13581" y="1004"/>
                  <a:pt x="13579" y="990"/>
                </a:cubicBezTo>
                <a:cubicBezTo>
                  <a:pt x="13577" y="977"/>
                  <a:pt x="13586" y="964"/>
                  <a:pt x="13600" y="962"/>
                </a:cubicBezTo>
                <a:close/>
                <a:moveTo>
                  <a:pt x="13699" y="948"/>
                </a:moveTo>
                <a:lnTo>
                  <a:pt x="13699" y="948"/>
                </a:lnTo>
                <a:cubicBezTo>
                  <a:pt x="13713" y="946"/>
                  <a:pt x="13726" y="955"/>
                  <a:pt x="13728" y="969"/>
                </a:cubicBezTo>
                <a:cubicBezTo>
                  <a:pt x="13730" y="982"/>
                  <a:pt x="13721" y="995"/>
                  <a:pt x="13707" y="997"/>
                </a:cubicBezTo>
                <a:cubicBezTo>
                  <a:pt x="13693" y="1000"/>
                  <a:pt x="13681" y="990"/>
                  <a:pt x="13678" y="977"/>
                </a:cubicBezTo>
                <a:cubicBezTo>
                  <a:pt x="13676" y="963"/>
                  <a:pt x="13685" y="950"/>
                  <a:pt x="13699" y="948"/>
                </a:cubicBezTo>
                <a:close/>
                <a:moveTo>
                  <a:pt x="13798" y="934"/>
                </a:moveTo>
                <a:lnTo>
                  <a:pt x="13798" y="934"/>
                </a:lnTo>
                <a:cubicBezTo>
                  <a:pt x="13812" y="932"/>
                  <a:pt x="13825" y="941"/>
                  <a:pt x="13827" y="955"/>
                </a:cubicBezTo>
                <a:cubicBezTo>
                  <a:pt x="13829" y="969"/>
                  <a:pt x="13820" y="981"/>
                  <a:pt x="13806" y="984"/>
                </a:cubicBezTo>
                <a:cubicBezTo>
                  <a:pt x="13792" y="986"/>
                  <a:pt x="13780" y="977"/>
                  <a:pt x="13777" y="963"/>
                </a:cubicBezTo>
                <a:cubicBezTo>
                  <a:pt x="13775" y="949"/>
                  <a:pt x="13785" y="936"/>
                  <a:pt x="13798" y="934"/>
                </a:cubicBezTo>
                <a:close/>
                <a:moveTo>
                  <a:pt x="13897" y="921"/>
                </a:moveTo>
                <a:lnTo>
                  <a:pt x="13897" y="921"/>
                </a:lnTo>
                <a:cubicBezTo>
                  <a:pt x="13911" y="918"/>
                  <a:pt x="13924" y="928"/>
                  <a:pt x="13926" y="941"/>
                </a:cubicBezTo>
                <a:cubicBezTo>
                  <a:pt x="13928" y="955"/>
                  <a:pt x="13919" y="968"/>
                  <a:pt x="13905" y="970"/>
                </a:cubicBezTo>
                <a:cubicBezTo>
                  <a:pt x="13892" y="972"/>
                  <a:pt x="13879" y="963"/>
                  <a:pt x="13877" y="949"/>
                </a:cubicBezTo>
                <a:cubicBezTo>
                  <a:pt x="13874" y="936"/>
                  <a:pt x="13884" y="923"/>
                  <a:pt x="13897" y="921"/>
                </a:cubicBezTo>
                <a:close/>
                <a:moveTo>
                  <a:pt x="13996" y="907"/>
                </a:moveTo>
                <a:lnTo>
                  <a:pt x="13996" y="907"/>
                </a:lnTo>
                <a:cubicBezTo>
                  <a:pt x="14010" y="905"/>
                  <a:pt x="14023" y="914"/>
                  <a:pt x="14025" y="928"/>
                </a:cubicBezTo>
                <a:cubicBezTo>
                  <a:pt x="14027" y="941"/>
                  <a:pt x="14018" y="954"/>
                  <a:pt x="14004" y="956"/>
                </a:cubicBezTo>
                <a:cubicBezTo>
                  <a:pt x="13991" y="958"/>
                  <a:pt x="13978" y="949"/>
                  <a:pt x="13976" y="936"/>
                </a:cubicBezTo>
                <a:cubicBezTo>
                  <a:pt x="13974" y="922"/>
                  <a:pt x="13983" y="909"/>
                  <a:pt x="13996" y="907"/>
                </a:cubicBezTo>
                <a:close/>
                <a:moveTo>
                  <a:pt x="14096" y="893"/>
                </a:moveTo>
                <a:lnTo>
                  <a:pt x="14096" y="893"/>
                </a:lnTo>
                <a:cubicBezTo>
                  <a:pt x="14109" y="891"/>
                  <a:pt x="14122" y="900"/>
                  <a:pt x="14124" y="914"/>
                </a:cubicBezTo>
                <a:cubicBezTo>
                  <a:pt x="14126" y="928"/>
                  <a:pt x="14117" y="940"/>
                  <a:pt x="14103" y="943"/>
                </a:cubicBezTo>
                <a:cubicBezTo>
                  <a:pt x="14090" y="945"/>
                  <a:pt x="14077" y="935"/>
                  <a:pt x="14075" y="922"/>
                </a:cubicBezTo>
                <a:cubicBezTo>
                  <a:pt x="14073" y="908"/>
                  <a:pt x="14082" y="895"/>
                  <a:pt x="14096" y="893"/>
                </a:cubicBezTo>
                <a:close/>
                <a:moveTo>
                  <a:pt x="14195" y="879"/>
                </a:moveTo>
                <a:lnTo>
                  <a:pt x="14195" y="879"/>
                </a:lnTo>
                <a:cubicBezTo>
                  <a:pt x="14208" y="877"/>
                  <a:pt x="14221" y="887"/>
                  <a:pt x="14223" y="900"/>
                </a:cubicBezTo>
                <a:cubicBezTo>
                  <a:pt x="14226" y="914"/>
                  <a:pt x="14216" y="927"/>
                  <a:pt x="14203" y="929"/>
                </a:cubicBezTo>
                <a:cubicBezTo>
                  <a:pt x="14189" y="931"/>
                  <a:pt x="14176" y="922"/>
                  <a:pt x="14174" y="908"/>
                </a:cubicBezTo>
                <a:cubicBezTo>
                  <a:pt x="14172" y="894"/>
                  <a:pt x="14181" y="882"/>
                  <a:pt x="14195" y="879"/>
                </a:cubicBezTo>
                <a:close/>
                <a:moveTo>
                  <a:pt x="14294" y="866"/>
                </a:moveTo>
                <a:lnTo>
                  <a:pt x="14294" y="866"/>
                </a:lnTo>
                <a:cubicBezTo>
                  <a:pt x="14307" y="864"/>
                  <a:pt x="14320" y="873"/>
                  <a:pt x="14322" y="886"/>
                </a:cubicBezTo>
                <a:cubicBezTo>
                  <a:pt x="14325" y="900"/>
                  <a:pt x="14315" y="913"/>
                  <a:pt x="14302" y="915"/>
                </a:cubicBezTo>
                <a:cubicBezTo>
                  <a:pt x="14288" y="917"/>
                  <a:pt x="14275" y="908"/>
                  <a:pt x="14273" y="894"/>
                </a:cubicBezTo>
                <a:cubicBezTo>
                  <a:pt x="14271" y="881"/>
                  <a:pt x="14280" y="868"/>
                  <a:pt x="14294" y="866"/>
                </a:cubicBezTo>
                <a:close/>
                <a:moveTo>
                  <a:pt x="14393" y="852"/>
                </a:moveTo>
                <a:lnTo>
                  <a:pt x="14393" y="852"/>
                </a:lnTo>
                <a:cubicBezTo>
                  <a:pt x="14407" y="850"/>
                  <a:pt x="14419" y="859"/>
                  <a:pt x="14422" y="873"/>
                </a:cubicBezTo>
                <a:cubicBezTo>
                  <a:pt x="14424" y="886"/>
                  <a:pt x="14414" y="899"/>
                  <a:pt x="14401" y="901"/>
                </a:cubicBezTo>
                <a:cubicBezTo>
                  <a:pt x="14387" y="904"/>
                  <a:pt x="14374" y="894"/>
                  <a:pt x="14372" y="881"/>
                </a:cubicBezTo>
                <a:cubicBezTo>
                  <a:pt x="14370" y="867"/>
                  <a:pt x="14379" y="854"/>
                  <a:pt x="14393" y="852"/>
                </a:cubicBezTo>
                <a:close/>
                <a:moveTo>
                  <a:pt x="14492" y="838"/>
                </a:moveTo>
                <a:lnTo>
                  <a:pt x="14492" y="838"/>
                </a:lnTo>
                <a:cubicBezTo>
                  <a:pt x="14506" y="836"/>
                  <a:pt x="14518" y="845"/>
                  <a:pt x="14521" y="859"/>
                </a:cubicBezTo>
                <a:cubicBezTo>
                  <a:pt x="14523" y="873"/>
                  <a:pt x="14514" y="885"/>
                  <a:pt x="14500" y="888"/>
                </a:cubicBezTo>
                <a:cubicBezTo>
                  <a:pt x="14486" y="890"/>
                  <a:pt x="14473" y="881"/>
                  <a:pt x="14471" y="867"/>
                </a:cubicBezTo>
                <a:cubicBezTo>
                  <a:pt x="14469" y="853"/>
                  <a:pt x="14478" y="840"/>
                  <a:pt x="14492" y="838"/>
                </a:cubicBezTo>
                <a:close/>
                <a:moveTo>
                  <a:pt x="14591" y="825"/>
                </a:moveTo>
                <a:lnTo>
                  <a:pt x="14591" y="825"/>
                </a:lnTo>
                <a:cubicBezTo>
                  <a:pt x="14605" y="822"/>
                  <a:pt x="14618" y="832"/>
                  <a:pt x="14620" y="845"/>
                </a:cubicBezTo>
                <a:cubicBezTo>
                  <a:pt x="14622" y="859"/>
                  <a:pt x="14613" y="872"/>
                  <a:pt x="14599" y="874"/>
                </a:cubicBezTo>
                <a:cubicBezTo>
                  <a:pt x="14585" y="876"/>
                  <a:pt x="14573" y="867"/>
                  <a:pt x="14570" y="853"/>
                </a:cubicBezTo>
                <a:cubicBezTo>
                  <a:pt x="14568" y="840"/>
                  <a:pt x="14577" y="827"/>
                  <a:pt x="14591" y="825"/>
                </a:cubicBezTo>
                <a:close/>
                <a:moveTo>
                  <a:pt x="14690" y="811"/>
                </a:moveTo>
                <a:lnTo>
                  <a:pt x="14690" y="811"/>
                </a:lnTo>
                <a:cubicBezTo>
                  <a:pt x="14704" y="809"/>
                  <a:pt x="14717" y="818"/>
                  <a:pt x="14719" y="832"/>
                </a:cubicBezTo>
                <a:cubicBezTo>
                  <a:pt x="14721" y="845"/>
                  <a:pt x="14712" y="858"/>
                  <a:pt x="14698" y="860"/>
                </a:cubicBezTo>
                <a:cubicBezTo>
                  <a:pt x="14684" y="862"/>
                  <a:pt x="14672" y="853"/>
                  <a:pt x="14669" y="840"/>
                </a:cubicBezTo>
                <a:cubicBezTo>
                  <a:pt x="14667" y="826"/>
                  <a:pt x="14677" y="813"/>
                  <a:pt x="14690" y="811"/>
                </a:cubicBezTo>
                <a:close/>
                <a:moveTo>
                  <a:pt x="14789" y="797"/>
                </a:moveTo>
                <a:lnTo>
                  <a:pt x="14789" y="797"/>
                </a:lnTo>
                <a:cubicBezTo>
                  <a:pt x="14803" y="795"/>
                  <a:pt x="14816" y="804"/>
                  <a:pt x="14818" y="818"/>
                </a:cubicBezTo>
                <a:cubicBezTo>
                  <a:pt x="14820" y="832"/>
                  <a:pt x="14811" y="844"/>
                  <a:pt x="14797" y="847"/>
                </a:cubicBezTo>
                <a:cubicBezTo>
                  <a:pt x="14784" y="849"/>
                  <a:pt x="14771" y="839"/>
                  <a:pt x="14769" y="826"/>
                </a:cubicBezTo>
                <a:cubicBezTo>
                  <a:pt x="14766" y="812"/>
                  <a:pt x="14776" y="799"/>
                  <a:pt x="14789" y="797"/>
                </a:cubicBezTo>
                <a:close/>
                <a:moveTo>
                  <a:pt x="14888" y="783"/>
                </a:moveTo>
                <a:lnTo>
                  <a:pt x="14888" y="783"/>
                </a:lnTo>
                <a:cubicBezTo>
                  <a:pt x="14902" y="781"/>
                  <a:pt x="14915" y="791"/>
                  <a:pt x="14917" y="804"/>
                </a:cubicBezTo>
                <a:cubicBezTo>
                  <a:pt x="14919" y="818"/>
                  <a:pt x="14910" y="831"/>
                  <a:pt x="14896" y="833"/>
                </a:cubicBezTo>
                <a:cubicBezTo>
                  <a:pt x="14883" y="835"/>
                  <a:pt x="14870" y="826"/>
                  <a:pt x="14868" y="812"/>
                </a:cubicBezTo>
                <a:cubicBezTo>
                  <a:pt x="14865" y="798"/>
                  <a:pt x="14875" y="786"/>
                  <a:pt x="14888" y="783"/>
                </a:cubicBezTo>
                <a:close/>
                <a:moveTo>
                  <a:pt x="14988" y="770"/>
                </a:moveTo>
                <a:lnTo>
                  <a:pt x="14988" y="770"/>
                </a:lnTo>
                <a:cubicBezTo>
                  <a:pt x="15001" y="768"/>
                  <a:pt x="15014" y="777"/>
                  <a:pt x="15016" y="790"/>
                </a:cubicBezTo>
                <a:cubicBezTo>
                  <a:pt x="15018" y="804"/>
                  <a:pt x="15009" y="817"/>
                  <a:pt x="14995" y="819"/>
                </a:cubicBezTo>
                <a:cubicBezTo>
                  <a:pt x="14982" y="821"/>
                  <a:pt x="14969" y="812"/>
                  <a:pt x="14967" y="798"/>
                </a:cubicBezTo>
                <a:cubicBezTo>
                  <a:pt x="14965" y="785"/>
                  <a:pt x="14974" y="772"/>
                  <a:pt x="14988" y="770"/>
                </a:cubicBezTo>
                <a:close/>
                <a:moveTo>
                  <a:pt x="15087" y="756"/>
                </a:moveTo>
                <a:lnTo>
                  <a:pt x="15087" y="756"/>
                </a:lnTo>
                <a:cubicBezTo>
                  <a:pt x="15100" y="754"/>
                  <a:pt x="15113" y="763"/>
                  <a:pt x="15115" y="777"/>
                </a:cubicBezTo>
                <a:cubicBezTo>
                  <a:pt x="15117" y="790"/>
                  <a:pt x="15108" y="803"/>
                  <a:pt x="15095" y="805"/>
                </a:cubicBezTo>
                <a:cubicBezTo>
                  <a:pt x="15081" y="808"/>
                  <a:pt x="15068" y="798"/>
                  <a:pt x="15066" y="785"/>
                </a:cubicBezTo>
                <a:cubicBezTo>
                  <a:pt x="15064" y="771"/>
                  <a:pt x="15073" y="758"/>
                  <a:pt x="15087" y="756"/>
                </a:cubicBezTo>
                <a:close/>
                <a:moveTo>
                  <a:pt x="15186" y="742"/>
                </a:moveTo>
                <a:lnTo>
                  <a:pt x="15186" y="742"/>
                </a:lnTo>
                <a:cubicBezTo>
                  <a:pt x="15199" y="740"/>
                  <a:pt x="15212" y="749"/>
                  <a:pt x="15214" y="763"/>
                </a:cubicBezTo>
                <a:cubicBezTo>
                  <a:pt x="15217" y="777"/>
                  <a:pt x="15207" y="790"/>
                  <a:pt x="15194" y="792"/>
                </a:cubicBezTo>
                <a:cubicBezTo>
                  <a:pt x="15180" y="794"/>
                  <a:pt x="15167" y="785"/>
                  <a:pt x="15165" y="771"/>
                </a:cubicBezTo>
                <a:cubicBezTo>
                  <a:pt x="15163" y="757"/>
                  <a:pt x="15172" y="745"/>
                  <a:pt x="15186" y="742"/>
                </a:cubicBezTo>
                <a:close/>
                <a:moveTo>
                  <a:pt x="15285" y="729"/>
                </a:moveTo>
                <a:lnTo>
                  <a:pt x="15285" y="729"/>
                </a:lnTo>
                <a:cubicBezTo>
                  <a:pt x="15299" y="726"/>
                  <a:pt x="15311" y="736"/>
                  <a:pt x="15314" y="749"/>
                </a:cubicBezTo>
                <a:cubicBezTo>
                  <a:pt x="15316" y="763"/>
                  <a:pt x="15306" y="776"/>
                  <a:pt x="15293" y="778"/>
                </a:cubicBezTo>
                <a:cubicBezTo>
                  <a:pt x="15279" y="780"/>
                  <a:pt x="15266" y="771"/>
                  <a:pt x="15264" y="757"/>
                </a:cubicBezTo>
                <a:cubicBezTo>
                  <a:pt x="15262" y="744"/>
                  <a:pt x="15271" y="731"/>
                  <a:pt x="15285" y="729"/>
                </a:cubicBezTo>
                <a:close/>
                <a:moveTo>
                  <a:pt x="15384" y="715"/>
                </a:moveTo>
                <a:lnTo>
                  <a:pt x="15384" y="715"/>
                </a:lnTo>
                <a:cubicBezTo>
                  <a:pt x="15398" y="713"/>
                  <a:pt x="15410" y="722"/>
                  <a:pt x="15413" y="736"/>
                </a:cubicBezTo>
                <a:cubicBezTo>
                  <a:pt x="15415" y="749"/>
                  <a:pt x="15406" y="762"/>
                  <a:pt x="15392" y="764"/>
                </a:cubicBezTo>
                <a:cubicBezTo>
                  <a:pt x="15378" y="766"/>
                  <a:pt x="15365" y="757"/>
                  <a:pt x="15363" y="744"/>
                </a:cubicBezTo>
                <a:cubicBezTo>
                  <a:pt x="15361" y="730"/>
                  <a:pt x="15370" y="717"/>
                  <a:pt x="15384" y="715"/>
                </a:cubicBezTo>
                <a:close/>
                <a:moveTo>
                  <a:pt x="15483" y="701"/>
                </a:moveTo>
                <a:lnTo>
                  <a:pt x="15483" y="701"/>
                </a:lnTo>
                <a:cubicBezTo>
                  <a:pt x="15497" y="699"/>
                  <a:pt x="15510" y="708"/>
                  <a:pt x="15512" y="722"/>
                </a:cubicBezTo>
                <a:cubicBezTo>
                  <a:pt x="15514" y="736"/>
                  <a:pt x="15505" y="748"/>
                  <a:pt x="15491" y="751"/>
                </a:cubicBezTo>
                <a:cubicBezTo>
                  <a:pt x="15477" y="753"/>
                  <a:pt x="15464" y="743"/>
                  <a:pt x="15462" y="730"/>
                </a:cubicBezTo>
                <a:cubicBezTo>
                  <a:pt x="15460" y="716"/>
                  <a:pt x="15469" y="703"/>
                  <a:pt x="15483" y="701"/>
                </a:cubicBezTo>
                <a:close/>
                <a:moveTo>
                  <a:pt x="15582" y="688"/>
                </a:moveTo>
                <a:lnTo>
                  <a:pt x="15582" y="688"/>
                </a:lnTo>
                <a:cubicBezTo>
                  <a:pt x="15596" y="685"/>
                  <a:pt x="15609" y="695"/>
                  <a:pt x="15611" y="708"/>
                </a:cubicBezTo>
                <a:cubicBezTo>
                  <a:pt x="15613" y="722"/>
                  <a:pt x="15604" y="735"/>
                  <a:pt x="15590" y="737"/>
                </a:cubicBezTo>
                <a:cubicBezTo>
                  <a:pt x="15576" y="739"/>
                  <a:pt x="15564" y="730"/>
                  <a:pt x="15561" y="716"/>
                </a:cubicBezTo>
                <a:cubicBezTo>
                  <a:pt x="15559" y="703"/>
                  <a:pt x="15569" y="690"/>
                  <a:pt x="15582" y="688"/>
                </a:cubicBezTo>
                <a:close/>
                <a:moveTo>
                  <a:pt x="15681" y="674"/>
                </a:moveTo>
                <a:lnTo>
                  <a:pt x="15681" y="674"/>
                </a:lnTo>
                <a:cubicBezTo>
                  <a:pt x="15695" y="672"/>
                  <a:pt x="15708" y="681"/>
                  <a:pt x="15710" y="695"/>
                </a:cubicBezTo>
                <a:cubicBezTo>
                  <a:pt x="15712" y="708"/>
                  <a:pt x="15703" y="721"/>
                  <a:pt x="15689" y="723"/>
                </a:cubicBezTo>
                <a:cubicBezTo>
                  <a:pt x="15676" y="725"/>
                  <a:pt x="15663" y="716"/>
                  <a:pt x="15661" y="702"/>
                </a:cubicBezTo>
                <a:cubicBezTo>
                  <a:pt x="15658" y="689"/>
                  <a:pt x="15668" y="676"/>
                  <a:pt x="15681" y="674"/>
                </a:cubicBezTo>
                <a:close/>
                <a:moveTo>
                  <a:pt x="15780" y="660"/>
                </a:moveTo>
                <a:lnTo>
                  <a:pt x="15780" y="660"/>
                </a:lnTo>
                <a:cubicBezTo>
                  <a:pt x="15794" y="658"/>
                  <a:pt x="15807" y="667"/>
                  <a:pt x="15809" y="681"/>
                </a:cubicBezTo>
                <a:cubicBezTo>
                  <a:pt x="15811" y="694"/>
                  <a:pt x="15802" y="707"/>
                  <a:pt x="15788" y="709"/>
                </a:cubicBezTo>
                <a:cubicBezTo>
                  <a:pt x="15775" y="712"/>
                  <a:pt x="15762" y="702"/>
                  <a:pt x="15760" y="689"/>
                </a:cubicBezTo>
                <a:cubicBezTo>
                  <a:pt x="15757" y="675"/>
                  <a:pt x="15767" y="662"/>
                  <a:pt x="15780" y="660"/>
                </a:cubicBezTo>
                <a:close/>
                <a:moveTo>
                  <a:pt x="15879" y="646"/>
                </a:moveTo>
                <a:lnTo>
                  <a:pt x="15880" y="646"/>
                </a:lnTo>
                <a:cubicBezTo>
                  <a:pt x="15893" y="644"/>
                  <a:pt x="15906" y="653"/>
                  <a:pt x="15908" y="667"/>
                </a:cubicBezTo>
                <a:cubicBezTo>
                  <a:pt x="15910" y="681"/>
                  <a:pt x="15901" y="694"/>
                  <a:pt x="15887" y="696"/>
                </a:cubicBezTo>
                <a:cubicBezTo>
                  <a:pt x="15874" y="698"/>
                  <a:pt x="15861" y="689"/>
                  <a:pt x="15859" y="675"/>
                </a:cubicBezTo>
                <a:cubicBezTo>
                  <a:pt x="15857" y="661"/>
                  <a:pt x="15866" y="649"/>
                  <a:pt x="15879" y="646"/>
                </a:cubicBezTo>
                <a:close/>
                <a:moveTo>
                  <a:pt x="15979" y="633"/>
                </a:moveTo>
                <a:lnTo>
                  <a:pt x="15979" y="633"/>
                </a:lnTo>
                <a:cubicBezTo>
                  <a:pt x="15992" y="630"/>
                  <a:pt x="16005" y="640"/>
                  <a:pt x="16007" y="653"/>
                </a:cubicBezTo>
                <a:cubicBezTo>
                  <a:pt x="16009" y="667"/>
                  <a:pt x="16000" y="680"/>
                  <a:pt x="15987" y="682"/>
                </a:cubicBezTo>
                <a:lnTo>
                  <a:pt x="15986" y="682"/>
                </a:lnTo>
                <a:cubicBezTo>
                  <a:pt x="15973" y="684"/>
                  <a:pt x="15960" y="675"/>
                  <a:pt x="15958" y="661"/>
                </a:cubicBezTo>
                <a:cubicBezTo>
                  <a:pt x="15956" y="648"/>
                  <a:pt x="15965" y="635"/>
                  <a:pt x="15979" y="633"/>
                </a:cubicBezTo>
                <a:close/>
                <a:moveTo>
                  <a:pt x="16078" y="619"/>
                </a:moveTo>
                <a:lnTo>
                  <a:pt x="16078" y="619"/>
                </a:lnTo>
                <a:cubicBezTo>
                  <a:pt x="16091" y="617"/>
                  <a:pt x="16104" y="626"/>
                  <a:pt x="16106" y="640"/>
                </a:cubicBezTo>
                <a:cubicBezTo>
                  <a:pt x="16109" y="653"/>
                  <a:pt x="16099" y="666"/>
                  <a:pt x="16086" y="668"/>
                </a:cubicBezTo>
                <a:cubicBezTo>
                  <a:pt x="16072" y="671"/>
                  <a:pt x="16059" y="661"/>
                  <a:pt x="16057" y="648"/>
                </a:cubicBezTo>
                <a:cubicBezTo>
                  <a:pt x="16055" y="634"/>
                  <a:pt x="16064" y="621"/>
                  <a:pt x="16078" y="619"/>
                </a:cubicBezTo>
                <a:close/>
                <a:moveTo>
                  <a:pt x="16177" y="605"/>
                </a:moveTo>
                <a:lnTo>
                  <a:pt x="16177" y="605"/>
                </a:lnTo>
                <a:cubicBezTo>
                  <a:pt x="16190" y="603"/>
                  <a:pt x="16203" y="612"/>
                  <a:pt x="16205" y="626"/>
                </a:cubicBezTo>
                <a:cubicBezTo>
                  <a:pt x="16208" y="640"/>
                  <a:pt x="16198" y="652"/>
                  <a:pt x="16185" y="655"/>
                </a:cubicBezTo>
                <a:cubicBezTo>
                  <a:pt x="16171" y="657"/>
                  <a:pt x="16158" y="648"/>
                  <a:pt x="16156" y="634"/>
                </a:cubicBezTo>
                <a:cubicBezTo>
                  <a:pt x="16154" y="620"/>
                  <a:pt x="16163" y="607"/>
                  <a:pt x="16177" y="605"/>
                </a:cubicBezTo>
                <a:close/>
                <a:moveTo>
                  <a:pt x="16276" y="592"/>
                </a:moveTo>
                <a:lnTo>
                  <a:pt x="16276" y="592"/>
                </a:lnTo>
                <a:cubicBezTo>
                  <a:pt x="16290" y="589"/>
                  <a:pt x="16302" y="599"/>
                  <a:pt x="16305" y="612"/>
                </a:cubicBezTo>
                <a:cubicBezTo>
                  <a:pt x="16307" y="626"/>
                  <a:pt x="16297" y="639"/>
                  <a:pt x="16284" y="641"/>
                </a:cubicBezTo>
                <a:cubicBezTo>
                  <a:pt x="16270" y="643"/>
                  <a:pt x="16257" y="634"/>
                  <a:pt x="16255" y="620"/>
                </a:cubicBezTo>
                <a:cubicBezTo>
                  <a:pt x="16253" y="607"/>
                  <a:pt x="16262" y="594"/>
                  <a:pt x="16276" y="592"/>
                </a:cubicBezTo>
                <a:close/>
                <a:moveTo>
                  <a:pt x="16375" y="578"/>
                </a:moveTo>
                <a:lnTo>
                  <a:pt x="16375" y="578"/>
                </a:lnTo>
                <a:cubicBezTo>
                  <a:pt x="16389" y="576"/>
                  <a:pt x="16402" y="585"/>
                  <a:pt x="16404" y="599"/>
                </a:cubicBezTo>
                <a:cubicBezTo>
                  <a:pt x="16406" y="612"/>
                  <a:pt x="16397" y="625"/>
                  <a:pt x="16383" y="627"/>
                </a:cubicBezTo>
                <a:cubicBezTo>
                  <a:pt x="16369" y="629"/>
                  <a:pt x="16356" y="620"/>
                  <a:pt x="16354" y="606"/>
                </a:cubicBezTo>
                <a:cubicBezTo>
                  <a:pt x="16352" y="593"/>
                  <a:pt x="16361" y="580"/>
                  <a:pt x="16375" y="578"/>
                </a:cubicBezTo>
                <a:close/>
                <a:moveTo>
                  <a:pt x="16474" y="564"/>
                </a:moveTo>
                <a:lnTo>
                  <a:pt x="16474" y="564"/>
                </a:lnTo>
                <a:cubicBezTo>
                  <a:pt x="16488" y="562"/>
                  <a:pt x="16501" y="571"/>
                  <a:pt x="16503" y="585"/>
                </a:cubicBezTo>
                <a:cubicBezTo>
                  <a:pt x="16505" y="598"/>
                  <a:pt x="16496" y="611"/>
                  <a:pt x="16482" y="613"/>
                </a:cubicBezTo>
                <a:lnTo>
                  <a:pt x="16482" y="614"/>
                </a:lnTo>
                <a:cubicBezTo>
                  <a:pt x="16468" y="616"/>
                  <a:pt x="16456" y="606"/>
                  <a:pt x="16453" y="593"/>
                </a:cubicBezTo>
                <a:cubicBezTo>
                  <a:pt x="16451" y="579"/>
                  <a:pt x="16460" y="566"/>
                  <a:pt x="16474" y="564"/>
                </a:cubicBezTo>
                <a:close/>
                <a:moveTo>
                  <a:pt x="16573" y="550"/>
                </a:moveTo>
                <a:lnTo>
                  <a:pt x="16573" y="550"/>
                </a:lnTo>
                <a:cubicBezTo>
                  <a:pt x="16587" y="548"/>
                  <a:pt x="16600" y="558"/>
                  <a:pt x="16602" y="571"/>
                </a:cubicBezTo>
                <a:cubicBezTo>
                  <a:pt x="16604" y="585"/>
                  <a:pt x="16595" y="598"/>
                  <a:pt x="16581" y="600"/>
                </a:cubicBezTo>
                <a:cubicBezTo>
                  <a:pt x="16567" y="602"/>
                  <a:pt x="16555" y="593"/>
                  <a:pt x="16552" y="579"/>
                </a:cubicBezTo>
                <a:cubicBezTo>
                  <a:pt x="16550" y="565"/>
                  <a:pt x="16560" y="553"/>
                  <a:pt x="16573" y="550"/>
                </a:cubicBezTo>
                <a:close/>
                <a:moveTo>
                  <a:pt x="16672" y="537"/>
                </a:moveTo>
                <a:lnTo>
                  <a:pt x="16672" y="537"/>
                </a:lnTo>
                <a:cubicBezTo>
                  <a:pt x="16686" y="535"/>
                  <a:pt x="16699" y="544"/>
                  <a:pt x="16701" y="557"/>
                </a:cubicBezTo>
                <a:cubicBezTo>
                  <a:pt x="16703" y="571"/>
                  <a:pt x="16694" y="584"/>
                  <a:pt x="16680" y="586"/>
                </a:cubicBezTo>
                <a:cubicBezTo>
                  <a:pt x="16667" y="588"/>
                  <a:pt x="16654" y="579"/>
                  <a:pt x="16652" y="565"/>
                </a:cubicBezTo>
                <a:cubicBezTo>
                  <a:pt x="16649" y="552"/>
                  <a:pt x="16659" y="539"/>
                  <a:pt x="16672" y="537"/>
                </a:cubicBezTo>
                <a:close/>
                <a:moveTo>
                  <a:pt x="16771" y="523"/>
                </a:moveTo>
                <a:lnTo>
                  <a:pt x="16771" y="523"/>
                </a:lnTo>
                <a:cubicBezTo>
                  <a:pt x="16785" y="521"/>
                  <a:pt x="16798" y="530"/>
                  <a:pt x="16800" y="544"/>
                </a:cubicBezTo>
                <a:cubicBezTo>
                  <a:pt x="16802" y="557"/>
                  <a:pt x="16793" y="570"/>
                  <a:pt x="16779" y="572"/>
                </a:cubicBezTo>
                <a:cubicBezTo>
                  <a:pt x="16766" y="575"/>
                  <a:pt x="16753" y="565"/>
                  <a:pt x="16751" y="552"/>
                </a:cubicBezTo>
                <a:cubicBezTo>
                  <a:pt x="16749" y="538"/>
                  <a:pt x="16758" y="525"/>
                  <a:pt x="16771" y="523"/>
                </a:cubicBezTo>
                <a:close/>
                <a:moveTo>
                  <a:pt x="16871" y="509"/>
                </a:moveTo>
                <a:lnTo>
                  <a:pt x="16871" y="509"/>
                </a:lnTo>
                <a:cubicBezTo>
                  <a:pt x="16884" y="507"/>
                  <a:pt x="16897" y="516"/>
                  <a:pt x="16899" y="530"/>
                </a:cubicBezTo>
                <a:cubicBezTo>
                  <a:pt x="16901" y="544"/>
                  <a:pt x="16892" y="556"/>
                  <a:pt x="16879" y="559"/>
                </a:cubicBezTo>
                <a:lnTo>
                  <a:pt x="16878" y="559"/>
                </a:lnTo>
                <a:cubicBezTo>
                  <a:pt x="16865" y="561"/>
                  <a:pt x="16852" y="552"/>
                  <a:pt x="16850" y="538"/>
                </a:cubicBezTo>
                <a:cubicBezTo>
                  <a:pt x="16848" y="524"/>
                  <a:pt x="16857" y="511"/>
                  <a:pt x="16871" y="509"/>
                </a:cubicBezTo>
                <a:close/>
                <a:moveTo>
                  <a:pt x="16970" y="496"/>
                </a:moveTo>
                <a:lnTo>
                  <a:pt x="16970" y="496"/>
                </a:lnTo>
                <a:cubicBezTo>
                  <a:pt x="16983" y="493"/>
                  <a:pt x="16996" y="503"/>
                  <a:pt x="16998" y="516"/>
                </a:cubicBezTo>
                <a:cubicBezTo>
                  <a:pt x="17001" y="530"/>
                  <a:pt x="16991" y="543"/>
                  <a:pt x="16978" y="545"/>
                </a:cubicBezTo>
                <a:cubicBezTo>
                  <a:pt x="16964" y="547"/>
                  <a:pt x="16951" y="538"/>
                  <a:pt x="16949" y="524"/>
                </a:cubicBezTo>
                <a:cubicBezTo>
                  <a:pt x="16947" y="511"/>
                  <a:pt x="16956" y="498"/>
                  <a:pt x="16970" y="496"/>
                </a:cubicBezTo>
                <a:close/>
                <a:moveTo>
                  <a:pt x="17069" y="482"/>
                </a:moveTo>
                <a:lnTo>
                  <a:pt x="17069" y="482"/>
                </a:lnTo>
                <a:cubicBezTo>
                  <a:pt x="17082" y="480"/>
                  <a:pt x="17095" y="489"/>
                  <a:pt x="17097" y="503"/>
                </a:cubicBezTo>
                <a:cubicBezTo>
                  <a:pt x="17100" y="516"/>
                  <a:pt x="17090" y="529"/>
                  <a:pt x="17077" y="531"/>
                </a:cubicBezTo>
                <a:cubicBezTo>
                  <a:pt x="17063" y="533"/>
                  <a:pt x="17050" y="524"/>
                  <a:pt x="17048" y="511"/>
                </a:cubicBezTo>
                <a:cubicBezTo>
                  <a:pt x="17046" y="497"/>
                  <a:pt x="17055" y="484"/>
                  <a:pt x="17069" y="482"/>
                </a:cubicBezTo>
                <a:close/>
                <a:moveTo>
                  <a:pt x="17168" y="468"/>
                </a:moveTo>
                <a:lnTo>
                  <a:pt x="17168" y="468"/>
                </a:lnTo>
                <a:cubicBezTo>
                  <a:pt x="17182" y="466"/>
                  <a:pt x="17194" y="475"/>
                  <a:pt x="17197" y="489"/>
                </a:cubicBezTo>
                <a:cubicBezTo>
                  <a:pt x="17199" y="503"/>
                  <a:pt x="17189" y="515"/>
                  <a:pt x="17176" y="518"/>
                </a:cubicBezTo>
                <a:cubicBezTo>
                  <a:pt x="17162" y="520"/>
                  <a:pt x="17149" y="510"/>
                  <a:pt x="17147" y="497"/>
                </a:cubicBezTo>
                <a:cubicBezTo>
                  <a:pt x="17145" y="483"/>
                  <a:pt x="17154" y="470"/>
                  <a:pt x="17168" y="468"/>
                </a:cubicBezTo>
                <a:close/>
                <a:moveTo>
                  <a:pt x="17267" y="454"/>
                </a:moveTo>
                <a:lnTo>
                  <a:pt x="17267" y="454"/>
                </a:lnTo>
                <a:cubicBezTo>
                  <a:pt x="17281" y="452"/>
                  <a:pt x="17293" y="462"/>
                  <a:pt x="17296" y="475"/>
                </a:cubicBezTo>
                <a:cubicBezTo>
                  <a:pt x="17298" y="489"/>
                  <a:pt x="17289" y="502"/>
                  <a:pt x="17275" y="504"/>
                </a:cubicBezTo>
                <a:cubicBezTo>
                  <a:pt x="17261" y="506"/>
                  <a:pt x="17248" y="497"/>
                  <a:pt x="17246" y="483"/>
                </a:cubicBezTo>
                <a:cubicBezTo>
                  <a:pt x="17244" y="469"/>
                  <a:pt x="17253" y="457"/>
                  <a:pt x="17267" y="454"/>
                </a:cubicBezTo>
                <a:close/>
                <a:moveTo>
                  <a:pt x="17366" y="441"/>
                </a:moveTo>
                <a:lnTo>
                  <a:pt x="17366" y="441"/>
                </a:lnTo>
                <a:cubicBezTo>
                  <a:pt x="17380" y="439"/>
                  <a:pt x="17393" y="448"/>
                  <a:pt x="17395" y="461"/>
                </a:cubicBezTo>
                <a:cubicBezTo>
                  <a:pt x="17397" y="475"/>
                  <a:pt x="17388" y="488"/>
                  <a:pt x="17374" y="490"/>
                </a:cubicBezTo>
                <a:cubicBezTo>
                  <a:pt x="17360" y="492"/>
                  <a:pt x="17348" y="483"/>
                  <a:pt x="17345" y="469"/>
                </a:cubicBezTo>
                <a:cubicBezTo>
                  <a:pt x="17343" y="456"/>
                  <a:pt x="17352" y="443"/>
                  <a:pt x="17366" y="441"/>
                </a:cubicBezTo>
                <a:close/>
                <a:moveTo>
                  <a:pt x="17465" y="427"/>
                </a:moveTo>
                <a:lnTo>
                  <a:pt x="17465" y="427"/>
                </a:lnTo>
                <a:cubicBezTo>
                  <a:pt x="17479" y="425"/>
                  <a:pt x="17492" y="434"/>
                  <a:pt x="17494" y="448"/>
                </a:cubicBezTo>
                <a:cubicBezTo>
                  <a:pt x="17496" y="461"/>
                  <a:pt x="17487" y="474"/>
                  <a:pt x="17473" y="476"/>
                </a:cubicBezTo>
                <a:cubicBezTo>
                  <a:pt x="17459" y="479"/>
                  <a:pt x="17447" y="469"/>
                  <a:pt x="17444" y="456"/>
                </a:cubicBezTo>
                <a:cubicBezTo>
                  <a:pt x="17442" y="442"/>
                  <a:pt x="17452" y="429"/>
                  <a:pt x="17465" y="427"/>
                </a:cubicBezTo>
                <a:close/>
                <a:moveTo>
                  <a:pt x="17564" y="413"/>
                </a:moveTo>
                <a:lnTo>
                  <a:pt x="17564" y="413"/>
                </a:lnTo>
                <a:cubicBezTo>
                  <a:pt x="17578" y="411"/>
                  <a:pt x="17591" y="420"/>
                  <a:pt x="17593" y="434"/>
                </a:cubicBezTo>
                <a:cubicBezTo>
                  <a:pt x="17595" y="448"/>
                  <a:pt x="17586" y="461"/>
                  <a:pt x="17572" y="463"/>
                </a:cubicBezTo>
                <a:cubicBezTo>
                  <a:pt x="17559" y="465"/>
                  <a:pt x="17546" y="456"/>
                  <a:pt x="17544" y="442"/>
                </a:cubicBezTo>
                <a:cubicBezTo>
                  <a:pt x="17541" y="428"/>
                  <a:pt x="17551" y="416"/>
                  <a:pt x="17564" y="413"/>
                </a:cubicBezTo>
                <a:close/>
                <a:moveTo>
                  <a:pt x="17663" y="400"/>
                </a:moveTo>
                <a:lnTo>
                  <a:pt x="17663" y="400"/>
                </a:lnTo>
                <a:cubicBezTo>
                  <a:pt x="17677" y="397"/>
                  <a:pt x="17690" y="407"/>
                  <a:pt x="17692" y="420"/>
                </a:cubicBezTo>
                <a:cubicBezTo>
                  <a:pt x="17694" y="434"/>
                  <a:pt x="17685" y="447"/>
                  <a:pt x="17671" y="449"/>
                </a:cubicBezTo>
                <a:cubicBezTo>
                  <a:pt x="17658" y="451"/>
                  <a:pt x="17645" y="442"/>
                  <a:pt x="17643" y="428"/>
                </a:cubicBezTo>
                <a:cubicBezTo>
                  <a:pt x="17640" y="415"/>
                  <a:pt x="17650" y="402"/>
                  <a:pt x="17663" y="400"/>
                </a:cubicBezTo>
                <a:close/>
                <a:moveTo>
                  <a:pt x="17763" y="386"/>
                </a:moveTo>
                <a:lnTo>
                  <a:pt x="17763" y="386"/>
                </a:lnTo>
                <a:cubicBezTo>
                  <a:pt x="17776" y="384"/>
                  <a:pt x="17789" y="393"/>
                  <a:pt x="17791" y="407"/>
                </a:cubicBezTo>
                <a:cubicBezTo>
                  <a:pt x="17793" y="420"/>
                  <a:pt x="17784" y="433"/>
                  <a:pt x="17770" y="435"/>
                </a:cubicBezTo>
                <a:cubicBezTo>
                  <a:pt x="17757" y="437"/>
                  <a:pt x="17744" y="428"/>
                  <a:pt x="17742" y="415"/>
                </a:cubicBezTo>
                <a:cubicBezTo>
                  <a:pt x="17740" y="401"/>
                  <a:pt x="17749" y="388"/>
                  <a:pt x="17763" y="386"/>
                </a:cubicBezTo>
                <a:close/>
                <a:moveTo>
                  <a:pt x="17862" y="372"/>
                </a:moveTo>
                <a:lnTo>
                  <a:pt x="17862" y="372"/>
                </a:lnTo>
                <a:cubicBezTo>
                  <a:pt x="17875" y="370"/>
                  <a:pt x="17888" y="379"/>
                  <a:pt x="17890" y="393"/>
                </a:cubicBezTo>
                <a:cubicBezTo>
                  <a:pt x="17893" y="407"/>
                  <a:pt x="17883" y="419"/>
                  <a:pt x="17870" y="422"/>
                </a:cubicBezTo>
                <a:cubicBezTo>
                  <a:pt x="17856" y="424"/>
                  <a:pt x="17843" y="414"/>
                  <a:pt x="17841" y="401"/>
                </a:cubicBezTo>
                <a:cubicBezTo>
                  <a:pt x="17839" y="387"/>
                  <a:pt x="17848" y="374"/>
                  <a:pt x="17862" y="372"/>
                </a:cubicBezTo>
                <a:close/>
                <a:moveTo>
                  <a:pt x="17961" y="358"/>
                </a:moveTo>
                <a:lnTo>
                  <a:pt x="17961" y="358"/>
                </a:lnTo>
                <a:cubicBezTo>
                  <a:pt x="17974" y="356"/>
                  <a:pt x="17987" y="366"/>
                  <a:pt x="17989" y="379"/>
                </a:cubicBezTo>
                <a:cubicBezTo>
                  <a:pt x="17992" y="393"/>
                  <a:pt x="17982" y="406"/>
                  <a:pt x="17969" y="408"/>
                </a:cubicBezTo>
                <a:cubicBezTo>
                  <a:pt x="17955" y="410"/>
                  <a:pt x="17942" y="401"/>
                  <a:pt x="17940" y="387"/>
                </a:cubicBezTo>
                <a:cubicBezTo>
                  <a:pt x="17938" y="374"/>
                  <a:pt x="17947" y="361"/>
                  <a:pt x="17961" y="358"/>
                </a:cubicBezTo>
                <a:close/>
                <a:moveTo>
                  <a:pt x="18060" y="345"/>
                </a:moveTo>
                <a:lnTo>
                  <a:pt x="18060" y="345"/>
                </a:lnTo>
                <a:cubicBezTo>
                  <a:pt x="18074" y="343"/>
                  <a:pt x="18086" y="352"/>
                  <a:pt x="18089" y="366"/>
                </a:cubicBezTo>
                <a:cubicBezTo>
                  <a:pt x="18091" y="379"/>
                  <a:pt x="18081" y="392"/>
                  <a:pt x="18068" y="394"/>
                </a:cubicBezTo>
                <a:cubicBezTo>
                  <a:pt x="18054" y="396"/>
                  <a:pt x="18041" y="387"/>
                  <a:pt x="18039" y="373"/>
                </a:cubicBezTo>
                <a:cubicBezTo>
                  <a:pt x="18037" y="360"/>
                  <a:pt x="18046" y="347"/>
                  <a:pt x="18060" y="345"/>
                </a:cubicBezTo>
                <a:close/>
                <a:moveTo>
                  <a:pt x="18159" y="331"/>
                </a:moveTo>
                <a:lnTo>
                  <a:pt x="18159" y="331"/>
                </a:lnTo>
                <a:cubicBezTo>
                  <a:pt x="18173" y="329"/>
                  <a:pt x="18185" y="338"/>
                  <a:pt x="18188" y="352"/>
                </a:cubicBezTo>
                <a:cubicBezTo>
                  <a:pt x="18190" y="365"/>
                  <a:pt x="18181" y="378"/>
                  <a:pt x="18167" y="380"/>
                </a:cubicBezTo>
                <a:cubicBezTo>
                  <a:pt x="18153" y="383"/>
                  <a:pt x="18140" y="373"/>
                  <a:pt x="18138" y="360"/>
                </a:cubicBezTo>
                <a:cubicBezTo>
                  <a:pt x="18136" y="346"/>
                  <a:pt x="18145" y="333"/>
                  <a:pt x="18159" y="331"/>
                </a:cubicBezTo>
                <a:close/>
                <a:moveTo>
                  <a:pt x="18258" y="317"/>
                </a:moveTo>
                <a:lnTo>
                  <a:pt x="18258" y="317"/>
                </a:lnTo>
                <a:cubicBezTo>
                  <a:pt x="18272" y="315"/>
                  <a:pt x="18285" y="324"/>
                  <a:pt x="18287" y="338"/>
                </a:cubicBezTo>
                <a:cubicBezTo>
                  <a:pt x="18289" y="352"/>
                  <a:pt x="18280" y="365"/>
                  <a:pt x="18266" y="367"/>
                </a:cubicBezTo>
                <a:cubicBezTo>
                  <a:pt x="18252" y="369"/>
                  <a:pt x="18240" y="360"/>
                  <a:pt x="18237" y="346"/>
                </a:cubicBezTo>
                <a:cubicBezTo>
                  <a:pt x="18235" y="332"/>
                  <a:pt x="18244" y="320"/>
                  <a:pt x="18258" y="317"/>
                </a:cubicBezTo>
                <a:close/>
                <a:moveTo>
                  <a:pt x="18357" y="304"/>
                </a:moveTo>
                <a:lnTo>
                  <a:pt x="18357" y="304"/>
                </a:lnTo>
                <a:cubicBezTo>
                  <a:pt x="18371" y="301"/>
                  <a:pt x="18384" y="311"/>
                  <a:pt x="18386" y="324"/>
                </a:cubicBezTo>
                <a:cubicBezTo>
                  <a:pt x="18388" y="338"/>
                  <a:pt x="18379" y="351"/>
                  <a:pt x="18365" y="353"/>
                </a:cubicBezTo>
                <a:cubicBezTo>
                  <a:pt x="18351" y="355"/>
                  <a:pt x="18339" y="346"/>
                  <a:pt x="18336" y="332"/>
                </a:cubicBezTo>
                <a:cubicBezTo>
                  <a:pt x="18334" y="319"/>
                  <a:pt x="18344" y="306"/>
                  <a:pt x="18357" y="304"/>
                </a:cubicBezTo>
                <a:close/>
                <a:moveTo>
                  <a:pt x="18456" y="290"/>
                </a:moveTo>
                <a:lnTo>
                  <a:pt x="18456" y="290"/>
                </a:lnTo>
                <a:cubicBezTo>
                  <a:pt x="18470" y="288"/>
                  <a:pt x="18483" y="297"/>
                  <a:pt x="18485" y="311"/>
                </a:cubicBezTo>
                <a:cubicBezTo>
                  <a:pt x="18487" y="324"/>
                  <a:pt x="18478" y="337"/>
                  <a:pt x="18464" y="339"/>
                </a:cubicBezTo>
                <a:cubicBezTo>
                  <a:pt x="18451" y="342"/>
                  <a:pt x="18438" y="332"/>
                  <a:pt x="18436" y="319"/>
                </a:cubicBezTo>
                <a:cubicBezTo>
                  <a:pt x="18433" y="305"/>
                  <a:pt x="18443" y="292"/>
                  <a:pt x="18456" y="290"/>
                </a:cubicBezTo>
                <a:close/>
                <a:moveTo>
                  <a:pt x="18555" y="276"/>
                </a:moveTo>
                <a:lnTo>
                  <a:pt x="18555" y="276"/>
                </a:lnTo>
                <a:cubicBezTo>
                  <a:pt x="18569" y="274"/>
                  <a:pt x="18582" y="283"/>
                  <a:pt x="18584" y="297"/>
                </a:cubicBezTo>
                <a:cubicBezTo>
                  <a:pt x="18586" y="311"/>
                  <a:pt x="18577" y="323"/>
                  <a:pt x="18563" y="326"/>
                </a:cubicBezTo>
                <a:cubicBezTo>
                  <a:pt x="18550" y="328"/>
                  <a:pt x="18537" y="319"/>
                  <a:pt x="18535" y="305"/>
                </a:cubicBezTo>
                <a:cubicBezTo>
                  <a:pt x="18532" y="291"/>
                  <a:pt x="18542" y="278"/>
                  <a:pt x="18555" y="276"/>
                </a:cubicBezTo>
                <a:close/>
                <a:moveTo>
                  <a:pt x="18655" y="263"/>
                </a:moveTo>
                <a:lnTo>
                  <a:pt x="18655" y="263"/>
                </a:lnTo>
                <a:cubicBezTo>
                  <a:pt x="18668" y="260"/>
                  <a:pt x="18681" y="270"/>
                  <a:pt x="18683" y="283"/>
                </a:cubicBezTo>
                <a:cubicBezTo>
                  <a:pt x="18685" y="297"/>
                  <a:pt x="18676" y="310"/>
                  <a:pt x="18662" y="312"/>
                </a:cubicBezTo>
                <a:cubicBezTo>
                  <a:pt x="18649" y="314"/>
                  <a:pt x="18636" y="305"/>
                  <a:pt x="18634" y="291"/>
                </a:cubicBezTo>
                <a:cubicBezTo>
                  <a:pt x="18632" y="278"/>
                  <a:pt x="18641" y="265"/>
                  <a:pt x="18655" y="263"/>
                </a:cubicBezTo>
                <a:close/>
                <a:moveTo>
                  <a:pt x="18754" y="249"/>
                </a:moveTo>
                <a:lnTo>
                  <a:pt x="18754" y="249"/>
                </a:lnTo>
                <a:cubicBezTo>
                  <a:pt x="18767" y="247"/>
                  <a:pt x="18780" y="256"/>
                  <a:pt x="18782" y="270"/>
                </a:cubicBezTo>
                <a:cubicBezTo>
                  <a:pt x="18784" y="283"/>
                  <a:pt x="18775" y="296"/>
                  <a:pt x="18762" y="298"/>
                </a:cubicBezTo>
                <a:cubicBezTo>
                  <a:pt x="18748" y="300"/>
                  <a:pt x="18735" y="291"/>
                  <a:pt x="18733" y="277"/>
                </a:cubicBezTo>
                <a:cubicBezTo>
                  <a:pt x="18731" y="264"/>
                  <a:pt x="18740" y="251"/>
                  <a:pt x="18754" y="249"/>
                </a:cubicBezTo>
                <a:close/>
                <a:moveTo>
                  <a:pt x="18853" y="235"/>
                </a:moveTo>
                <a:lnTo>
                  <a:pt x="18853" y="235"/>
                </a:lnTo>
                <a:cubicBezTo>
                  <a:pt x="18866" y="233"/>
                  <a:pt x="18879" y="242"/>
                  <a:pt x="18881" y="256"/>
                </a:cubicBezTo>
                <a:cubicBezTo>
                  <a:pt x="18884" y="269"/>
                  <a:pt x="18874" y="282"/>
                  <a:pt x="18861" y="284"/>
                </a:cubicBezTo>
                <a:cubicBezTo>
                  <a:pt x="18847" y="287"/>
                  <a:pt x="18834" y="277"/>
                  <a:pt x="18832" y="264"/>
                </a:cubicBezTo>
                <a:cubicBezTo>
                  <a:pt x="18830" y="250"/>
                  <a:pt x="18839" y="237"/>
                  <a:pt x="18853" y="235"/>
                </a:cubicBezTo>
                <a:close/>
                <a:moveTo>
                  <a:pt x="18952" y="221"/>
                </a:moveTo>
                <a:lnTo>
                  <a:pt x="18952" y="221"/>
                </a:lnTo>
                <a:cubicBezTo>
                  <a:pt x="18966" y="219"/>
                  <a:pt x="18978" y="229"/>
                  <a:pt x="18981" y="242"/>
                </a:cubicBezTo>
                <a:cubicBezTo>
                  <a:pt x="18983" y="256"/>
                  <a:pt x="18973" y="269"/>
                  <a:pt x="18960" y="271"/>
                </a:cubicBezTo>
                <a:cubicBezTo>
                  <a:pt x="18946" y="273"/>
                  <a:pt x="18933" y="264"/>
                  <a:pt x="18931" y="250"/>
                </a:cubicBezTo>
                <a:cubicBezTo>
                  <a:pt x="18929" y="236"/>
                  <a:pt x="18938" y="224"/>
                  <a:pt x="18952" y="221"/>
                </a:cubicBezTo>
                <a:close/>
                <a:moveTo>
                  <a:pt x="19051" y="208"/>
                </a:moveTo>
                <a:lnTo>
                  <a:pt x="19051" y="208"/>
                </a:lnTo>
                <a:cubicBezTo>
                  <a:pt x="19065" y="206"/>
                  <a:pt x="19077" y="215"/>
                  <a:pt x="19080" y="228"/>
                </a:cubicBezTo>
                <a:cubicBezTo>
                  <a:pt x="19082" y="242"/>
                  <a:pt x="19073" y="255"/>
                  <a:pt x="19059" y="257"/>
                </a:cubicBezTo>
                <a:cubicBezTo>
                  <a:pt x="19045" y="259"/>
                  <a:pt x="19032" y="250"/>
                  <a:pt x="19030" y="236"/>
                </a:cubicBezTo>
                <a:cubicBezTo>
                  <a:pt x="19028" y="223"/>
                  <a:pt x="19037" y="210"/>
                  <a:pt x="19051" y="208"/>
                </a:cubicBezTo>
                <a:close/>
                <a:moveTo>
                  <a:pt x="19150" y="194"/>
                </a:moveTo>
                <a:lnTo>
                  <a:pt x="19150" y="194"/>
                </a:lnTo>
                <a:cubicBezTo>
                  <a:pt x="19164" y="192"/>
                  <a:pt x="19177" y="201"/>
                  <a:pt x="19179" y="215"/>
                </a:cubicBezTo>
                <a:cubicBezTo>
                  <a:pt x="19181" y="228"/>
                  <a:pt x="19172" y="241"/>
                  <a:pt x="19158" y="243"/>
                </a:cubicBezTo>
                <a:cubicBezTo>
                  <a:pt x="19144" y="246"/>
                  <a:pt x="19132" y="236"/>
                  <a:pt x="19129" y="223"/>
                </a:cubicBezTo>
                <a:cubicBezTo>
                  <a:pt x="19127" y="209"/>
                  <a:pt x="19136" y="196"/>
                  <a:pt x="19150" y="194"/>
                </a:cubicBezTo>
                <a:close/>
                <a:moveTo>
                  <a:pt x="19249" y="180"/>
                </a:moveTo>
                <a:lnTo>
                  <a:pt x="19249" y="180"/>
                </a:lnTo>
                <a:cubicBezTo>
                  <a:pt x="19263" y="178"/>
                  <a:pt x="19276" y="187"/>
                  <a:pt x="19278" y="201"/>
                </a:cubicBezTo>
                <a:cubicBezTo>
                  <a:pt x="19280" y="215"/>
                  <a:pt x="19271" y="227"/>
                  <a:pt x="19257" y="230"/>
                </a:cubicBezTo>
                <a:cubicBezTo>
                  <a:pt x="19243" y="232"/>
                  <a:pt x="19231" y="223"/>
                  <a:pt x="19228" y="209"/>
                </a:cubicBezTo>
                <a:cubicBezTo>
                  <a:pt x="19226" y="195"/>
                  <a:pt x="19236" y="182"/>
                  <a:pt x="19249" y="180"/>
                </a:cubicBezTo>
                <a:close/>
                <a:moveTo>
                  <a:pt x="19348" y="167"/>
                </a:moveTo>
                <a:lnTo>
                  <a:pt x="19348" y="167"/>
                </a:lnTo>
                <a:cubicBezTo>
                  <a:pt x="19362" y="164"/>
                  <a:pt x="19375" y="174"/>
                  <a:pt x="19377" y="187"/>
                </a:cubicBezTo>
                <a:cubicBezTo>
                  <a:pt x="19379" y="201"/>
                  <a:pt x="19370" y="214"/>
                  <a:pt x="19356" y="216"/>
                </a:cubicBezTo>
                <a:cubicBezTo>
                  <a:pt x="19343" y="218"/>
                  <a:pt x="19330" y="209"/>
                  <a:pt x="19328" y="195"/>
                </a:cubicBezTo>
                <a:cubicBezTo>
                  <a:pt x="19325" y="182"/>
                  <a:pt x="19335" y="169"/>
                  <a:pt x="19348" y="167"/>
                </a:cubicBezTo>
                <a:close/>
                <a:moveTo>
                  <a:pt x="19447" y="153"/>
                </a:moveTo>
                <a:lnTo>
                  <a:pt x="19447" y="153"/>
                </a:lnTo>
                <a:cubicBezTo>
                  <a:pt x="19461" y="151"/>
                  <a:pt x="19474" y="160"/>
                  <a:pt x="19476" y="174"/>
                </a:cubicBezTo>
                <a:cubicBezTo>
                  <a:pt x="19478" y="187"/>
                  <a:pt x="19469" y="200"/>
                  <a:pt x="19455" y="202"/>
                </a:cubicBezTo>
                <a:cubicBezTo>
                  <a:pt x="19442" y="204"/>
                  <a:pt x="19429" y="195"/>
                  <a:pt x="19427" y="182"/>
                </a:cubicBezTo>
                <a:cubicBezTo>
                  <a:pt x="19424" y="168"/>
                  <a:pt x="19434" y="155"/>
                  <a:pt x="19447" y="153"/>
                </a:cubicBezTo>
                <a:close/>
                <a:moveTo>
                  <a:pt x="19546" y="139"/>
                </a:moveTo>
                <a:lnTo>
                  <a:pt x="19547" y="139"/>
                </a:lnTo>
                <a:cubicBezTo>
                  <a:pt x="19560" y="137"/>
                  <a:pt x="19573" y="146"/>
                  <a:pt x="19575" y="160"/>
                </a:cubicBezTo>
                <a:cubicBezTo>
                  <a:pt x="19577" y="174"/>
                  <a:pt x="19568" y="186"/>
                  <a:pt x="19554" y="189"/>
                </a:cubicBezTo>
                <a:cubicBezTo>
                  <a:pt x="19541" y="191"/>
                  <a:pt x="19528" y="181"/>
                  <a:pt x="19526" y="168"/>
                </a:cubicBezTo>
                <a:cubicBezTo>
                  <a:pt x="19524" y="154"/>
                  <a:pt x="19533" y="141"/>
                  <a:pt x="19546" y="139"/>
                </a:cubicBezTo>
                <a:close/>
                <a:moveTo>
                  <a:pt x="19646" y="125"/>
                </a:moveTo>
                <a:lnTo>
                  <a:pt x="19646" y="125"/>
                </a:lnTo>
                <a:cubicBezTo>
                  <a:pt x="19659" y="123"/>
                  <a:pt x="19672" y="133"/>
                  <a:pt x="19674" y="146"/>
                </a:cubicBezTo>
                <a:cubicBezTo>
                  <a:pt x="19676" y="160"/>
                  <a:pt x="19667" y="173"/>
                  <a:pt x="19654" y="175"/>
                </a:cubicBezTo>
                <a:cubicBezTo>
                  <a:pt x="19640" y="177"/>
                  <a:pt x="19627" y="168"/>
                  <a:pt x="19625" y="154"/>
                </a:cubicBezTo>
                <a:cubicBezTo>
                  <a:pt x="19623" y="140"/>
                  <a:pt x="19632" y="128"/>
                  <a:pt x="19646" y="125"/>
                </a:cubicBezTo>
                <a:close/>
                <a:moveTo>
                  <a:pt x="19745" y="112"/>
                </a:moveTo>
                <a:lnTo>
                  <a:pt x="19745" y="112"/>
                </a:lnTo>
                <a:cubicBezTo>
                  <a:pt x="19758" y="110"/>
                  <a:pt x="19771" y="119"/>
                  <a:pt x="19773" y="132"/>
                </a:cubicBezTo>
                <a:cubicBezTo>
                  <a:pt x="19776" y="146"/>
                  <a:pt x="19766" y="159"/>
                  <a:pt x="19753" y="161"/>
                </a:cubicBezTo>
                <a:cubicBezTo>
                  <a:pt x="19739" y="163"/>
                  <a:pt x="19726" y="154"/>
                  <a:pt x="19724" y="140"/>
                </a:cubicBezTo>
                <a:cubicBezTo>
                  <a:pt x="19722" y="127"/>
                  <a:pt x="19731" y="114"/>
                  <a:pt x="19745" y="112"/>
                </a:cubicBezTo>
                <a:close/>
                <a:moveTo>
                  <a:pt x="19844" y="98"/>
                </a:moveTo>
                <a:lnTo>
                  <a:pt x="19844" y="98"/>
                </a:lnTo>
                <a:cubicBezTo>
                  <a:pt x="19858" y="96"/>
                  <a:pt x="19870" y="105"/>
                  <a:pt x="19873" y="119"/>
                </a:cubicBezTo>
                <a:cubicBezTo>
                  <a:pt x="19875" y="132"/>
                  <a:pt x="19865" y="145"/>
                  <a:pt x="19852" y="147"/>
                </a:cubicBezTo>
                <a:cubicBezTo>
                  <a:pt x="19838" y="150"/>
                  <a:pt x="19825" y="140"/>
                  <a:pt x="19823" y="127"/>
                </a:cubicBezTo>
                <a:cubicBezTo>
                  <a:pt x="19821" y="113"/>
                  <a:pt x="19830" y="100"/>
                  <a:pt x="19844" y="98"/>
                </a:cubicBezTo>
                <a:close/>
                <a:moveTo>
                  <a:pt x="19943" y="84"/>
                </a:moveTo>
                <a:lnTo>
                  <a:pt x="19943" y="84"/>
                </a:lnTo>
                <a:cubicBezTo>
                  <a:pt x="19957" y="82"/>
                  <a:pt x="19969" y="91"/>
                  <a:pt x="19972" y="105"/>
                </a:cubicBezTo>
                <a:cubicBezTo>
                  <a:pt x="19974" y="119"/>
                  <a:pt x="19965" y="132"/>
                  <a:pt x="19951" y="134"/>
                </a:cubicBezTo>
                <a:cubicBezTo>
                  <a:pt x="19937" y="136"/>
                  <a:pt x="19924" y="127"/>
                  <a:pt x="19922" y="113"/>
                </a:cubicBezTo>
                <a:cubicBezTo>
                  <a:pt x="19920" y="99"/>
                  <a:pt x="19929" y="87"/>
                  <a:pt x="19943" y="84"/>
                </a:cubicBezTo>
                <a:close/>
                <a:moveTo>
                  <a:pt x="20042" y="71"/>
                </a:moveTo>
                <a:lnTo>
                  <a:pt x="20042" y="71"/>
                </a:lnTo>
                <a:cubicBezTo>
                  <a:pt x="20056" y="68"/>
                  <a:pt x="20069" y="78"/>
                  <a:pt x="20071" y="91"/>
                </a:cubicBezTo>
                <a:cubicBezTo>
                  <a:pt x="20073" y="105"/>
                  <a:pt x="20064" y="118"/>
                  <a:pt x="20050" y="120"/>
                </a:cubicBezTo>
                <a:cubicBezTo>
                  <a:pt x="20036" y="122"/>
                  <a:pt x="20023" y="113"/>
                  <a:pt x="20021" y="99"/>
                </a:cubicBezTo>
                <a:cubicBezTo>
                  <a:pt x="20019" y="86"/>
                  <a:pt x="20028" y="73"/>
                  <a:pt x="20042" y="71"/>
                </a:cubicBezTo>
                <a:close/>
                <a:moveTo>
                  <a:pt x="20141" y="57"/>
                </a:moveTo>
                <a:lnTo>
                  <a:pt x="20141" y="57"/>
                </a:lnTo>
                <a:cubicBezTo>
                  <a:pt x="20155" y="55"/>
                  <a:pt x="20168" y="64"/>
                  <a:pt x="20170" y="78"/>
                </a:cubicBezTo>
                <a:cubicBezTo>
                  <a:pt x="20172" y="91"/>
                  <a:pt x="20163" y="104"/>
                  <a:pt x="20149" y="106"/>
                </a:cubicBezTo>
                <a:cubicBezTo>
                  <a:pt x="20135" y="108"/>
                  <a:pt x="20123" y="99"/>
                  <a:pt x="20120" y="86"/>
                </a:cubicBezTo>
                <a:cubicBezTo>
                  <a:pt x="20118" y="72"/>
                  <a:pt x="20128" y="59"/>
                  <a:pt x="20141" y="57"/>
                </a:cubicBezTo>
                <a:close/>
                <a:moveTo>
                  <a:pt x="20240" y="43"/>
                </a:moveTo>
                <a:lnTo>
                  <a:pt x="20240" y="43"/>
                </a:lnTo>
                <a:cubicBezTo>
                  <a:pt x="20254" y="41"/>
                  <a:pt x="20267" y="50"/>
                  <a:pt x="20269" y="64"/>
                </a:cubicBezTo>
                <a:cubicBezTo>
                  <a:pt x="20271" y="78"/>
                  <a:pt x="20262" y="90"/>
                  <a:pt x="20248" y="93"/>
                </a:cubicBezTo>
                <a:cubicBezTo>
                  <a:pt x="20235" y="95"/>
                  <a:pt x="20222" y="86"/>
                  <a:pt x="20220" y="72"/>
                </a:cubicBezTo>
                <a:cubicBezTo>
                  <a:pt x="20217" y="58"/>
                  <a:pt x="20227" y="45"/>
                  <a:pt x="20240" y="43"/>
                </a:cubicBezTo>
                <a:close/>
                <a:moveTo>
                  <a:pt x="20339" y="30"/>
                </a:moveTo>
                <a:lnTo>
                  <a:pt x="20339" y="30"/>
                </a:lnTo>
                <a:cubicBezTo>
                  <a:pt x="20353" y="27"/>
                  <a:pt x="20366" y="37"/>
                  <a:pt x="20368" y="50"/>
                </a:cubicBezTo>
                <a:cubicBezTo>
                  <a:pt x="20370" y="64"/>
                  <a:pt x="20361" y="77"/>
                  <a:pt x="20347" y="79"/>
                </a:cubicBezTo>
                <a:cubicBezTo>
                  <a:pt x="20334" y="81"/>
                  <a:pt x="20321" y="72"/>
                  <a:pt x="20319" y="58"/>
                </a:cubicBezTo>
                <a:cubicBezTo>
                  <a:pt x="20316" y="45"/>
                  <a:pt x="20326" y="32"/>
                  <a:pt x="20339" y="30"/>
                </a:cubicBezTo>
                <a:close/>
                <a:moveTo>
                  <a:pt x="20438" y="16"/>
                </a:moveTo>
                <a:lnTo>
                  <a:pt x="20439" y="16"/>
                </a:lnTo>
                <a:cubicBezTo>
                  <a:pt x="20452" y="14"/>
                  <a:pt x="20465" y="23"/>
                  <a:pt x="20467" y="37"/>
                </a:cubicBezTo>
                <a:cubicBezTo>
                  <a:pt x="20469" y="50"/>
                  <a:pt x="20460" y="63"/>
                  <a:pt x="20446" y="65"/>
                </a:cubicBezTo>
                <a:cubicBezTo>
                  <a:pt x="20433" y="67"/>
                  <a:pt x="20420" y="58"/>
                  <a:pt x="20418" y="44"/>
                </a:cubicBezTo>
                <a:cubicBezTo>
                  <a:pt x="20416" y="31"/>
                  <a:pt x="20425" y="18"/>
                  <a:pt x="20438" y="16"/>
                </a:cubicBezTo>
                <a:close/>
                <a:moveTo>
                  <a:pt x="20538" y="2"/>
                </a:moveTo>
                <a:lnTo>
                  <a:pt x="20538" y="2"/>
                </a:lnTo>
                <a:cubicBezTo>
                  <a:pt x="20551" y="0"/>
                  <a:pt x="20564" y="9"/>
                  <a:pt x="20566" y="23"/>
                </a:cubicBezTo>
                <a:cubicBezTo>
                  <a:pt x="20568" y="36"/>
                  <a:pt x="20559" y="49"/>
                  <a:pt x="20546" y="51"/>
                </a:cubicBezTo>
                <a:cubicBezTo>
                  <a:pt x="20532" y="54"/>
                  <a:pt x="20519" y="44"/>
                  <a:pt x="20517" y="31"/>
                </a:cubicBezTo>
                <a:cubicBezTo>
                  <a:pt x="20515" y="17"/>
                  <a:pt x="20524" y="4"/>
                  <a:pt x="20538" y="2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" name="Freeform 69"/>
          <p:cNvSpPr>
            <a:spLocks noEditPoints="1"/>
          </p:cNvSpPr>
          <p:nvPr/>
        </p:nvSpPr>
        <p:spPr bwMode="auto">
          <a:xfrm rot="16200000">
            <a:off x="2255056" y="2136776"/>
            <a:ext cx="2625725" cy="1504950"/>
          </a:xfrm>
          <a:custGeom>
            <a:avLst/>
            <a:gdLst>
              <a:gd name="T0" fmla="*/ 2147483647 w 19996"/>
              <a:gd name="T1" fmla="*/ 2147483647 h 5651"/>
              <a:gd name="T2" fmla="*/ 2147483647 w 19996"/>
              <a:gd name="T3" fmla="*/ 2147483647 h 5651"/>
              <a:gd name="T4" fmla="*/ 2147483647 w 19996"/>
              <a:gd name="T5" fmla="*/ 2147483647 h 5651"/>
              <a:gd name="T6" fmla="*/ 2147483647 w 19996"/>
              <a:gd name="T7" fmla="*/ 2147483647 h 5651"/>
              <a:gd name="T8" fmla="*/ 2147483647 w 19996"/>
              <a:gd name="T9" fmla="*/ 2147483647 h 5651"/>
              <a:gd name="T10" fmla="*/ 2147483647 w 19996"/>
              <a:gd name="T11" fmla="*/ 2147483647 h 5651"/>
              <a:gd name="T12" fmla="*/ 2147483647 w 19996"/>
              <a:gd name="T13" fmla="*/ 2147483647 h 5651"/>
              <a:gd name="T14" fmla="*/ 2147483647 w 19996"/>
              <a:gd name="T15" fmla="*/ 2147483647 h 5651"/>
              <a:gd name="T16" fmla="*/ 2147483647 w 19996"/>
              <a:gd name="T17" fmla="*/ 2147483647 h 5651"/>
              <a:gd name="T18" fmla="*/ 2147483647 w 19996"/>
              <a:gd name="T19" fmla="*/ 2147483647 h 5651"/>
              <a:gd name="T20" fmla="*/ 2147483647 w 19996"/>
              <a:gd name="T21" fmla="*/ 2147483647 h 5651"/>
              <a:gd name="T22" fmla="*/ 2147483647 w 19996"/>
              <a:gd name="T23" fmla="*/ 2147483647 h 5651"/>
              <a:gd name="T24" fmla="*/ 2147483647 w 19996"/>
              <a:gd name="T25" fmla="*/ 2147483647 h 5651"/>
              <a:gd name="T26" fmla="*/ 2147483647 w 19996"/>
              <a:gd name="T27" fmla="*/ 2147483647 h 5651"/>
              <a:gd name="T28" fmla="*/ 2147483647 w 19996"/>
              <a:gd name="T29" fmla="*/ 2147483647 h 5651"/>
              <a:gd name="T30" fmla="*/ 2147483647 w 19996"/>
              <a:gd name="T31" fmla="*/ 2147483647 h 5651"/>
              <a:gd name="T32" fmla="*/ 2147483647 w 19996"/>
              <a:gd name="T33" fmla="*/ 2147483647 h 5651"/>
              <a:gd name="T34" fmla="*/ 2147483647 w 19996"/>
              <a:gd name="T35" fmla="*/ 2147483647 h 5651"/>
              <a:gd name="T36" fmla="*/ 2147483647 w 19996"/>
              <a:gd name="T37" fmla="*/ 2147483647 h 5651"/>
              <a:gd name="T38" fmla="*/ 2147483647 w 19996"/>
              <a:gd name="T39" fmla="*/ 2147483647 h 5651"/>
              <a:gd name="T40" fmla="*/ 2147483647 w 19996"/>
              <a:gd name="T41" fmla="*/ 2147483647 h 5651"/>
              <a:gd name="T42" fmla="*/ 2147483647 w 19996"/>
              <a:gd name="T43" fmla="*/ 2147483647 h 5651"/>
              <a:gd name="T44" fmla="*/ 2147483647 w 19996"/>
              <a:gd name="T45" fmla="*/ 2147483647 h 5651"/>
              <a:gd name="T46" fmla="*/ 2147483647 w 19996"/>
              <a:gd name="T47" fmla="*/ 2147483647 h 5651"/>
              <a:gd name="T48" fmla="*/ 2147483647 w 19996"/>
              <a:gd name="T49" fmla="*/ 2147483647 h 5651"/>
              <a:gd name="T50" fmla="*/ 2147483647 w 19996"/>
              <a:gd name="T51" fmla="*/ 2147483647 h 5651"/>
              <a:gd name="T52" fmla="*/ 2147483647 w 19996"/>
              <a:gd name="T53" fmla="*/ 2147483647 h 5651"/>
              <a:gd name="T54" fmla="*/ 2147483647 w 19996"/>
              <a:gd name="T55" fmla="*/ 2147483647 h 5651"/>
              <a:gd name="T56" fmla="*/ 2147483647 w 19996"/>
              <a:gd name="T57" fmla="*/ 2147483647 h 5651"/>
              <a:gd name="T58" fmla="*/ 2147483647 w 19996"/>
              <a:gd name="T59" fmla="*/ 2147483647 h 5651"/>
              <a:gd name="T60" fmla="*/ 2147483647 w 19996"/>
              <a:gd name="T61" fmla="*/ 2147483647 h 5651"/>
              <a:gd name="T62" fmla="*/ 2147483647 w 19996"/>
              <a:gd name="T63" fmla="*/ 2147483647 h 5651"/>
              <a:gd name="T64" fmla="*/ 2147483647 w 19996"/>
              <a:gd name="T65" fmla="*/ 2147483647 h 5651"/>
              <a:gd name="T66" fmla="*/ 2147483647 w 19996"/>
              <a:gd name="T67" fmla="*/ 2147483647 h 5651"/>
              <a:gd name="T68" fmla="*/ 2147483647 w 19996"/>
              <a:gd name="T69" fmla="*/ 2147483647 h 5651"/>
              <a:gd name="T70" fmla="*/ 2147483647 w 19996"/>
              <a:gd name="T71" fmla="*/ 2147483647 h 5651"/>
              <a:gd name="T72" fmla="*/ 2147483647 w 19996"/>
              <a:gd name="T73" fmla="*/ 2147483647 h 5651"/>
              <a:gd name="T74" fmla="*/ 2147483647 w 19996"/>
              <a:gd name="T75" fmla="*/ 2147483647 h 5651"/>
              <a:gd name="T76" fmla="*/ 2147483647 w 19996"/>
              <a:gd name="T77" fmla="*/ 2147483647 h 5651"/>
              <a:gd name="T78" fmla="*/ 2147483647 w 19996"/>
              <a:gd name="T79" fmla="*/ 2147483647 h 5651"/>
              <a:gd name="T80" fmla="*/ 2147483647 w 19996"/>
              <a:gd name="T81" fmla="*/ 2147483647 h 5651"/>
              <a:gd name="T82" fmla="*/ 2147483647 w 19996"/>
              <a:gd name="T83" fmla="*/ 2147483647 h 5651"/>
              <a:gd name="T84" fmla="*/ 2147483647 w 19996"/>
              <a:gd name="T85" fmla="*/ 2147483647 h 5651"/>
              <a:gd name="T86" fmla="*/ 2147483647 w 19996"/>
              <a:gd name="T87" fmla="*/ 2147483647 h 5651"/>
              <a:gd name="T88" fmla="*/ 2147483647 w 19996"/>
              <a:gd name="T89" fmla="*/ 2147483647 h 5651"/>
              <a:gd name="T90" fmla="*/ 2147483647 w 19996"/>
              <a:gd name="T91" fmla="*/ 2147483647 h 5651"/>
              <a:gd name="T92" fmla="*/ 2147483647 w 19996"/>
              <a:gd name="T93" fmla="*/ 2147483647 h 5651"/>
              <a:gd name="T94" fmla="*/ 2147483647 w 19996"/>
              <a:gd name="T95" fmla="*/ 2147483647 h 5651"/>
              <a:gd name="T96" fmla="*/ 2147483647 w 19996"/>
              <a:gd name="T97" fmla="*/ 2147483647 h 5651"/>
              <a:gd name="T98" fmla="*/ 2147483647 w 19996"/>
              <a:gd name="T99" fmla="*/ 2147483647 h 5651"/>
              <a:gd name="T100" fmla="*/ 2147483647 w 19996"/>
              <a:gd name="T101" fmla="*/ 2147483647 h 5651"/>
              <a:gd name="T102" fmla="*/ 2147483647 w 19996"/>
              <a:gd name="T103" fmla="*/ 2147483647 h 5651"/>
              <a:gd name="T104" fmla="*/ 2147483647 w 19996"/>
              <a:gd name="T105" fmla="*/ 2147483647 h 5651"/>
              <a:gd name="T106" fmla="*/ 2147483647 w 19996"/>
              <a:gd name="T107" fmla="*/ 2147483647 h 5651"/>
              <a:gd name="T108" fmla="*/ 2147483647 w 19996"/>
              <a:gd name="T109" fmla="*/ 2147483647 h 5651"/>
              <a:gd name="T110" fmla="*/ 2147483647 w 19996"/>
              <a:gd name="T111" fmla="*/ 2147483647 h 5651"/>
              <a:gd name="T112" fmla="*/ 2147483647 w 19996"/>
              <a:gd name="T113" fmla="*/ 2147483647 h 5651"/>
              <a:gd name="T114" fmla="*/ 2147483647 w 19996"/>
              <a:gd name="T115" fmla="*/ 2147483647 h 5651"/>
              <a:gd name="T116" fmla="*/ 2147483647 w 19996"/>
              <a:gd name="T117" fmla="*/ 2147483647 h 5651"/>
              <a:gd name="T118" fmla="*/ 2147483647 w 19996"/>
              <a:gd name="T119" fmla="*/ 2147483647 h 5651"/>
              <a:gd name="T120" fmla="*/ 2147483647 w 19996"/>
              <a:gd name="T121" fmla="*/ 2147483647 h 5651"/>
              <a:gd name="T122" fmla="*/ 2147483647 w 19996"/>
              <a:gd name="T123" fmla="*/ 2147483647 h 5651"/>
              <a:gd name="T124" fmla="*/ 2147483647 w 19996"/>
              <a:gd name="T125" fmla="*/ 2147483647 h 56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9996"/>
              <a:gd name="T190" fmla="*/ 0 h 5651"/>
              <a:gd name="T191" fmla="*/ 19996 w 19996"/>
              <a:gd name="T192" fmla="*/ 5651 h 565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9996" h="5651">
                <a:moveTo>
                  <a:pt x="34" y="4"/>
                </a:moveTo>
                <a:lnTo>
                  <a:pt x="34" y="4"/>
                </a:lnTo>
                <a:cubicBezTo>
                  <a:pt x="47" y="7"/>
                  <a:pt x="55" y="20"/>
                  <a:pt x="52" y="34"/>
                </a:cubicBezTo>
                <a:cubicBezTo>
                  <a:pt x="49" y="47"/>
                  <a:pt x="35" y="55"/>
                  <a:pt x="22" y="52"/>
                </a:cubicBezTo>
                <a:cubicBezTo>
                  <a:pt x="8" y="49"/>
                  <a:pt x="0" y="35"/>
                  <a:pt x="4" y="22"/>
                </a:cubicBezTo>
                <a:cubicBezTo>
                  <a:pt x="7" y="8"/>
                  <a:pt x="20" y="0"/>
                  <a:pt x="34" y="4"/>
                </a:cubicBezTo>
                <a:close/>
                <a:moveTo>
                  <a:pt x="130" y="31"/>
                </a:moveTo>
                <a:lnTo>
                  <a:pt x="130" y="31"/>
                </a:lnTo>
                <a:cubicBezTo>
                  <a:pt x="144" y="34"/>
                  <a:pt x="152" y="47"/>
                  <a:pt x="148" y="61"/>
                </a:cubicBezTo>
                <a:cubicBezTo>
                  <a:pt x="145" y="74"/>
                  <a:pt x="132" y="82"/>
                  <a:pt x="118" y="79"/>
                </a:cubicBezTo>
                <a:cubicBezTo>
                  <a:pt x="105" y="76"/>
                  <a:pt x="97" y="62"/>
                  <a:pt x="100" y="49"/>
                </a:cubicBezTo>
                <a:cubicBezTo>
                  <a:pt x="103" y="35"/>
                  <a:pt x="117" y="27"/>
                  <a:pt x="130" y="31"/>
                </a:cubicBezTo>
                <a:close/>
                <a:moveTo>
                  <a:pt x="226" y="58"/>
                </a:moveTo>
                <a:lnTo>
                  <a:pt x="226" y="58"/>
                </a:lnTo>
                <a:cubicBezTo>
                  <a:pt x="240" y="61"/>
                  <a:pt x="248" y="74"/>
                  <a:pt x="245" y="88"/>
                </a:cubicBezTo>
                <a:cubicBezTo>
                  <a:pt x="242" y="101"/>
                  <a:pt x="228" y="109"/>
                  <a:pt x="215" y="106"/>
                </a:cubicBezTo>
                <a:cubicBezTo>
                  <a:pt x="201" y="103"/>
                  <a:pt x="193" y="89"/>
                  <a:pt x="196" y="76"/>
                </a:cubicBezTo>
                <a:cubicBezTo>
                  <a:pt x="199" y="62"/>
                  <a:pt x="213" y="54"/>
                  <a:pt x="226" y="58"/>
                </a:cubicBezTo>
                <a:close/>
                <a:moveTo>
                  <a:pt x="323" y="85"/>
                </a:moveTo>
                <a:lnTo>
                  <a:pt x="323" y="85"/>
                </a:lnTo>
                <a:cubicBezTo>
                  <a:pt x="336" y="88"/>
                  <a:pt x="344" y="101"/>
                  <a:pt x="341" y="115"/>
                </a:cubicBezTo>
                <a:cubicBezTo>
                  <a:pt x="338" y="128"/>
                  <a:pt x="324" y="136"/>
                  <a:pt x="311" y="133"/>
                </a:cubicBezTo>
                <a:cubicBezTo>
                  <a:pt x="297" y="130"/>
                  <a:pt x="289" y="116"/>
                  <a:pt x="293" y="103"/>
                </a:cubicBezTo>
                <a:cubicBezTo>
                  <a:pt x="296" y="90"/>
                  <a:pt x="309" y="81"/>
                  <a:pt x="323" y="85"/>
                </a:cubicBezTo>
                <a:close/>
                <a:moveTo>
                  <a:pt x="419" y="112"/>
                </a:moveTo>
                <a:lnTo>
                  <a:pt x="419" y="112"/>
                </a:lnTo>
                <a:cubicBezTo>
                  <a:pt x="433" y="115"/>
                  <a:pt x="441" y="128"/>
                  <a:pt x="437" y="142"/>
                </a:cubicBezTo>
                <a:cubicBezTo>
                  <a:pt x="434" y="155"/>
                  <a:pt x="421" y="163"/>
                  <a:pt x="407" y="160"/>
                </a:cubicBezTo>
                <a:cubicBezTo>
                  <a:pt x="394" y="157"/>
                  <a:pt x="386" y="143"/>
                  <a:pt x="389" y="130"/>
                </a:cubicBezTo>
                <a:cubicBezTo>
                  <a:pt x="392" y="117"/>
                  <a:pt x="406" y="108"/>
                  <a:pt x="419" y="112"/>
                </a:cubicBezTo>
                <a:close/>
                <a:moveTo>
                  <a:pt x="515" y="139"/>
                </a:moveTo>
                <a:lnTo>
                  <a:pt x="515" y="139"/>
                </a:lnTo>
                <a:cubicBezTo>
                  <a:pt x="529" y="142"/>
                  <a:pt x="537" y="155"/>
                  <a:pt x="534" y="169"/>
                </a:cubicBezTo>
                <a:cubicBezTo>
                  <a:pt x="530" y="182"/>
                  <a:pt x="517" y="191"/>
                  <a:pt x="504" y="187"/>
                </a:cubicBezTo>
                <a:cubicBezTo>
                  <a:pt x="490" y="184"/>
                  <a:pt x="482" y="170"/>
                  <a:pt x="485" y="157"/>
                </a:cubicBezTo>
                <a:cubicBezTo>
                  <a:pt x="488" y="144"/>
                  <a:pt x="502" y="135"/>
                  <a:pt x="515" y="139"/>
                </a:cubicBezTo>
                <a:close/>
                <a:moveTo>
                  <a:pt x="612" y="166"/>
                </a:moveTo>
                <a:lnTo>
                  <a:pt x="612" y="166"/>
                </a:lnTo>
                <a:cubicBezTo>
                  <a:pt x="625" y="169"/>
                  <a:pt x="633" y="183"/>
                  <a:pt x="630" y="196"/>
                </a:cubicBezTo>
                <a:cubicBezTo>
                  <a:pt x="627" y="209"/>
                  <a:pt x="613" y="218"/>
                  <a:pt x="600" y="214"/>
                </a:cubicBezTo>
                <a:cubicBezTo>
                  <a:pt x="586" y="211"/>
                  <a:pt x="578" y="197"/>
                  <a:pt x="581" y="184"/>
                </a:cubicBezTo>
                <a:cubicBezTo>
                  <a:pt x="585" y="171"/>
                  <a:pt x="598" y="162"/>
                  <a:pt x="612" y="166"/>
                </a:cubicBezTo>
                <a:close/>
                <a:moveTo>
                  <a:pt x="708" y="193"/>
                </a:moveTo>
                <a:lnTo>
                  <a:pt x="708" y="193"/>
                </a:lnTo>
                <a:cubicBezTo>
                  <a:pt x="722" y="196"/>
                  <a:pt x="730" y="210"/>
                  <a:pt x="726" y="223"/>
                </a:cubicBezTo>
                <a:cubicBezTo>
                  <a:pt x="723" y="236"/>
                  <a:pt x="710" y="245"/>
                  <a:pt x="696" y="241"/>
                </a:cubicBezTo>
                <a:cubicBezTo>
                  <a:pt x="683" y="238"/>
                  <a:pt x="675" y="224"/>
                  <a:pt x="678" y="211"/>
                </a:cubicBezTo>
                <a:cubicBezTo>
                  <a:pt x="681" y="198"/>
                  <a:pt x="695" y="189"/>
                  <a:pt x="708" y="193"/>
                </a:cubicBezTo>
                <a:close/>
                <a:moveTo>
                  <a:pt x="804" y="220"/>
                </a:moveTo>
                <a:lnTo>
                  <a:pt x="804" y="220"/>
                </a:lnTo>
                <a:cubicBezTo>
                  <a:pt x="818" y="223"/>
                  <a:pt x="826" y="237"/>
                  <a:pt x="823" y="250"/>
                </a:cubicBezTo>
                <a:cubicBezTo>
                  <a:pt x="819" y="263"/>
                  <a:pt x="806" y="272"/>
                  <a:pt x="793" y="268"/>
                </a:cubicBezTo>
                <a:lnTo>
                  <a:pt x="792" y="268"/>
                </a:lnTo>
                <a:cubicBezTo>
                  <a:pt x="779" y="265"/>
                  <a:pt x="771" y="251"/>
                  <a:pt x="774" y="238"/>
                </a:cubicBezTo>
                <a:cubicBezTo>
                  <a:pt x="777" y="225"/>
                  <a:pt x="791" y="216"/>
                  <a:pt x="804" y="220"/>
                </a:cubicBezTo>
                <a:close/>
                <a:moveTo>
                  <a:pt x="901" y="247"/>
                </a:moveTo>
                <a:lnTo>
                  <a:pt x="901" y="247"/>
                </a:lnTo>
                <a:cubicBezTo>
                  <a:pt x="914" y="250"/>
                  <a:pt x="922" y="264"/>
                  <a:pt x="919" y="277"/>
                </a:cubicBezTo>
                <a:cubicBezTo>
                  <a:pt x="916" y="290"/>
                  <a:pt x="902" y="299"/>
                  <a:pt x="889" y="295"/>
                </a:cubicBezTo>
                <a:cubicBezTo>
                  <a:pt x="875" y="292"/>
                  <a:pt x="867" y="279"/>
                  <a:pt x="870" y="265"/>
                </a:cubicBezTo>
                <a:cubicBezTo>
                  <a:pt x="874" y="252"/>
                  <a:pt x="887" y="243"/>
                  <a:pt x="901" y="247"/>
                </a:cubicBezTo>
                <a:close/>
                <a:moveTo>
                  <a:pt x="997" y="274"/>
                </a:moveTo>
                <a:lnTo>
                  <a:pt x="997" y="274"/>
                </a:lnTo>
                <a:cubicBezTo>
                  <a:pt x="1010" y="277"/>
                  <a:pt x="1019" y="291"/>
                  <a:pt x="1015" y="304"/>
                </a:cubicBezTo>
                <a:cubicBezTo>
                  <a:pt x="1012" y="317"/>
                  <a:pt x="999" y="326"/>
                  <a:pt x="985" y="322"/>
                </a:cubicBezTo>
                <a:cubicBezTo>
                  <a:pt x="972" y="319"/>
                  <a:pt x="964" y="306"/>
                  <a:pt x="967" y="292"/>
                </a:cubicBezTo>
                <a:cubicBezTo>
                  <a:pt x="970" y="279"/>
                  <a:pt x="984" y="271"/>
                  <a:pt x="997" y="274"/>
                </a:cubicBezTo>
                <a:close/>
                <a:moveTo>
                  <a:pt x="1093" y="301"/>
                </a:moveTo>
                <a:lnTo>
                  <a:pt x="1093" y="301"/>
                </a:lnTo>
                <a:cubicBezTo>
                  <a:pt x="1107" y="304"/>
                  <a:pt x="1115" y="318"/>
                  <a:pt x="1112" y="331"/>
                </a:cubicBezTo>
                <a:cubicBezTo>
                  <a:pt x="1108" y="344"/>
                  <a:pt x="1095" y="353"/>
                  <a:pt x="1082" y="349"/>
                </a:cubicBezTo>
                <a:lnTo>
                  <a:pt x="1081" y="349"/>
                </a:lnTo>
                <a:cubicBezTo>
                  <a:pt x="1068" y="346"/>
                  <a:pt x="1060" y="333"/>
                  <a:pt x="1063" y="319"/>
                </a:cubicBezTo>
                <a:cubicBezTo>
                  <a:pt x="1066" y="306"/>
                  <a:pt x="1080" y="298"/>
                  <a:pt x="1093" y="301"/>
                </a:cubicBezTo>
                <a:close/>
                <a:moveTo>
                  <a:pt x="1190" y="328"/>
                </a:moveTo>
                <a:lnTo>
                  <a:pt x="1190" y="328"/>
                </a:lnTo>
                <a:cubicBezTo>
                  <a:pt x="1203" y="331"/>
                  <a:pt x="1211" y="345"/>
                  <a:pt x="1208" y="358"/>
                </a:cubicBezTo>
                <a:cubicBezTo>
                  <a:pt x="1205" y="372"/>
                  <a:pt x="1191" y="380"/>
                  <a:pt x="1178" y="376"/>
                </a:cubicBezTo>
                <a:cubicBezTo>
                  <a:pt x="1164" y="373"/>
                  <a:pt x="1156" y="360"/>
                  <a:pt x="1159" y="346"/>
                </a:cubicBezTo>
                <a:cubicBezTo>
                  <a:pt x="1163" y="333"/>
                  <a:pt x="1176" y="325"/>
                  <a:pt x="1190" y="328"/>
                </a:cubicBezTo>
                <a:close/>
                <a:moveTo>
                  <a:pt x="1286" y="355"/>
                </a:moveTo>
                <a:lnTo>
                  <a:pt x="1286" y="355"/>
                </a:lnTo>
                <a:cubicBezTo>
                  <a:pt x="1299" y="358"/>
                  <a:pt x="1308" y="372"/>
                  <a:pt x="1304" y="385"/>
                </a:cubicBezTo>
                <a:cubicBezTo>
                  <a:pt x="1301" y="399"/>
                  <a:pt x="1288" y="407"/>
                  <a:pt x="1274" y="403"/>
                </a:cubicBezTo>
                <a:cubicBezTo>
                  <a:pt x="1261" y="400"/>
                  <a:pt x="1253" y="387"/>
                  <a:pt x="1256" y="373"/>
                </a:cubicBezTo>
                <a:cubicBezTo>
                  <a:pt x="1259" y="360"/>
                  <a:pt x="1273" y="352"/>
                  <a:pt x="1286" y="355"/>
                </a:cubicBezTo>
                <a:close/>
                <a:moveTo>
                  <a:pt x="1382" y="382"/>
                </a:moveTo>
                <a:lnTo>
                  <a:pt x="1382" y="382"/>
                </a:lnTo>
                <a:cubicBezTo>
                  <a:pt x="1396" y="385"/>
                  <a:pt x="1404" y="399"/>
                  <a:pt x="1401" y="412"/>
                </a:cubicBezTo>
                <a:cubicBezTo>
                  <a:pt x="1397" y="426"/>
                  <a:pt x="1384" y="434"/>
                  <a:pt x="1371" y="430"/>
                </a:cubicBezTo>
                <a:lnTo>
                  <a:pt x="1370" y="430"/>
                </a:lnTo>
                <a:cubicBezTo>
                  <a:pt x="1357" y="427"/>
                  <a:pt x="1349" y="414"/>
                  <a:pt x="1352" y="400"/>
                </a:cubicBezTo>
                <a:cubicBezTo>
                  <a:pt x="1355" y="387"/>
                  <a:pt x="1369" y="379"/>
                  <a:pt x="1382" y="382"/>
                </a:cubicBezTo>
                <a:close/>
                <a:moveTo>
                  <a:pt x="1479" y="409"/>
                </a:moveTo>
                <a:lnTo>
                  <a:pt x="1479" y="409"/>
                </a:lnTo>
                <a:cubicBezTo>
                  <a:pt x="1492" y="412"/>
                  <a:pt x="1500" y="426"/>
                  <a:pt x="1497" y="439"/>
                </a:cubicBezTo>
                <a:cubicBezTo>
                  <a:pt x="1494" y="453"/>
                  <a:pt x="1480" y="461"/>
                  <a:pt x="1467" y="458"/>
                </a:cubicBezTo>
                <a:lnTo>
                  <a:pt x="1467" y="457"/>
                </a:lnTo>
                <a:cubicBezTo>
                  <a:pt x="1453" y="454"/>
                  <a:pt x="1445" y="441"/>
                  <a:pt x="1448" y="427"/>
                </a:cubicBezTo>
                <a:cubicBezTo>
                  <a:pt x="1452" y="414"/>
                  <a:pt x="1465" y="406"/>
                  <a:pt x="1479" y="409"/>
                </a:cubicBezTo>
                <a:close/>
                <a:moveTo>
                  <a:pt x="1575" y="436"/>
                </a:moveTo>
                <a:lnTo>
                  <a:pt x="1575" y="436"/>
                </a:lnTo>
                <a:cubicBezTo>
                  <a:pt x="1588" y="439"/>
                  <a:pt x="1597" y="453"/>
                  <a:pt x="1593" y="466"/>
                </a:cubicBezTo>
                <a:cubicBezTo>
                  <a:pt x="1590" y="480"/>
                  <a:pt x="1577" y="488"/>
                  <a:pt x="1563" y="485"/>
                </a:cubicBezTo>
                <a:cubicBezTo>
                  <a:pt x="1550" y="481"/>
                  <a:pt x="1542" y="468"/>
                  <a:pt x="1545" y="454"/>
                </a:cubicBezTo>
                <a:cubicBezTo>
                  <a:pt x="1548" y="441"/>
                  <a:pt x="1562" y="433"/>
                  <a:pt x="1575" y="436"/>
                </a:cubicBezTo>
                <a:close/>
                <a:moveTo>
                  <a:pt x="1671" y="463"/>
                </a:moveTo>
                <a:lnTo>
                  <a:pt x="1671" y="463"/>
                </a:lnTo>
                <a:cubicBezTo>
                  <a:pt x="1685" y="466"/>
                  <a:pt x="1693" y="480"/>
                  <a:pt x="1690" y="493"/>
                </a:cubicBezTo>
                <a:cubicBezTo>
                  <a:pt x="1686" y="507"/>
                  <a:pt x="1673" y="515"/>
                  <a:pt x="1659" y="512"/>
                </a:cubicBezTo>
                <a:cubicBezTo>
                  <a:pt x="1646" y="508"/>
                  <a:pt x="1638" y="495"/>
                  <a:pt x="1641" y="481"/>
                </a:cubicBezTo>
                <a:cubicBezTo>
                  <a:pt x="1644" y="468"/>
                  <a:pt x="1658" y="460"/>
                  <a:pt x="1671" y="463"/>
                </a:cubicBezTo>
                <a:close/>
                <a:moveTo>
                  <a:pt x="1768" y="490"/>
                </a:moveTo>
                <a:lnTo>
                  <a:pt x="1768" y="490"/>
                </a:lnTo>
                <a:cubicBezTo>
                  <a:pt x="1781" y="493"/>
                  <a:pt x="1789" y="507"/>
                  <a:pt x="1786" y="520"/>
                </a:cubicBezTo>
                <a:cubicBezTo>
                  <a:pt x="1783" y="534"/>
                  <a:pt x="1769" y="542"/>
                  <a:pt x="1756" y="539"/>
                </a:cubicBezTo>
                <a:cubicBezTo>
                  <a:pt x="1742" y="535"/>
                  <a:pt x="1734" y="522"/>
                  <a:pt x="1737" y="508"/>
                </a:cubicBezTo>
                <a:cubicBezTo>
                  <a:pt x="1741" y="495"/>
                  <a:pt x="1754" y="487"/>
                  <a:pt x="1768" y="490"/>
                </a:cubicBezTo>
                <a:close/>
                <a:moveTo>
                  <a:pt x="1864" y="517"/>
                </a:moveTo>
                <a:lnTo>
                  <a:pt x="1864" y="517"/>
                </a:lnTo>
                <a:cubicBezTo>
                  <a:pt x="1877" y="520"/>
                  <a:pt x="1886" y="534"/>
                  <a:pt x="1882" y="547"/>
                </a:cubicBezTo>
                <a:cubicBezTo>
                  <a:pt x="1879" y="561"/>
                  <a:pt x="1866" y="569"/>
                  <a:pt x="1852" y="566"/>
                </a:cubicBezTo>
                <a:cubicBezTo>
                  <a:pt x="1839" y="562"/>
                  <a:pt x="1830" y="549"/>
                  <a:pt x="1834" y="535"/>
                </a:cubicBezTo>
                <a:cubicBezTo>
                  <a:pt x="1837" y="522"/>
                  <a:pt x="1851" y="514"/>
                  <a:pt x="1864" y="517"/>
                </a:cubicBezTo>
                <a:close/>
                <a:moveTo>
                  <a:pt x="1960" y="544"/>
                </a:moveTo>
                <a:lnTo>
                  <a:pt x="1960" y="544"/>
                </a:lnTo>
                <a:cubicBezTo>
                  <a:pt x="1974" y="547"/>
                  <a:pt x="1982" y="561"/>
                  <a:pt x="1979" y="574"/>
                </a:cubicBezTo>
                <a:cubicBezTo>
                  <a:pt x="1975" y="588"/>
                  <a:pt x="1962" y="596"/>
                  <a:pt x="1948" y="593"/>
                </a:cubicBezTo>
                <a:cubicBezTo>
                  <a:pt x="1935" y="589"/>
                  <a:pt x="1927" y="576"/>
                  <a:pt x="1930" y="562"/>
                </a:cubicBezTo>
                <a:cubicBezTo>
                  <a:pt x="1933" y="549"/>
                  <a:pt x="1947" y="541"/>
                  <a:pt x="1960" y="544"/>
                </a:cubicBezTo>
                <a:close/>
                <a:moveTo>
                  <a:pt x="2057" y="571"/>
                </a:moveTo>
                <a:lnTo>
                  <a:pt x="2057" y="571"/>
                </a:lnTo>
                <a:cubicBezTo>
                  <a:pt x="2070" y="574"/>
                  <a:pt x="2078" y="588"/>
                  <a:pt x="2075" y="601"/>
                </a:cubicBezTo>
                <a:cubicBezTo>
                  <a:pt x="2072" y="615"/>
                  <a:pt x="2058" y="623"/>
                  <a:pt x="2045" y="620"/>
                </a:cubicBezTo>
                <a:cubicBezTo>
                  <a:pt x="2031" y="616"/>
                  <a:pt x="2023" y="603"/>
                  <a:pt x="2026" y="589"/>
                </a:cubicBezTo>
                <a:cubicBezTo>
                  <a:pt x="2030" y="576"/>
                  <a:pt x="2043" y="568"/>
                  <a:pt x="2057" y="571"/>
                </a:cubicBezTo>
                <a:close/>
                <a:moveTo>
                  <a:pt x="2153" y="598"/>
                </a:moveTo>
                <a:lnTo>
                  <a:pt x="2153" y="598"/>
                </a:lnTo>
                <a:cubicBezTo>
                  <a:pt x="2166" y="601"/>
                  <a:pt x="2175" y="615"/>
                  <a:pt x="2171" y="628"/>
                </a:cubicBezTo>
                <a:cubicBezTo>
                  <a:pt x="2168" y="642"/>
                  <a:pt x="2155" y="650"/>
                  <a:pt x="2141" y="647"/>
                </a:cubicBezTo>
                <a:cubicBezTo>
                  <a:pt x="2128" y="643"/>
                  <a:pt x="2119" y="630"/>
                  <a:pt x="2123" y="616"/>
                </a:cubicBezTo>
                <a:cubicBezTo>
                  <a:pt x="2126" y="603"/>
                  <a:pt x="2140" y="595"/>
                  <a:pt x="2153" y="598"/>
                </a:cubicBezTo>
                <a:close/>
                <a:moveTo>
                  <a:pt x="2249" y="625"/>
                </a:moveTo>
                <a:lnTo>
                  <a:pt x="2249" y="625"/>
                </a:lnTo>
                <a:cubicBezTo>
                  <a:pt x="2263" y="628"/>
                  <a:pt x="2271" y="642"/>
                  <a:pt x="2268" y="655"/>
                </a:cubicBezTo>
                <a:cubicBezTo>
                  <a:pt x="2264" y="669"/>
                  <a:pt x="2251" y="677"/>
                  <a:pt x="2237" y="674"/>
                </a:cubicBezTo>
                <a:cubicBezTo>
                  <a:pt x="2224" y="670"/>
                  <a:pt x="2216" y="657"/>
                  <a:pt x="2219" y="643"/>
                </a:cubicBezTo>
                <a:cubicBezTo>
                  <a:pt x="2222" y="630"/>
                  <a:pt x="2236" y="622"/>
                  <a:pt x="2249" y="625"/>
                </a:cubicBezTo>
                <a:close/>
                <a:moveTo>
                  <a:pt x="2346" y="652"/>
                </a:moveTo>
                <a:lnTo>
                  <a:pt x="2346" y="652"/>
                </a:lnTo>
                <a:cubicBezTo>
                  <a:pt x="2359" y="655"/>
                  <a:pt x="2367" y="669"/>
                  <a:pt x="2364" y="682"/>
                </a:cubicBezTo>
                <a:cubicBezTo>
                  <a:pt x="2361" y="696"/>
                  <a:pt x="2347" y="704"/>
                  <a:pt x="2334" y="701"/>
                </a:cubicBezTo>
                <a:cubicBezTo>
                  <a:pt x="2320" y="697"/>
                  <a:pt x="2312" y="684"/>
                  <a:pt x="2315" y="671"/>
                </a:cubicBezTo>
                <a:cubicBezTo>
                  <a:pt x="2319" y="657"/>
                  <a:pt x="2332" y="649"/>
                  <a:pt x="2346" y="652"/>
                </a:cubicBezTo>
                <a:close/>
                <a:moveTo>
                  <a:pt x="2442" y="679"/>
                </a:moveTo>
                <a:lnTo>
                  <a:pt x="2442" y="679"/>
                </a:lnTo>
                <a:cubicBezTo>
                  <a:pt x="2455" y="682"/>
                  <a:pt x="2464" y="696"/>
                  <a:pt x="2460" y="709"/>
                </a:cubicBezTo>
                <a:cubicBezTo>
                  <a:pt x="2457" y="723"/>
                  <a:pt x="2444" y="731"/>
                  <a:pt x="2430" y="728"/>
                </a:cubicBezTo>
                <a:cubicBezTo>
                  <a:pt x="2417" y="724"/>
                  <a:pt x="2408" y="711"/>
                  <a:pt x="2412" y="698"/>
                </a:cubicBezTo>
                <a:cubicBezTo>
                  <a:pt x="2415" y="684"/>
                  <a:pt x="2429" y="676"/>
                  <a:pt x="2442" y="679"/>
                </a:cubicBezTo>
                <a:close/>
                <a:moveTo>
                  <a:pt x="2538" y="706"/>
                </a:moveTo>
                <a:lnTo>
                  <a:pt x="2538" y="706"/>
                </a:lnTo>
                <a:cubicBezTo>
                  <a:pt x="2552" y="710"/>
                  <a:pt x="2560" y="723"/>
                  <a:pt x="2557" y="736"/>
                </a:cubicBezTo>
                <a:cubicBezTo>
                  <a:pt x="2553" y="750"/>
                  <a:pt x="2540" y="758"/>
                  <a:pt x="2526" y="755"/>
                </a:cubicBezTo>
                <a:cubicBezTo>
                  <a:pt x="2513" y="752"/>
                  <a:pt x="2505" y="738"/>
                  <a:pt x="2508" y="725"/>
                </a:cubicBezTo>
                <a:cubicBezTo>
                  <a:pt x="2511" y="711"/>
                  <a:pt x="2525" y="703"/>
                  <a:pt x="2538" y="706"/>
                </a:cubicBezTo>
                <a:close/>
                <a:moveTo>
                  <a:pt x="2635" y="733"/>
                </a:moveTo>
                <a:lnTo>
                  <a:pt x="2635" y="733"/>
                </a:lnTo>
                <a:cubicBezTo>
                  <a:pt x="2648" y="737"/>
                  <a:pt x="2656" y="750"/>
                  <a:pt x="2653" y="763"/>
                </a:cubicBezTo>
                <a:cubicBezTo>
                  <a:pt x="2650" y="777"/>
                  <a:pt x="2636" y="785"/>
                  <a:pt x="2623" y="782"/>
                </a:cubicBezTo>
                <a:cubicBezTo>
                  <a:pt x="2609" y="779"/>
                  <a:pt x="2601" y="765"/>
                  <a:pt x="2604" y="752"/>
                </a:cubicBezTo>
                <a:cubicBezTo>
                  <a:pt x="2608" y="738"/>
                  <a:pt x="2621" y="730"/>
                  <a:pt x="2635" y="733"/>
                </a:cubicBezTo>
                <a:close/>
                <a:moveTo>
                  <a:pt x="2731" y="760"/>
                </a:moveTo>
                <a:lnTo>
                  <a:pt x="2731" y="760"/>
                </a:lnTo>
                <a:cubicBezTo>
                  <a:pt x="2744" y="764"/>
                  <a:pt x="2753" y="777"/>
                  <a:pt x="2749" y="791"/>
                </a:cubicBezTo>
                <a:cubicBezTo>
                  <a:pt x="2746" y="804"/>
                  <a:pt x="2733" y="812"/>
                  <a:pt x="2719" y="809"/>
                </a:cubicBezTo>
                <a:cubicBezTo>
                  <a:pt x="2706" y="806"/>
                  <a:pt x="2697" y="792"/>
                  <a:pt x="2701" y="779"/>
                </a:cubicBezTo>
                <a:cubicBezTo>
                  <a:pt x="2704" y="765"/>
                  <a:pt x="2718" y="757"/>
                  <a:pt x="2731" y="760"/>
                </a:cubicBezTo>
                <a:close/>
                <a:moveTo>
                  <a:pt x="2827" y="787"/>
                </a:moveTo>
                <a:lnTo>
                  <a:pt x="2827" y="787"/>
                </a:lnTo>
                <a:cubicBezTo>
                  <a:pt x="2841" y="791"/>
                  <a:pt x="2849" y="804"/>
                  <a:pt x="2846" y="818"/>
                </a:cubicBezTo>
                <a:cubicBezTo>
                  <a:pt x="2842" y="831"/>
                  <a:pt x="2829" y="839"/>
                  <a:pt x="2815" y="836"/>
                </a:cubicBezTo>
                <a:cubicBezTo>
                  <a:pt x="2802" y="833"/>
                  <a:pt x="2794" y="819"/>
                  <a:pt x="2797" y="806"/>
                </a:cubicBezTo>
                <a:cubicBezTo>
                  <a:pt x="2800" y="792"/>
                  <a:pt x="2814" y="784"/>
                  <a:pt x="2827" y="787"/>
                </a:cubicBezTo>
                <a:close/>
                <a:moveTo>
                  <a:pt x="2924" y="814"/>
                </a:moveTo>
                <a:lnTo>
                  <a:pt x="2924" y="814"/>
                </a:lnTo>
                <a:cubicBezTo>
                  <a:pt x="2937" y="818"/>
                  <a:pt x="2945" y="831"/>
                  <a:pt x="2942" y="845"/>
                </a:cubicBezTo>
                <a:cubicBezTo>
                  <a:pt x="2939" y="858"/>
                  <a:pt x="2925" y="866"/>
                  <a:pt x="2912" y="863"/>
                </a:cubicBezTo>
                <a:cubicBezTo>
                  <a:pt x="2898" y="860"/>
                  <a:pt x="2890" y="846"/>
                  <a:pt x="2893" y="833"/>
                </a:cubicBezTo>
                <a:cubicBezTo>
                  <a:pt x="2897" y="819"/>
                  <a:pt x="2910" y="811"/>
                  <a:pt x="2924" y="814"/>
                </a:cubicBezTo>
                <a:close/>
                <a:moveTo>
                  <a:pt x="3020" y="841"/>
                </a:moveTo>
                <a:lnTo>
                  <a:pt x="3020" y="841"/>
                </a:lnTo>
                <a:cubicBezTo>
                  <a:pt x="3033" y="845"/>
                  <a:pt x="3042" y="858"/>
                  <a:pt x="3038" y="872"/>
                </a:cubicBezTo>
                <a:cubicBezTo>
                  <a:pt x="3035" y="885"/>
                  <a:pt x="3022" y="893"/>
                  <a:pt x="3008" y="890"/>
                </a:cubicBezTo>
                <a:cubicBezTo>
                  <a:pt x="2995" y="887"/>
                  <a:pt x="2986" y="873"/>
                  <a:pt x="2990" y="860"/>
                </a:cubicBezTo>
                <a:cubicBezTo>
                  <a:pt x="2993" y="846"/>
                  <a:pt x="3007" y="838"/>
                  <a:pt x="3020" y="841"/>
                </a:cubicBezTo>
                <a:close/>
                <a:moveTo>
                  <a:pt x="3116" y="868"/>
                </a:moveTo>
                <a:lnTo>
                  <a:pt x="3116" y="868"/>
                </a:lnTo>
                <a:cubicBezTo>
                  <a:pt x="3130" y="872"/>
                  <a:pt x="3138" y="885"/>
                  <a:pt x="3135" y="899"/>
                </a:cubicBezTo>
                <a:cubicBezTo>
                  <a:pt x="3131" y="912"/>
                  <a:pt x="3118" y="920"/>
                  <a:pt x="3104" y="917"/>
                </a:cubicBezTo>
                <a:cubicBezTo>
                  <a:pt x="3091" y="914"/>
                  <a:pt x="3083" y="900"/>
                  <a:pt x="3086" y="887"/>
                </a:cubicBezTo>
                <a:cubicBezTo>
                  <a:pt x="3089" y="873"/>
                  <a:pt x="3103" y="865"/>
                  <a:pt x="3116" y="868"/>
                </a:cubicBezTo>
                <a:close/>
                <a:moveTo>
                  <a:pt x="3213" y="895"/>
                </a:moveTo>
                <a:lnTo>
                  <a:pt x="3213" y="895"/>
                </a:lnTo>
                <a:cubicBezTo>
                  <a:pt x="3226" y="899"/>
                  <a:pt x="3234" y="912"/>
                  <a:pt x="3231" y="926"/>
                </a:cubicBezTo>
                <a:cubicBezTo>
                  <a:pt x="3228" y="939"/>
                  <a:pt x="3214" y="947"/>
                  <a:pt x="3201" y="944"/>
                </a:cubicBezTo>
                <a:cubicBezTo>
                  <a:pt x="3187" y="941"/>
                  <a:pt x="3179" y="927"/>
                  <a:pt x="3182" y="914"/>
                </a:cubicBezTo>
                <a:cubicBezTo>
                  <a:pt x="3186" y="900"/>
                  <a:pt x="3199" y="892"/>
                  <a:pt x="3213" y="895"/>
                </a:cubicBezTo>
                <a:close/>
                <a:moveTo>
                  <a:pt x="3309" y="922"/>
                </a:moveTo>
                <a:lnTo>
                  <a:pt x="3309" y="922"/>
                </a:lnTo>
                <a:cubicBezTo>
                  <a:pt x="3322" y="926"/>
                  <a:pt x="3331" y="939"/>
                  <a:pt x="3327" y="953"/>
                </a:cubicBezTo>
                <a:cubicBezTo>
                  <a:pt x="3324" y="966"/>
                  <a:pt x="3311" y="974"/>
                  <a:pt x="3297" y="971"/>
                </a:cubicBezTo>
                <a:cubicBezTo>
                  <a:pt x="3284" y="968"/>
                  <a:pt x="3275" y="954"/>
                  <a:pt x="3279" y="941"/>
                </a:cubicBezTo>
                <a:cubicBezTo>
                  <a:pt x="3282" y="927"/>
                  <a:pt x="3296" y="919"/>
                  <a:pt x="3309" y="922"/>
                </a:cubicBezTo>
                <a:close/>
                <a:moveTo>
                  <a:pt x="3405" y="949"/>
                </a:moveTo>
                <a:lnTo>
                  <a:pt x="3405" y="949"/>
                </a:lnTo>
                <a:cubicBezTo>
                  <a:pt x="3419" y="953"/>
                  <a:pt x="3427" y="966"/>
                  <a:pt x="3424" y="980"/>
                </a:cubicBezTo>
                <a:cubicBezTo>
                  <a:pt x="3420" y="993"/>
                  <a:pt x="3407" y="1001"/>
                  <a:pt x="3393" y="998"/>
                </a:cubicBezTo>
                <a:cubicBezTo>
                  <a:pt x="3380" y="995"/>
                  <a:pt x="3372" y="981"/>
                  <a:pt x="3375" y="968"/>
                </a:cubicBezTo>
                <a:cubicBezTo>
                  <a:pt x="3378" y="954"/>
                  <a:pt x="3392" y="946"/>
                  <a:pt x="3405" y="949"/>
                </a:cubicBezTo>
                <a:close/>
                <a:moveTo>
                  <a:pt x="3502" y="977"/>
                </a:moveTo>
                <a:lnTo>
                  <a:pt x="3502" y="977"/>
                </a:lnTo>
                <a:cubicBezTo>
                  <a:pt x="3515" y="980"/>
                  <a:pt x="3523" y="993"/>
                  <a:pt x="3520" y="1007"/>
                </a:cubicBezTo>
                <a:cubicBezTo>
                  <a:pt x="3517" y="1020"/>
                  <a:pt x="3503" y="1028"/>
                  <a:pt x="3490" y="1025"/>
                </a:cubicBezTo>
                <a:cubicBezTo>
                  <a:pt x="3476" y="1022"/>
                  <a:pt x="3468" y="1008"/>
                  <a:pt x="3471" y="995"/>
                </a:cubicBezTo>
                <a:cubicBezTo>
                  <a:pt x="3475" y="981"/>
                  <a:pt x="3488" y="973"/>
                  <a:pt x="3502" y="977"/>
                </a:cubicBezTo>
                <a:close/>
                <a:moveTo>
                  <a:pt x="3598" y="1004"/>
                </a:moveTo>
                <a:lnTo>
                  <a:pt x="3598" y="1004"/>
                </a:lnTo>
                <a:cubicBezTo>
                  <a:pt x="3611" y="1007"/>
                  <a:pt x="3620" y="1020"/>
                  <a:pt x="3616" y="1034"/>
                </a:cubicBezTo>
                <a:cubicBezTo>
                  <a:pt x="3613" y="1047"/>
                  <a:pt x="3599" y="1055"/>
                  <a:pt x="3586" y="1052"/>
                </a:cubicBezTo>
                <a:cubicBezTo>
                  <a:pt x="3573" y="1049"/>
                  <a:pt x="3564" y="1035"/>
                  <a:pt x="3568" y="1022"/>
                </a:cubicBezTo>
                <a:cubicBezTo>
                  <a:pt x="3571" y="1008"/>
                  <a:pt x="3585" y="1000"/>
                  <a:pt x="3598" y="1004"/>
                </a:cubicBezTo>
                <a:close/>
                <a:moveTo>
                  <a:pt x="3694" y="1031"/>
                </a:moveTo>
                <a:lnTo>
                  <a:pt x="3694" y="1031"/>
                </a:lnTo>
                <a:cubicBezTo>
                  <a:pt x="3708" y="1034"/>
                  <a:pt x="3716" y="1047"/>
                  <a:pt x="3713" y="1061"/>
                </a:cubicBezTo>
                <a:cubicBezTo>
                  <a:pt x="3709" y="1074"/>
                  <a:pt x="3696" y="1082"/>
                  <a:pt x="3682" y="1079"/>
                </a:cubicBezTo>
                <a:cubicBezTo>
                  <a:pt x="3669" y="1076"/>
                  <a:pt x="3661" y="1062"/>
                  <a:pt x="3664" y="1049"/>
                </a:cubicBezTo>
                <a:cubicBezTo>
                  <a:pt x="3667" y="1035"/>
                  <a:pt x="3681" y="1027"/>
                  <a:pt x="3694" y="1031"/>
                </a:cubicBezTo>
                <a:close/>
                <a:moveTo>
                  <a:pt x="3791" y="1058"/>
                </a:moveTo>
                <a:lnTo>
                  <a:pt x="3791" y="1058"/>
                </a:lnTo>
                <a:cubicBezTo>
                  <a:pt x="3804" y="1061"/>
                  <a:pt x="3812" y="1074"/>
                  <a:pt x="3809" y="1088"/>
                </a:cubicBezTo>
                <a:cubicBezTo>
                  <a:pt x="3806" y="1101"/>
                  <a:pt x="3792" y="1109"/>
                  <a:pt x="3779" y="1106"/>
                </a:cubicBezTo>
                <a:cubicBezTo>
                  <a:pt x="3765" y="1103"/>
                  <a:pt x="3757" y="1089"/>
                  <a:pt x="3760" y="1076"/>
                </a:cubicBezTo>
                <a:cubicBezTo>
                  <a:pt x="3764" y="1063"/>
                  <a:pt x="3777" y="1054"/>
                  <a:pt x="3791" y="1058"/>
                </a:cubicBezTo>
                <a:close/>
                <a:moveTo>
                  <a:pt x="3887" y="1085"/>
                </a:moveTo>
                <a:lnTo>
                  <a:pt x="3887" y="1085"/>
                </a:lnTo>
                <a:cubicBezTo>
                  <a:pt x="3900" y="1088"/>
                  <a:pt x="3909" y="1101"/>
                  <a:pt x="3905" y="1115"/>
                </a:cubicBezTo>
                <a:cubicBezTo>
                  <a:pt x="3902" y="1128"/>
                  <a:pt x="3888" y="1136"/>
                  <a:pt x="3875" y="1133"/>
                </a:cubicBezTo>
                <a:cubicBezTo>
                  <a:pt x="3862" y="1130"/>
                  <a:pt x="3853" y="1116"/>
                  <a:pt x="3857" y="1103"/>
                </a:cubicBezTo>
                <a:cubicBezTo>
                  <a:pt x="3860" y="1090"/>
                  <a:pt x="3874" y="1081"/>
                  <a:pt x="3887" y="1085"/>
                </a:cubicBezTo>
                <a:close/>
                <a:moveTo>
                  <a:pt x="3983" y="1112"/>
                </a:moveTo>
                <a:lnTo>
                  <a:pt x="3983" y="1112"/>
                </a:lnTo>
                <a:cubicBezTo>
                  <a:pt x="3997" y="1115"/>
                  <a:pt x="4005" y="1128"/>
                  <a:pt x="4002" y="1142"/>
                </a:cubicBezTo>
                <a:cubicBezTo>
                  <a:pt x="3998" y="1155"/>
                  <a:pt x="3985" y="1164"/>
                  <a:pt x="3971" y="1160"/>
                </a:cubicBezTo>
                <a:cubicBezTo>
                  <a:pt x="3958" y="1157"/>
                  <a:pt x="3950" y="1143"/>
                  <a:pt x="3953" y="1130"/>
                </a:cubicBezTo>
                <a:cubicBezTo>
                  <a:pt x="3956" y="1117"/>
                  <a:pt x="3970" y="1108"/>
                  <a:pt x="3983" y="1112"/>
                </a:cubicBezTo>
                <a:close/>
                <a:moveTo>
                  <a:pt x="4080" y="1139"/>
                </a:moveTo>
                <a:lnTo>
                  <a:pt x="4080" y="1139"/>
                </a:lnTo>
                <a:cubicBezTo>
                  <a:pt x="4093" y="1142"/>
                  <a:pt x="4101" y="1155"/>
                  <a:pt x="4098" y="1169"/>
                </a:cubicBezTo>
                <a:cubicBezTo>
                  <a:pt x="4095" y="1182"/>
                  <a:pt x="4081" y="1191"/>
                  <a:pt x="4068" y="1187"/>
                </a:cubicBezTo>
                <a:cubicBezTo>
                  <a:pt x="4054" y="1184"/>
                  <a:pt x="4046" y="1170"/>
                  <a:pt x="4049" y="1157"/>
                </a:cubicBezTo>
                <a:cubicBezTo>
                  <a:pt x="4053" y="1144"/>
                  <a:pt x="4066" y="1135"/>
                  <a:pt x="4080" y="1139"/>
                </a:cubicBezTo>
                <a:close/>
                <a:moveTo>
                  <a:pt x="4176" y="1166"/>
                </a:moveTo>
                <a:lnTo>
                  <a:pt x="4176" y="1166"/>
                </a:lnTo>
                <a:cubicBezTo>
                  <a:pt x="4189" y="1169"/>
                  <a:pt x="4198" y="1183"/>
                  <a:pt x="4194" y="1196"/>
                </a:cubicBezTo>
                <a:cubicBezTo>
                  <a:pt x="4191" y="1209"/>
                  <a:pt x="4177" y="1218"/>
                  <a:pt x="4164" y="1214"/>
                </a:cubicBezTo>
                <a:cubicBezTo>
                  <a:pt x="4151" y="1211"/>
                  <a:pt x="4142" y="1197"/>
                  <a:pt x="4146" y="1184"/>
                </a:cubicBezTo>
                <a:cubicBezTo>
                  <a:pt x="4149" y="1171"/>
                  <a:pt x="4162" y="1162"/>
                  <a:pt x="4176" y="1166"/>
                </a:cubicBezTo>
                <a:close/>
                <a:moveTo>
                  <a:pt x="4272" y="1193"/>
                </a:moveTo>
                <a:lnTo>
                  <a:pt x="4272" y="1193"/>
                </a:lnTo>
                <a:cubicBezTo>
                  <a:pt x="4286" y="1196"/>
                  <a:pt x="4294" y="1210"/>
                  <a:pt x="4291" y="1223"/>
                </a:cubicBezTo>
                <a:cubicBezTo>
                  <a:pt x="4287" y="1236"/>
                  <a:pt x="4274" y="1245"/>
                  <a:pt x="4260" y="1241"/>
                </a:cubicBezTo>
                <a:cubicBezTo>
                  <a:pt x="4247" y="1238"/>
                  <a:pt x="4239" y="1224"/>
                  <a:pt x="4242" y="1211"/>
                </a:cubicBezTo>
                <a:cubicBezTo>
                  <a:pt x="4245" y="1198"/>
                  <a:pt x="4259" y="1189"/>
                  <a:pt x="4272" y="1193"/>
                </a:cubicBezTo>
                <a:close/>
                <a:moveTo>
                  <a:pt x="4369" y="1220"/>
                </a:moveTo>
                <a:lnTo>
                  <a:pt x="4369" y="1220"/>
                </a:lnTo>
                <a:cubicBezTo>
                  <a:pt x="4382" y="1223"/>
                  <a:pt x="4390" y="1237"/>
                  <a:pt x="4387" y="1250"/>
                </a:cubicBezTo>
                <a:cubicBezTo>
                  <a:pt x="4384" y="1263"/>
                  <a:pt x="4370" y="1272"/>
                  <a:pt x="4357" y="1268"/>
                </a:cubicBezTo>
                <a:cubicBezTo>
                  <a:pt x="4343" y="1265"/>
                  <a:pt x="4335" y="1251"/>
                  <a:pt x="4338" y="1238"/>
                </a:cubicBezTo>
                <a:cubicBezTo>
                  <a:pt x="4342" y="1225"/>
                  <a:pt x="4355" y="1216"/>
                  <a:pt x="4369" y="1220"/>
                </a:cubicBezTo>
                <a:close/>
                <a:moveTo>
                  <a:pt x="4465" y="1247"/>
                </a:moveTo>
                <a:lnTo>
                  <a:pt x="4465" y="1247"/>
                </a:lnTo>
                <a:cubicBezTo>
                  <a:pt x="4478" y="1250"/>
                  <a:pt x="4487" y="1264"/>
                  <a:pt x="4483" y="1277"/>
                </a:cubicBezTo>
                <a:cubicBezTo>
                  <a:pt x="4480" y="1290"/>
                  <a:pt x="4466" y="1299"/>
                  <a:pt x="4453" y="1295"/>
                </a:cubicBezTo>
                <a:cubicBezTo>
                  <a:pt x="4440" y="1292"/>
                  <a:pt x="4431" y="1279"/>
                  <a:pt x="4435" y="1265"/>
                </a:cubicBezTo>
                <a:cubicBezTo>
                  <a:pt x="4438" y="1252"/>
                  <a:pt x="4451" y="1243"/>
                  <a:pt x="4465" y="1247"/>
                </a:cubicBezTo>
                <a:close/>
                <a:moveTo>
                  <a:pt x="4561" y="1274"/>
                </a:moveTo>
                <a:lnTo>
                  <a:pt x="4561" y="1274"/>
                </a:lnTo>
                <a:cubicBezTo>
                  <a:pt x="4575" y="1277"/>
                  <a:pt x="4583" y="1291"/>
                  <a:pt x="4580" y="1304"/>
                </a:cubicBezTo>
                <a:cubicBezTo>
                  <a:pt x="4576" y="1318"/>
                  <a:pt x="4563" y="1326"/>
                  <a:pt x="4549" y="1322"/>
                </a:cubicBezTo>
                <a:cubicBezTo>
                  <a:pt x="4536" y="1319"/>
                  <a:pt x="4528" y="1305"/>
                  <a:pt x="4531" y="1292"/>
                </a:cubicBezTo>
                <a:cubicBezTo>
                  <a:pt x="4534" y="1279"/>
                  <a:pt x="4548" y="1270"/>
                  <a:pt x="4561" y="1274"/>
                </a:cubicBezTo>
                <a:close/>
                <a:moveTo>
                  <a:pt x="4658" y="1301"/>
                </a:moveTo>
                <a:lnTo>
                  <a:pt x="4658" y="1301"/>
                </a:lnTo>
                <a:cubicBezTo>
                  <a:pt x="4671" y="1304"/>
                  <a:pt x="4679" y="1318"/>
                  <a:pt x="4676" y="1331"/>
                </a:cubicBezTo>
                <a:cubicBezTo>
                  <a:pt x="4673" y="1345"/>
                  <a:pt x="4659" y="1353"/>
                  <a:pt x="4646" y="1349"/>
                </a:cubicBezTo>
                <a:cubicBezTo>
                  <a:pt x="4632" y="1346"/>
                  <a:pt x="4624" y="1332"/>
                  <a:pt x="4627" y="1319"/>
                </a:cubicBezTo>
                <a:cubicBezTo>
                  <a:pt x="4631" y="1306"/>
                  <a:pt x="4644" y="1298"/>
                  <a:pt x="4658" y="1301"/>
                </a:cubicBezTo>
                <a:close/>
                <a:moveTo>
                  <a:pt x="4754" y="1328"/>
                </a:moveTo>
                <a:lnTo>
                  <a:pt x="4754" y="1328"/>
                </a:lnTo>
                <a:cubicBezTo>
                  <a:pt x="4767" y="1331"/>
                  <a:pt x="4776" y="1345"/>
                  <a:pt x="4772" y="1358"/>
                </a:cubicBezTo>
                <a:cubicBezTo>
                  <a:pt x="4769" y="1372"/>
                  <a:pt x="4755" y="1380"/>
                  <a:pt x="4742" y="1376"/>
                </a:cubicBezTo>
                <a:cubicBezTo>
                  <a:pt x="4728" y="1373"/>
                  <a:pt x="4720" y="1359"/>
                  <a:pt x="4724" y="1346"/>
                </a:cubicBezTo>
                <a:cubicBezTo>
                  <a:pt x="4727" y="1333"/>
                  <a:pt x="4741" y="1325"/>
                  <a:pt x="4754" y="1328"/>
                </a:cubicBezTo>
                <a:close/>
                <a:moveTo>
                  <a:pt x="4850" y="1355"/>
                </a:moveTo>
                <a:lnTo>
                  <a:pt x="4850" y="1355"/>
                </a:lnTo>
                <a:cubicBezTo>
                  <a:pt x="4864" y="1358"/>
                  <a:pt x="4872" y="1372"/>
                  <a:pt x="4869" y="1385"/>
                </a:cubicBezTo>
                <a:cubicBezTo>
                  <a:pt x="4865" y="1399"/>
                  <a:pt x="4852" y="1407"/>
                  <a:pt x="4838" y="1403"/>
                </a:cubicBezTo>
                <a:cubicBezTo>
                  <a:pt x="4825" y="1400"/>
                  <a:pt x="4817" y="1387"/>
                  <a:pt x="4820" y="1373"/>
                </a:cubicBezTo>
                <a:cubicBezTo>
                  <a:pt x="4823" y="1360"/>
                  <a:pt x="4837" y="1352"/>
                  <a:pt x="4850" y="1355"/>
                </a:cubicBezTo>
                <a:close/>
                <a:moveTo>
                  <a:pt x="4947" y="1382"/>
                </a:moveTo>
                <a:lnTo>
                  <a:pt x="4947" y="1382"/>
                </a:lnTo>
                <a:cubicBezTo>
                  <a:pt x="4960" y="1385"/>
                  <a:pt x="4968" y="1399"/>
                  <a:pt x="4965" y="1412"/>
                </a:cubicBezTo>
                <a:cubicBezTo>
                  <a:pt x="4962" y="1426"/>
                  <a:pt x="4948" y="1434"/>
                  <a:pt x="4935" y="1430"/>
                </a:cubicBezTo>
                <a:cubicBezTo>
                  <a:pt x="4921" y="1427"/>
                  <a:pt x="4913" y="1414"/>
                  <a:pt x="4916" y="1400"/>
                </a:cubicBezTo>
                <a:cubicBezTo>
                  <a:pt x="4920" y="1387"/>
                  <a:pt x="4933" y="1379"/>
                  <a:pt x="4947" y="1382"/>
                </a:cubicBezTo>
                <a:close/>
                <a:moveTo>
                  <a:pt x="5043" y="1409"/>
                </a:moveTo>
                <a:lnTo>
                  <a:pt x="5043" y="1409"/>
                </a:lnTo>
                <a:cubicBezTo>
                  <a:pt x="5056" y="1412"/>
                  <a:pt x="5065" y="1426"/>
                  <a:pt x="5061" y="1439"/>
                </a:cubicBezTo>
                <a:cubicBezTo>
                  <a:pt x="5058" y="1453"/>
                  <a:pt x="5044" y="1461"/>
                  <a:pt x="5031" y="1457"/>
                </a:cubicBezTo>
                <a:cubicBezTo>
                  <a:pt x="5017" y="1454"/>
                  <a:pt x="5009" y="1441"/>
                  <a:pt x="5013" y="1427"/>
                </a:cubicBezTo>
                <a:cubicBezTo>
                  <a:pt x="5016" y="1414"/>
                  <a:pt x="5030" y="1406"/>
                  <a:pt x="5043" y="1409"/>
                </a:cubicBezTo>
                <a:close/>
                <a:moveTo>
                  <a:pt x="5139" y="1436"/>
                </a:moveTo>
                <a:lnTo>
                  <a:pt x="5139" y="1436"/>
                </a:lnTo>
                <a:cubicBezTo>
                  <a:pt x="5153" y="1439"/>
                  <a:pt x="5161" y="1453"/>
                  <a:pt x="5158" y="1466"/>
                </a:cubicBezTo>
                <a:cubicBezTo>
                  <a:pt x="5154" y="1480"/>
                  <a:pt x="5141" y="1488"/>
                  <a:pt x="5127" y="1485"/>
                </a:cubicBezTo>
                <a:cubicBezTo>
                  <a:pt x="5114" y="1481"/>
                  <a:pt x="5106" y="1468"/>
                  <a:pt x="5109" y="1454"/>
                </a:cubicBezTo>
                <a:cubicBezTo>
                  <a:pt x="5112" y="1441"/>
                  <a:pt x="5126" y="1433"/>
                  <a:pt x="5139" y="1436"/>
                </a:cubicBezTo>
                <a:close/>
                <a:moveTo>
                  <a:pt x="5236" y="1463"/>
                </a:moveTo>
                <a:lnTo>
                  <a:pt x="5236" y="1463"/>
                </a:lnTo>
                <a:cubicBezTo>
                  <a:pt x="5249" y="1466"/>
                  <a:pt x="5257" y="1480"/>
                  <a:pt x="5254" y="1493"/>
                </a:cubicBezTo>
                <a:cubicBezTo>
                  <a:pt x="5251" y="1507"/>
                  <a:pt x="5237" y="1515"/>
                  <a:pt x="5224" y="1512"/>
                </a:cubicBezTo>
                <a:cubicBezTo>
                  <a:pt x="5210" y="1508"/>
                  <a:pt x="5202" y="1495"/>
                  <a:pt x="5205" y="1481"/>
                </a:cubicBezTo>
                <a:cubicBezTo>
                  <a:pt x="5209" y="1468"/>
                  <a:pt x="5222" y="1460"/>
                  <a:pt x="5236" y="1463"/>
                </a:cubicBezTo>
                <a:close/>
                <a:moveTo>
                  <a:pt x="5332" y="1490"/>
                </a:moveTo>
                <a:lnTo>
                  <a:pt x="5332" y="1490"/>
                </a:lnTo>
                <a:cubicBezTo>
                  <a:pt x="5345" y="1493"/>
                  <a:pt x="5354" y="1507"/>
                  <a:pt x="5350" y="1520"/>
                </a:cubicBezTo>
                <a:cubicBezTo>
                  <a:pt x="5347" y="1534"/>
                  <a:pt x="5333" y="1542"/>
                  <a:pt x="5320" y="1539"/>
                </a:cubicBezTo>
                <a:cubicBezTo>
                  <a:pt x="5306" y="1535"/>
                  <a:pt x="5298" y="1522"/>
                  <a:pt x="5302" y="1508"/>
                </a:cubicBezTo>
                <a:cubicBezTo>
                  <a:pt x="5305" y="1495"/>
                  <a:pt x="5319" y="1487"/>
                  <a:pt x="5332" y="1490"/>
                </a:cubicBezTo>
                <a:close/>
                <a:moveTo>
                  <a:pt x="5428" y="1517"/>
                </a:moveTo>
                <a:lnTo>
                  <a:pt x="5428" y="1517"/>
                </a:lnTo>
                <a:cubicBezTo>
                  <a:pt x="5442" y="1520"/>
                  <a:pt x="5450" y="1534"/>
                  <a:pt x="5447" y="1547"/>
                </a:cubicBezTo>
                <a:cubicBezTo>
                  <a:pt x="5443" y="1561"/>
                  <a:pt x="5430" y="1569"/>
                  <a:pt x="5416" y="1566"/>
                </a:cubicBezTo>
                <a:cubicBezTo>
                  <a:pt x="5403" y="1562"/>
                  <a:pt x="5395" y="1549"/>
                  <a:pt x="5398" y="1535"/>
                </a:cubicBezTo>
                <a:cubicBezTo>
                  <a:pt x="5401" y="1522"/>
                  <a:pt x="5415" y="1514"/>
                  <a:pt x="5428" y="1517"/>
                </a:cubicBezTo>
                <a:close/>
                <a:moveTo>
                  <a:pt x="5525" y="1544"/>
                </a:moveTo>
                <a:lnTo>
                  <a:pt x="5525" y="1544"/>
                </a:lnTo>
                <a:cubicBezTo>
                  <a:pt x="5538" y="1547"/>
                  <a:pt x="5546" y="1561"/>
                  <a:pt x="5543" y="1574"/>
                </a:cubicBezTo>
                <a:cubicBezTo>
                  <a:pt x="5540" y="1588"/>
                  <a:pt x="5526" y="1596"/>
                  <a:pt x="5513" y="1593"/>
                </a:cubicBezTo>
                <a:lnTo>
                  <a:pt x="5512" y="1593"/>
                </a:lnTo>
                <a:cubicBezTo>
                  <a:pt x="5499" y="1589"/>
                  <a:pt x="5491" y="1576"/>
                  <a:pt x="5494" y="1562"/>
                </a:cubicBezTo>
                <a:cubicBezTo>
                  <a:pt x="5498" y="1549"/>
                  <a:pt x="5511" y="1541"/>
                  <a:pt x="5525" y="1544"/>
                </a:cubicBezTo>
                <a:close/>
                <a:moveTo>
                  <a:pt x="5621" y="1571"/>
                </a:moveTo>
                <a:lnTo>
                  <a:pt x="5621" y="1571"/>
                </a:lnTo>
                <a:cubicBezTo>
                  <a:pt x="5634" y="1574"/>
                  <a:pt x="5643" y="1588"/>
                  <a:pt x="5639" y="1601"/>
                </a:cubicBezTo>
                <a:cubicBezTo>
                  <a:pt x="5636" y="1615"/>
                  <a:pt x="5622" y="1623"/>
                  <a:pt x="5609" y="1620"/>
                </a:cubicBezTo>
                <a:cubicBezTo>
                  <a:pt x="5595" y="1616"/>
                  <a:pt x="5587" y="1603"/>
                  <a:pt x="5591" y="1589"/>
                </a:cubicBezTo>
                <a:cubicBezTo>
                  <a:pt x="5594" y="1576"/>
                  <a:pt x="5608" y="1568"/>
                  <a:pt x="5621" y="1571"/>
                </a:cubicBezTo>
                <a:close/>
                <a:moveTo>
                  <a:pt x="5717" y="1598"/>
                </a:moveTo>
                <a:lnTo>
                  <a:pt x="5717" y="1598"/>
                </a:lnTo>
                <a:cubicBezTo>
                  <a:pt x="5731" y="1602"/>
                  <a:pt x="5739" y="1615"/>
                  <a:pt x="5736" y="1628"/>
                </a:cubicBezTo>
                <a:cubicBezTo>
                  <a:pt x="5732" y="1642"/>
                  <a:pt x="5719" y="1650"/>
                  <a:pt x="5705" y="1647"/>
                </a:cubicBezTo>
                <a:cubicBezTo>
                  <a:pt x="5692" y="1643"/>
                  <a:pt x="5684" y="1630"/>
                  <a:pt x="5687" y="1616"/>
                </a:cubicBezTo>
                <a:cubicBezTo>
                  <a:pt x="5690" y="1603"/>
                  <a:pt x="5704" y="1595"/>
                  <a:pt x="5717" y="1598"/>
                </a:cubicBezTo>
                <a:close/>
                <a:moveTo>
                  <a:pt x="5814" y="1625"/>
                </a:moveTo>
                <a:lnTo>
                  <a:pt x="5814" y="1625"/>
                </a:lnTo>
                <a:cubicBezTo>
                  <a:pt x="5827" y="1629"/>
                  <a:pt x="5835" y="1642"/>
                  <a:pt x="5832" y="1656"/>
                </a:cubicBezTo>
                <a:cubicBezTo>
                  <a:pt x="5828" y="1669"/>
                  <a:pt x="5815" y="1677"/>
                  <a:pt x="5802" y="1674"/>
                </a:cubicBezTo>
                <a:lnTo>
                  <a:pt x="5801" y="1674"/>
                </a:lnTo>
                <a:cubicBezTo>
                  <a:pt x="5788" y="1670"/>
                  <a:pt x="5780" y="1657"/>
                  <a:pt x="5783" y="1643"/>
                </a:cubicBezTo>
                <a:cubicBezTo>
                  <a:pt x="5787" y="1630"/>
                  <a:pt x="5800" y="1622"/>
                  <a:pt x="5814" y="1625"/>
                </a:cubicBezTo>
                <a:close/>
                <a:moveTo>
                  <a:pt x="5910" y="1652"/>
                </a:moveTo>
                <a:lnTo>
                  <a:pt x="5910" y="1652"/>
                </a:lnTo>
                <a:cubicBezTo>
                  <a:pt x="5923" y="1656"/>
                  <a:pt x="5932" y="1669"/>
                  <a:pt x="5928" y="1683"/>
                </a:cubicBezTo>
                <a:cubicBezTo>
                  <a:pt x="5925" y="1696"/>
                  <a:pt x="5911" y="1704"/>
                  <a:pt x="5898" y="1701"/>
                </a:cubicBezTo>
                <a:cubicBezTo>
                  <a:pt x="5884" y="1697"/>
                  <a:pt x="5876" y="1684"/>
                  <a:pt x="5880" y="1670"/>
                </a:cubicBezTo>
                <a:cubicBezTo>
                  <a:pt x="5883" y="1657"/>
                  <a:pt x="5897" y="1649"/>
                  <a:pt x="5910" y="1652"/>
                </a:cubicBezTo>
                <a:close/>
                <a:moveTo>
                  <a:pt x="6006" y="1679"/>
                </a:moveTo>
                <a:lnTo>
                  <a:pt x="6006" y="1679"/>
                </a:lnTo>
                <a:cubicBezTo>
                  <a:pt x="6020" y="1683"/>
                  <a:pt x="6028" y="1696"/>
                  <a:pt x="6024" y="1710"/>
                </a:cubicBezTo>
                <a:cubicBezTo>
                  <a:pt x="6021" y="1723"/>
                  <a:pt x="6008" y="1731"/>
                  <a:pt x="5994" y="1728"/>
                </a:cubicBezTo>
                <a:cubicBezTo>
                  <a:pt x="5981" y="1724"/>
                  <a:pt x="5973" y="1711"/>
                  <a:pt x="5976" y="1697"/>
                </a:cubicBezTo>
                <a:cubicBezTo>
                  <a:pt x="5979" y="1684"/>
                  <a:pt x="5993" y="1676"/>
                  <a:pt x="6006" y="1679"/>
                </a:cubicBezTo>
                <a:close/>
                <a:moveTo>
                  <a:pt x="6103" y="1706"/>
                </a:moveTo>
                <a:lnTo>
                  <a:pt x="6103" y="1706"/>
                </a:lnTo>
                <a:cubicBezTo>
                  <a:pt x="6116" y="1710"/>
                  <a:pt x="6124" y="1723"/>
                  <a:pt x="6121" y="1737"/>
                </a:cubicBezTo>
                <a:cubicBezTo>
                  <a:pt x="6117" y="1750"/>
                  <a:pt x="6104" y="1758"/>
                  <a:pt x="6091" y="1755"/>
                </a:cubicBezTo>
                <a:lnTo>
                  <a:pt x="6090" y="1755"/>
                </a:lnTo>
                <a:cubicBezTo>
                  <a:pt x="6077" y="1751"/>
                  <a:pt x="6069" y="1738"/>
                  <a:pt x="6072" y="1724"/>
                </a:cubicBezTo>
                <a:cubicBezTo>
                  <a:pt x="6076" y="1711"/>
                  <a:pt x="6089" y="1703"/>
                  <a:pt x="6103" y="1706"/>
                </a:cubicBezTo>
                <a:close/>
                <a:moveTo>
                  <a:pt x="6199" y="1733"/>
                </a:moveTo>
                <a:lnTo>
                  <a:pt x="6199" y="1733"/>
                </a:lnTo>
                <a:cubicBezTo>
                  <a:pt x="6212" y="1737"/>
                  <a:pt x="6220" y="1750"/>
                  <a:pt x="6217" y="1764"/>
                </a:cubicBezTo>
                <a:cubicBezTo>
                  <a:pt x="6214" y="1777"/>
                  <a:pt x="6200" y="1785"/>
                  <a:pt x="6187" y="1782"/>
                </a:cubicBezTo>
                <a:cubicBezTo>
                  <a:pt x="6173" y="1778"/>
                  <a:pt x="6165" y="1765"/>
                  <a:pt x="6169" y="1752"/>
                </a:cubicBezTo>
                <a:cubicBezTo>
                  <a:pt x="6172" y="1738"/>
                  <a:pt x="6186" y="1730"/>
                  <a:pt x="6199" y="1733"/>
                </a:cubicBezTo>
                <a:close/>
                <a:moveTo>
                  <a:pt x="6295" y="1760"/>
                </a:moveTo>
                <a:lnTo>
                  <a:pt x="6295" y="1760"/>
                </a:lnTo>
                <a:cubicBezTo>
                  <a:pt x="6309" y="1764"/>
                  <a:pt x="6317" y="1777"/>
                  <a:pt x="6313" y="1791"/>
                </a:cubicBezTo>
                <a:cubicBezTo>
                  <a:pt x="6310" y="1804"/>
                  <a:pt x="6297" y="1812"/>
                  <a:pt x="6283" y="1809"/>
                </a:cubicBezTo>
                <a:cubicBezTo>
                  <a:pt x="6270" y="1806"/>
                  <a:pt x="6262" y="1792"/>
                  <a:pt x="6265" y="1779"/>
                </a:cubicBezTo>
                <a:cubicBezTo>
                  <a:pt x="6268" y="1765"/>
                  <a:pt x="6282" y="1757"/>
                  <a:pt x="6295" y="1760"/>
                </a:cubicBezTo>
                <a:close/>
                <a:moveTo>
                  <a:pt x="6392" y="1787"/>
                </a:moveTo>
                <a:lnTo>
                  <a:pt x="6392" y="1787"/>
                </a:lnTo>
                <a:cubicBezTo>
                  <a:pt x="6405" y="1791"/>
                  <a:pt x="6413" y="1804"/>
                  <a:pt x="6410" y="1818"/>
                </a:cubicBezTo>
                <a:cubicBezTo>
                  <a:pt x="6406" y="1831"/>
                  <a:pt x="6393" y="1839"/>
                  <a:pt x="6379" y="1836"/>
                </a:cubicBezTo>
                <a:cubicBezTo>
                  <a:pt x="6366" y="1833"/>
                  <a:pt x="6358" y="1819"/>
                  <a:pt x="6361" y="1806"/>
                </a:cubicBezTo>
                <a:cubicBezTo>
                  <a:pt x="6365" y="1792"/>
                  <a:pt x="6378" y="1784"/>
                  <a:pt x="6392" y="1787"/>
                </a:cubicBezTo>
                <a:close/>
                <a:moveTo>
                  <a:pt x="6488" y="1814"/>
                </a:moveTo>
                <a:lnTo>
                  <a:pt x="6488" y="1814"/>
                </a:lnTo>
                <a:cubicBezTo>
                  <a:pt x="6501" y="1818"/>
                  <a:pt x="6509" y="1831"/>
                  <a:pt x="6506" y="1845"/>
                </a:cubicBezTo>
                <a:cubicBezTo>
                  <a:pt x="6503" y="1858"/>
                  <a:pt x="6489" y="1866"/>
                  <a:pt x="6476" y="1863"/>
                </a:cubicBezTo>
                <a:cubicBezTo>
                  <a:pt x="6462" y="1860"/>
                  <a:pt x="6454" y="1846"/>
                  <a:pt x="6458" y="1833"/>
                </a:cubicBezTo>
                <a:cubicBezTo>
                  <a:pt x="6461" y="1819"/>
                  <a:pt x="6475" y="1811"/>
                  <a:pt x="6488" y="1814"/>
                </a:cubicBezTo>
                <a:close/>
                <a:moveTo>
                  <a:pt x="6584" y="1841"/>
                </a:moveTo>
                <a:lnTo>
                  <a:pt x="6584" y="1841"/>
                </a:lnTo>
                <a:cubicBezTo>
                  <a:pt x="6598" y="1845"/>
                  <a:pt x="6606" y="1858"/>
                  <a:pt x="6602" y="1872"/>
                </a:cubicBezTo>
                <a:cubicBezTo>
                  <a:pt x="6599" y="1885"/>
                  <a:pt x="6586" y="1893"/>
                  <a:pt x="6572" y="1890"/>
                </a:cubicBezTo>
                <a:cubicBezTo>
                  <a:pt x="6559" y="1887"/>
                  <a:pt x="6551" y="1873"/>
                  <a:pt x="6554" y="1860"/>
                </a:cubicBezTo>
                <a:cubicBezTo>
                  <a:pt x="6557" y="1846"/>
                  <a:pt x="6571" y="1838"/>
                  <a:pt x="6584" y="1841"/>
                </a:cubicBezTo>
                <a:close/>
                <a:moveTo>
                  <a:pt x="6681" y="1868"/>
                </a:moveTo>
                <a:lnTo>
                  <a:pt x="6681" y="1868"/>
                </a:lnTo>
                <a:cubicBezTo>
                  <a:pt x="6694" y="1872"/>
                  <a:pt x="6702" y="1885"/>
                  <a:pt x="6699" y="1899"/>
                </a:cubicBezTo>
                <a:cubicBezTo>
                  <a:pt x="6695" y="1912"/>
                  <a:pt x="6682" y="1920"/>
                  <a:pt x="6668" y="1917"/>
                </a:cubicBezTo>
                <a:cubicBezTo>
                  <a:pt x="6655" y="1914"/>
                  <a:pt x="6647" y="1900"/>
                  <a:pt x="6650" y="1887"/>
                </a:cubicBezTo>
                <a:cubicBezTo>
                  <a:pt x="6654" y="1873"/>
                  <a:pt x="6667" y="1865"/>
                  <a:pt x="6681" y="1868"/>
                </a:cubicBezTo>
                <a:close/>
                <a:moveTo>
                  <a:pt x="6777" y="1895"/>
                </a:moveTo>
                <a:lnTo>
                  <a:pt x="6777" y="1896"/>
                </a:lnTo>
                <a:cubicBezTo>
                  <a:pt x="6790" y="1899"/>
                  <a:pt x="6798" y="1912"/>
                  <a:pt x="6795" y="1926"/>
                </a:cubicBezTo>
                <a:cubicBezTo>
                  <a:pt x="6792" y="1939"/>
                  <a:pt x="6778" y="1947"/>
                  <a:pt x="6765" y="1944"/>
                </a:cubicBezTo>
                <a:cubicBezTo>
                  <a:pt x="6751" y="1941"/>
                  <a:pt x="6743" y="1927"/>
                  <a:pt x="6747" y="1914"/>
                </a:cubicBezTo>
                <a:cubicBezTo>
                  <a:pt x="6750" y="1900"/>
                  <a:pt x="6763" y="1892"/>
                  <a:pt x="6777" y="1895"/>
                </a:cubicBezTo>
                <a:close/>
                <a:moveTo>
                  <a:pt x="6873" y="1923"/>
                </a:moveTo>
                <a:lnTo>
                  <a:pt x="6873" y="1923"/>
                </a:lnTo>
                <a:cubicBezTo>
                  <a:pt x="6887" y="1926"/>
                  <a:pt x="6895" y="1939"/>
                  <a:pt x="6891" y="1953"/>
                </a:cubicBezTo>
                <a:cubicBezTo>
                  <a:pt x="6888" y="1966"/>
                  <a:pt x="6875" y="1974"/>
                  <a:pt x="6861" y="1971"/>
                </a:cubicBezTo>
                <a:cubicBezTo>
                  <a:pt x="6848" y="1968"/>
                  <a:pt x="6840" y="1954"/>
                  <a:pt x="6843" y="1941"/>
                </a:cubicBezTo>
                <a:cubicBezTo>
                  <a:pt x="6846" y="1927"/>
                  <a:pt x="6860" y="1919"/>
                  <a:pt x="6873" y="1923"/>
                </a:cubicBezTo>
                <a:close/>
                <a:moveTo>
                  <a:pt x="6970" y="1950"/>
                </a:moveTo>
                <a:lnTo>
                  <a:pt x="6970" y="1950"/>
                </a:lnTo>
                <a:cubicBezTo>
                  <a:pt x="6983" y="1953"/>
                  <a:pt x="6991" y="1966"/>
                  <a:pt x="6988" y="1980"/>
                </a:cubicBezTo>
                <a:cubicBezTo>
                  <a:pt x="6984" y="1993"/>
                  <a:pt x="6971" y="2001"/>
                  <a:pt x="6957" y="1998"/>
                </a:cubicBezTo>
                <a:cubicBezTo>
                  <a:pt x="6944" y="1995"/>
                  <a:pt x="6936" y="1981"/>
                  <a:pt x="6939" y="1968"/>
                </a:cubicBezTo>
                <a:cubicBezTo>
                  <a:pt x="6943" y="1954"/>
                  <a:pt x="6956" y="1946"/>
                  <a:pt x="6970" y="1950"/>
                </a:cubicBezTo>
                <a:close/>
                <a:moveTo>
                  <a:pt x="7066" y="1977"/>
                </a:moveTo>
                <a:lnTo>
                  <a:pt x="7066" y="1977"/>
                </a:lnTo>
                <a:cubicBezTo>
                  <a:pt x="7079" y="1980"/>
                  <a:pt x="7087" y="1994"/>
                  <a:pt x="7084" y="2007"/>
                </a:cubicBezTo>
                <a:cubicBezTo>
                  <a:pt x="7081" y="2020"/>
                  <a:pt x="7067" y="2028"/>
                  <a:pt x="7054" y="2025"/>
                </a:cubicBezTo>
                <a:cubicBezTo>
                  <a:pt x="7040" y="2022"/>
                  <a:pt x="7032" y="2008"/>
                  <a:pt x="7036" y="1995"/>
                </a:cubicBezTo>
                <a:cubicBezTo>
                  <a:pt x="7039" y="1981"/>
                  <a:pt x="7052" y="1973"/>
                  <a:pt x="7066" y="1977"/>
                </a:cubicBezTo>
                <a:close/>
                <a:moveTo>
                  <a:pt x="7162" y="2004"/>
                </a:moveTo>
                <a:lnTo>
                  <a:pt x="7162" y="2004"/>
                </a:lnTo>
                <a:cubicBezTo>
                  <a:pt x="7176" y="2007"/>
                  <a:pt x="7184" y="2021"/>
                  <a:pt x="7180" y="2034"/>
                </a:cubicBezTo>
                <a:cubicBezTo>
                  <a:pt x="7177" y="2047"/>
                  <a:pt x="7164" y="2055"/>
                  <a:pt x="7150" y="2052"/>
                </a:cubicBezTo>
                <a:cubicBezTo>
                  <a:pt x="7137" y="2049"/>
                  <a:pt x="7129" y="2035"/>
                  <a:pt x="7132" y="2022"/>
                </a:cubicBezTo>
                <a:cubicBezTo>
                  <a:pt x="7135" y="2008"/>
                  <a:pt x="7149" y="2000"/>
                  <a:pt x="7162" y="2004"/>
                </a:cubicBezTo>
                <a:close/>
                <a:moveTo>
                  <a:pt x="7259" y="2031"/>
                </a:moveTo>
                <a:lnTo>
                  <a:pt x="7259" y="2031"/>
                </a:lnTo>
                <a:cubicBezTo>
                  <a:pt x="7272" y="2034"/>
                  <a:pt x="7280" y="2048"/>
                  <a:pt x="7277" y="2061"/>
                </a:cubicBezTo>
                <a:cubicBezTo>
                  <a:pt x="7273" y="2074"/>
                  <a:pt x="7260" y="2083"/>
                  <a:pt x="7246" y="2079"/>
                </a:cubicBezTo>
                <a:cubicBezTo>
                  <a:pt x="7233" y="2076"/>
                  <a:pt x="7225" y="2062"/>
                  <a:pt x="7228" y="2049"/>
                </a:cubicBezTo>
                <a:cubicBezTo>
                  <a:pt x="7232" y="2035"/>
                  <a:pt x="7245" y="2027"/>
                  <a:pt x="7259" y="2031"/>
                </a:cubicBezTo>
                <a:close/>
                <a:moveTo>
                  <a:pt x="7355" y="2058"/>
                </a:moveTo>
                <a:lnTo>
                  <a:pt x="7355" y="2058"/>
                </a:lnTo>
                <a:cubicBezTo>
                  <a:pt x="7368" y="2061"/>
                  <a:pt x="7376" y="2075"/>
                  <a:pt x="7373" y="2088"/>
                </a:cubicBezTo>
                <a:cubicBezTo>
                  <a:pt x="7370" y="2101"/>
                  <a:pt x="7356" y="2110"/>
                  <a:pt x="7343" y="2106"/>
                </a:cubicBezTo>
                <a:cubicBezTo>
                  <a:pt x="7329" y="2103"/>
                  <a:pt x="7321" y="2089"/>
                  <a:pt x="7325" y="2076"/>
                </a:cubicBezTo>
                <a:cubicBezTo>
                  <a:pt x="7328" y="2062"/>
                  <a:pt x="7341" y="2054"/>
                  <a:pt x="7355" y="2058"/>
                </a:cubicBezTo>
                <a:close/>
                <a:moveTo>
                  <a:pt x="7451" y="2085"/>
                </a:moveTo>
                <a:lnTo>
                  <a:pt x="7451" y="2085"/>
                </a:lnTo>
                <a:cubicBezTo>
                  <a:pt x="7465" y="2088"/>
                  <a:pt x="7473" y="2102"/>
                  <a:pt x="7469" y="2115"/>
                </a:cubicBezTo>
                <a:cubicBezTo>
                  <a:pt x="7466" y="2128"/>
                  <a:pt x="7452" y="2137"/>
                  <a:pt x="7439" y="2133"/>
                </a:cubicBezTo>
                <a:cubicBezTo>
                  <a:pt x="7426" y="2130"/>
                  <a:pt x="7418" y="2116"/>
                  <a:pt x="7421" y="2103"/>
                </a:cubicBezTo>
                <a:cubicBezTo>
                  <a:pt x="7424" y="2089"/>
                  <a:pt x="7438" y="2081"/>
                  <a:pt x="7451" y="2085"/>
                </a:cubicBezTo>
                <a:close/>
                <a:moveTo>
                  <a:pt x="7548" y="2112"/>
                </a:moveTo>
                <a:lnTo>
                  <a:pt x="7548" y="2112"/>
                </a:lnTo>
                <a:cubicBezTo>
                  <a:pt x="7561" y="2115"/>
                  <a:pt x="7569" y="2129"/>
                  <a:pt x="7566" y="2142"/>
                </a:cubicBezTo>
                <a:cubicBezTo>
                  <a:pt x="7562" y="2155"/>
                  <a:pt x="7549" y="2164"/>
                  <a:pt x="7535" y="2160"/>
                </a:cubicBezTo>
                <a:cubicBezTo>
                  <a:pt x="7522" y="2157"/>
                  <a:pt x="7514" y="2143"/>
                  <a:pt x="7517" y="2130"/>
                </a:cubicBezTo>
                <a:cubicBezTo>
                  <a:pt x="7521" y="2117"/>
                  <a:pt x="7534" y="2108"/>
                  <a:pt x="7548" y="2112"/>
                </a:cubicBezTo>
                <a:close/>
                <a:moveTo>
                  <a:pt x="7644" y="2139"/>
                </a:moveTo>
                <a:lnTo>
                  <a:pt x="7644" y="2139"/>
                </a:lnTo>
                <a:cubicBezTo>
                  <a:pt x="7657" y="2142"/>
                  <a:pt x="7665" y="2156"/>
                  <a:pt x="7662" y="2169"/>
                </a:cubicBezTo>
                <a:cubicBezTo>
                  <a:pt x="7659" y="2182"/>
                  <a:pt x="7645" y="2191"/>
                  <a:pt x="7632" y="2187"/>
                </a:cubicBezTo>
                <a:cubicBezTo>
                  <a:pt x="7618" y="2184"/>
                  <a:pt x="7610" y="2170"/>
                  <a:pt x="7614" y="2157"/>
                </a:cubicBezTo>
                <a:cubicBezTo>
                  <a:pt x="7617" y="2144"/>
                  <a:pt x="7630" y="2135"/>
                  <a:pt x="7644" y="2139"/>
                </a:cubicBezTo>
                <a:close/>
                <a:moveTo>
                  <a:pt x="7740" y="2166"/>
                </a:moveTo>
                <a:lnTo>
                  <a:pt x="7740" y="2166"/>
                </a:lnTo>
                <a:cubicBezTo>
                  <a:pt x="7754" y="2169"/>
                  <a:pt x="7762" y="2183"/>
                  <a:pt x="7758" y="2196"/>
                </a:cubicBezTo>
                <a:cubicBezTo>
                  <a:pt x="7755" y="2210"/>
                  <a:pt x="7741" y="2218"/>
                  <a:pt x="7728" y="2214"/>
                </a:cubicBezTo>
                <a:cubicBezTo>
                  <a:pt x="7715" y="2211"/>
                  <a:pt x="7706" y="2197"/>
                  <a:pt x="7710" y="2184"/>
                </a:cubicBezTo>
                <a:cubicBezTo>
                  <a:pt x="7713" y="2171"/>
                  <a:pt x="7727" y="2162"/>
                  <a:pt x="7740" y="2166"/>
                </a:cubicBezTo>
                <a:close/>
                <a:moveTo>
                  <a:pt x="7836" y="2193"/>
                </a:moveTo>
                <a:lnTo>
                  <a:pt x="7837" y="2193"/>
                </a:lnTo>
                <a:cubicBezTo>
                  <a:pt x="7850" y="2196"/>
                  <a:pt x="7858" y="2210"/>
                  <a:pt x="7855" y="2223"/>
                </a:cubicBezTo>
                <a:cubicBezTo>
                  <a:pt x="7851" y="2237"/>
                  <a:pt x="7838" y="2245"/>
                  <a:pt x="7824" y="2241"/>
                </a:cubicBezTo>
                <a:cubicBezTo>
                  <a:pt x="7811" y="2238"/>
                  <a:pt x="7803" y="2224"/>
                  <a:pt x="7806" y="2211"/>
                </a:cubicBezTo>
                <a:cubicBezTo>
                  <a:pt x="7810" y="2198"/>
                  <a:pt x="7823" y="2189"/>
                  <a:pt x="7836" y="2193"/>
                </a:cubicBezTo>
                <a:close/>
                <a:moveTo>
                  <a:pt x="7933" y="2220"/>
                </a:moveTo>
                <a:lnTo>
                  <a:pt x="7933" y="2220"/>
                </a:lnTo>
                <a:cubicBezTo>
                  <a:pt x="7946" y="2223"/>
                  <a:pt x="7954" y="2237"/>
                  <a:pt x="7951" y="2250"/>
                </a:cubicBezTo>
                <a:cubicBezTo>
                  <a:pt x="7948" y="2264"/>
                  <a:pt x="7934" y="2272"/>
                  <a:pt x="7921" y="2268"/>
                </a:cubicBezTo>
                <a:cubicBezTo>
                  <a:pt x="7907" y="2265"/>
                  <a:pt x="7899" y="2251"/>
                  <a:pt x="7903" y="2238"/>
                </a:cubicBezTo>
                <a:cubicBezTo>
                  <a:pt x="7906" y="2225"/>
                  <a:pt x="7919" y="2216"/>
                  <a:pt x="7933" y="2220"/>
                </a:cubicBezTo>
                <a:close/>
                <a:moveTo>
                  <a:pt x="8029" y="2247"/>
                </a:moveTo>
                <a:lnTo>
                  <a:pt x="8029" y="2247"/>
                </a:lnTo>
                <a:cubicBezTo>
                  <a:pt x="8043" y="2250"/>
                  <a:pt x="8051" y="2264"/>
                  <a:pt x="8047" y="2277"/>
                </a:cubicBezTo>
                <a:cubicBezTo>
                  <a:pt x="8044" y="2291"/>
                  <a:pt x="8030" y="2299"/>
                  <a:pt x="8017" y="2295"/>
                </a:cubicBezTo>
                <a:cubicBezTo>
                  <a:pt x="8004" y="2292"/>
                  <a:pt x="7995" y="2278"/>
                  <a:pt x="7999" y="2265"/>
                </a:cubicBezTo>
                <a:cubicBezTo>
                  <a:pt x="8002" y="2252"/>
                  <a:pt x="8016" y="2244"/>
                  <a:pt x="8029" y="2247"/>
                </a:cubicBezTo>
                <a:close/>
                <a:moveTo>
                  <a:pt x="8125" y="2274"/>
                </a:moveTo>
                <a:lnTo>
                  <a:pt x="8126" y="2274"/>
                </a:lnTo>
                <a:cubicBezTo>
                  <a:pt x="8139" y="2277"/>
                  <a:pt x="8147" y="2291"/>
                  <a:pt x="8144" y="2304"/>
                </a:cubicBezTo>
                <a:cubicBezTo>
                  <a:pt x="8140" y="2318"/>
                  <a:pt x="8127" y="2326"/>
                  <a:pt x="8113" y="2322"/>
                </a:cubicBezTo>
                <a:cubicBezTo>
                  <a:pt x="8100" y="2319"/>
                  <a:pt x="8092" y="2305"/>
                  <a:pt x="8095" y="2292"/>
                </a:cubicBezTo>
                <a:cubicBezTo>
                  <a:pt x="8099" y="2279"/>
                  <a:pt x="8112" y="2271"/>
                  <a:pt x="8125" y="2274"/>
                </a:cubicBezTo>
                <a:close/>
                <a:moveTo>
                  <a:pt x="8222" y="2301"/>
                </a:moveTo>
                <a:lnTo>
                  <a:pt x="8222" y="2301"/>
                </a:lnTo>
                <a:cubicBezTo>
                  <a:pt x="8235" y="2304"/>
                  <a:pt x="8243" y="2318"/>
                  <a:pt x="8240" y="2331"/>
                </a:cubicBezTo>
                <a:cubicBezTo>
                  <a:pt x="8237" y="2345"/>
                  <a:pt x="8223" y="2353"/>
                  <a:pt x="8210" y="2349"/>
                </a:cubicBezTo>
                <a:cubicBezTo>
                  <a:pt x="8196" y="2346"/>
                  <a:pt x="8188" y="2333"/>
                  <a:pt x="8191" y="2319"/>
                </a:cubicBezTo>
                <a:cubicBezTo>
                  <a:pt x="8195" y="2306"/>
                  <a:pt x="8208" y="2298"/>
                  <a:pt x="8222" y="2301"/>
                </a:cubicBezTo>
                <a:close/>
                <a:moveTo>
                  <a:pt x="8318" y="2328"/>
                </a:moveTo>
                <a:lnTo>
                  <a:pt x="8318" y="2328"/>
                </a:lnTo>
                <a:cubicBezTo>
                  <a:pt x="8332" y="2331"/>
                  <a:pt x="8340" y="2345"/>
                  <a:pt x="8336" y="2358"/>
                </a:cubicBezTo>
                <a:cubicBezTo>
                  <a:pt x="8333" y="2372"/>
                  <a:pt x="8319" y="2380"/>
                  <a:pt x="8306" y="2376"/>
                </a:cubicBezTo>
                <a:cubicBezTo>
                  <a:pt x="8293" y="2373"/>
                  <a:pt x="8284" y="2360"/>
                  <a:pt x="8288" y="2346"/>
                </a:cubicBezTo>
                <a:cubicBezTo>
                  <a:pt x="8291" y="2333"/>
                  <a:pt x="8305" y="2325"/>
                  <a:pt x="8318" y="2328"/>
                </a:cubicBezTo>
                <a:close/>
                <a:moveTo>
                  <a:pt x="8414" y="2355"/>
                </a:moveTo>
                <a:lnTo>
                  <a:pt x="8415" y="2355"/>
                </a:lnTo>
                <a:cubicBezTo>
                  <a:pt x="8428" y="2358"/>
                  <a:pt x="8436" y="2372"/>
                  <a:pt x="8433" y="2385"/>
                </a:cubicBezTo>
                <a:cubicBezTo>
                  <a:pt x="8429" y="2399"/>
                  <a:pt x="8416" y="2407"/>
                  <a:pt x="8402" y="2404"/>
                </a:cubicBezTo>
                <a:lnTo>
                  <a:pt x="8402" y="2403"/>
                </a:lnTo>
                <a:cubicBezTo>
                  <a:pt x="8389" y="2400"/>
                  <a:pt x="8381" y="2387"/>
                  <a:pt x="8384" y="2373"/>
                </a:cubicBezTo>
                <a:cubicBezTo>
                  <a:pt x="8387" y="2360"/>
                  <a:pt x="8401" y="2352"/>
                  <a:pt x="8414" y="2355"/>
                </a:cubicBezTo>
                <a:close/>
                <a:moveTo>
                  <a:pt x="8511" y="2382"/>
                </a:moveTo>
                <a:lnTo>
                  <a:pt x="8511" y="2382"/>
                </a:lnTo>
                <a:cubicBezTo>
                  <a:pt x="8524" y="2385"/>
                  <a:pt x="8532" y="2399"/>
                  <a:pt x="8529" y="2412"/>
                </a:cubicBezTo>
                <a:cubicBezTo>
                  <a:pt x="8526" y="2426"/>
                  <a:pt x="8512" y="2434"/>
                  <a:pt x="8499" y="2431"/>
                </a:cubicBezTo>
                <a:cubicBezTo>
                  <a:pt x="8485" y="2427"/>
                  <a:pt x="8477" y="2414"/>
                  <a:pt x="8480" y="2400"/>
                </a:cubicBezTo>
                <a:cubicBezTo>
                  <a:pt x="8484" y="2387"/>
                  <a:pt x="8497" y="2379"/>
                  <a:pt x="8511" y="2382"/>
                </a:cubicBezTo>
                <a:close/>
                <a:moveTo>
                  <a:pt x="8607" y="2409"/>
                </a:moveTo>
                <a:lnTo>
                  <a:pt x="8607" y="2409"/>
                </a:lnTo>
                <a:cubicBezTo>
                  <a:pt x="8621" y="2412"/>
                  <a:pt x="8629" y="2426"/>
                  <a:pt x="8625" y="2439"/>
                </a:cubicBezTo>
                <a:cubicBezTo>
                  <a:pt x="8622" y="2453"/>
                  <a:pt x="8608" y="2461"/>
                  <a:pt x="8595" y="2458"/>
                </a:cubicBezTo>
                <a:cubicBezTo>
                  <a:pt x="8582" y="2454"/>
                  <a:pt x="8573" y="2441"/>
                  <a:pt x="8577" y="2427"/>
                </a:cubicBezTo>
                <a:cubicBezTo>
                  <a:pt x="8580" y="2414"/>
                  <a:pt x="8594" y="2406"/>
                  <a:pt x="8607" y="2409"/>
                </a:cubicBezTo>
                <a:close/>
                <a:moveTo>
                  <a:pt x="8703" y="2436"/>
                </a:moveTo>
                <a:lnTo>
                  <a:pt x="8703" y="2436"/>
                </a:lnTo>
                <a:cubicBezTo>
                  <a:pt x="8717" y="2439"/>
                  <a:pt x="8725" y="2453"/>
                  <a:pt x="8722" y="2466"/>
                </a:cubicBezTo>
                <a:cubicBezTo>
                  <a:pt x="8718" y="2480"/>
                  <a:pt x="8705" y="2488"/>
                  <a:pt x="8691" y="2485"/>
                </a:cubicBezTo>
                <a:cubicBezTo>
                  <a:pt x="8678" y="2481"/>
                  <a:pt x="8670" y="2468"/>
                  <a:pt x="8673" y="2454"/>
                </a:cubicBezTo>
                <a:cubicBezTo>
                  <a:pt x="8676" y="2441"/>
                  <a:pt x="8690" y="2433"/>
                  <a:pt x="8703" y="2436"/>
                </a:cubicBezTo>
                <a:close/>
                <a:moveTo>
                  <a:pt x="8800" y="2463"/>
                </a:moveTo>
                <a:lnTo>
                  <a:pt x="8800" y="2463"/>
                </a:lnTo>
                <a:cubicBezTo>
                  <a:pt x="8813" y="2466"/>
                  <a:pt x="8821" y="2480"/>
                  <a:pt x="8818" y="2493"/>
                </a:cubicBezTo>
                <a:cubicBezTo>
                  <a:pt x="8815" y="2507"/>
                  <a:pt x="8801" y="2515"/>
                  <a:pt x="8788" y="2512"/>
                </a:cubicBezTo>
                <a:cubicBezTo>
                  <a:pt x="8774" y="2508"/>
                  <a:pt x="8766" y="2495"/>
                  <a:pt x="8769" y="2481"/>
                </a:cubicBezTo>
                <a:cubicBezTo>
                  <a:pt x="8773" y="2468"/>
                  <a:pt x="8786" y="2460"/>
                  <a:pt x="8800" y="2463"/>
                </a:cubicBezTo>
                <a:close/>
                <a:moveTo>
                  <a:pt x="8896" y="2490"/>
                </a:moveTo>
                <a:lnTo>
                  <a:pt x="8896" y="2490"/>
                </a:lnTo>
                <a:cubicBezTo>
                  <a:pt x="8910" y="2493"/>
                  <a:pt x="8918" y="2507"/>
                  <a:pt x="8914" y="2520"/>
                </a:cubicBezTo>
                <a:cubicBezTo>
                  <a:pt x="8911" y="2534"/>
                  <a:pt x="8897" y="2542"/>
                  <a:pt x="8884" y="2539"/>
                </a:cubicBezTo>
                <a:cubicBezTo>
                  <a:pt x="8871" y="2535"/>
                  <a:pt x="8862" y="2522"/>
                  <a:pt x="8866" y="2508"/>
                </a:cubicBezTo>
                <a:cubicBezTo>
                  <a:pt x="8869" y="2495"/>
                  <a:pt x="8883" y="2487"/>
                  <a:pt x="8896" y="2490"/>
                </a:cubicBezTo>
                <a:close/>
                <a:moveTo>
                  <a:pt x="8992" y="2517"/>
                </a:moveTo>
                <a:lnTo>
                  <a:pt x="8992" y="2517"/>
                </a:lnTo>
                <a:cubicBezTo>
                  <a:pt x="9006" y="2521"/>
                  <a:pt x="9014" y="2534"/>
                  <a:pt x="9011" y="2547"/>
                </a:cubicBezTo>
                <a:cubicBezTo>
                  <a:pt x="9007" y="2561"/>
                  <a:pt x="8994" y="2569"/>
                  <a:pt x="8980" y="2566"/>
                </a:cubicBezTo>
                <a:cubicBezTo>
                  <a:pt x="8967" y="2562"/>
                  <a:pt x="8959" y="2549"/>
                  <a:pt x="8962" y="2535"/>
                </a:cubicBezTo>
                <a:cubicBezTo>
                  <a:pt x="8965" y="2522"/>
                  <a:pt x="8979" y="2514"/>
                  <a:pt x="8992" y="2517"/>
                </a:cubicBezTo>
                <a:close/>
                <a:moveTo>
                  <a:pt x="9089" y="2544"/>
                </a:moveTo>
                <a:lnTo>
                  <a:pt x="9089" y="2544"/>
                </a:lnTo>
                <a:cubicBezTo>
                  <a:pt x="9102" y="2548"/>
                  <a:pt x="9110" y="2561"/>
                  <a:pt x="9107" y="2575"/>
                </a:cubicBezTo>
                <a:cubicBezTo>
                  <a:pt x="9104" y="2588"/>
                  <a:pt x="9090" y="2596"/>
                  <a:pt x="9077" y="2593"/>
                </a:cubicBezTo>
                <a:cubicBezTo>
                  <a:pt x="9063" y="2589"/>
                  <a:pt x="9055" y="2576"/>
                  <a:pt x="9058" y="2562"/>
                </a:cubicBezTo>
                <a:cubicBezTo>
                  <a:pt x="9062" y="2549"/>
                  <a:pt x="9075" y="2541"/>
                  <a:pt x="9089" y="2544"/>
                </a:cubicBezTo>
                <a:close/>
                <a:moveTo>
                  <a:pt x="9185" y="2571"/>
                </a:moveTo>
                <a:lnTo>
                  <a:pt x="9185" y="2571"/>
                </a:lnTo>
                <a:cubicBezTo>
                  <a:pt x="9199" y="2575"/>
                  <a:pt x="9207" y="2588"/>
                  <a:pt x="9203" y="2602"/>
                </a:cubicBezTo>
                <a:cubicBezTo>
                  <a:pt x="9200" y="2615"/>
                  <a:pt x="9186" y="2623"/>
                  <a:pt x="9173" y="2620"/>
                </a:cubicBezTo>
                <a:cubicBezTo>
                  <a:pt x="9160" y="2616"/>
                  <a:pt x="9151" y="2603"/>
                  <a:pt x="9155" y="2589"/>
                </a:cubicBezTo>
                <a:cubicBezTo>
                  <a:pt x="9158" y="2576"/>
                  <a:pt x="9172" y="2568"/>
                  <a:pt x="9185" y="2571"/>
                </a:cubicBezTo>
                <a:close/>
                <a:moveTo>
                  <a:pt x="9281" y="2598"/>
                </a:moveTo>
                <a:lnTo>
                  <a:pt x="9281" y="2598"/>
                </a:lnTo>
                <a:cubicBezTo>
                  <a:pt x="9295" y="2602"/>
                  <a:pt x="9303" y="2615"/>
                  <a:pt x="9300" y="2629"/>
                </a:cubicBezTo>
                <a:cubicBezTo>
                  <a:pt x="9296" y="2642"/>
                  <a:pt x="9283" y="2650"/>
                  <a:pt x="9269" y="2647"/>
                </a:cubicBezTo>
                <a:cubicBezTo>
                  <a:pt x="9256" y="2643"/>
                  <a:pt x="9248" y="2630"/>
                  <a:pt x="9251" y="2616"/>
                </a:cubicBezTo>
                <a:cubicBezTo>
                  <a:pt x="9254" y="2603"/>
                  <a:pt x="9268" y="2595"/>
                  <a:pt x="9281" y="2598"/>
                </a:cubicBezTo>
                <a:close/>
                <a:moveTo>
                  <a:pt x="9378" y="2625"/>
                </a:moveTo>
                <a:lnTo>
                  <a:pt x="9378" y="2625"/>
                </a:lnTo>
                <a:cubicBezTo>
                  <a:pt x="9391" y="2629"/>
                  <a:pt x="9399" y="2642"/>
                  <a:pt x="9396" y="2656"/>
                </a:cubicBezTo>
                <a:cubicBezTo>
                  <a:pt x="9393" y="2669"/>
                  <a:pt x="9379" y="2677"/>
                  <a:pt x="9366" y="2674"/>
                </a:cubicBezTo>
                <a:cubicBezTo>
                  <a:pt x="9352" y="2670"/>
                  <a:pt x="9344" y="2657"/>
                  <a:pt x="9347" y="2643"/>
                </a:cubicBezTo>
                <a:cubicBezTo>
                  <a:pt x="9351" y="2630"/>
                  <a:pt x="9364" y="2622"/>
                  <a:pt x="9378" y="2625"/>
                </a:cubicBezTo>
                <a:close/>
                <a:moveTo>
                  <a:pt x="9474" y="2652"/>
                </a:moveTo>
                <a:lnTo>
                  <a:pt x="9474" y="2652"/>
                </a:lnTo>
                <a:cubicBezTo>
                  <a:pt x="9488" y="2656"/>
                  <a:pt x="9496" y="2669"/>
                  <a:pt x="9492" y="2683"/>
                </a:cubicBezTo>
                <a:cubicBezTo>
                  <a:pt x="9489" y="2696"/>
                  <a:pt x="9475" y="2704"/>
                  <a:pt x="9462" y="2701"/>
                </a:cubicBezTo>
                <a:cubicBezTo>
                  <a:pt x="9449" y="2697"/>
                  <a:pt x="9440" y="2684"/>
                  <a:pt x="9444" y="2671"/>
                </a:cubicBezTo>
                <a:cubicBezTo>
                  <a:pt x="9447" y="2657"/>
                  <a:pt x="9461" y="2649"/>
                  <a:pt x="9474" y="2652"/>
                </a:cubicBezTo>
                <a:close/>
                <a:moveTo>
                  <a:pt x="9570" y="2679"/>
                </a:moveTo>
                <a:lnTo>
                  <a:pt x="9570" y="2679"/>
                </a:lnTo>
                <a:cubicBezTo>
                  <a:pt x="9584" y="2683"/>
                  <a:pt x="9592" y="2696"/>
                  <a:pt x="9589" y="2710"/>
                </a:cubicBezTo>
                <a:cubicBezTo>
                  <a:pt x="9585" y="2723"/>
                  <a:pt x="9572" y="2731"/>
                  <a:pt x="9558" y="2728"/>
                </a:cubicBezTo>
                <a:cubicBezTo>
                  <a:pt x="9545" y="2724"/>
                  <a:pt x="9537" y="2711"/>
                  <a:pt x="9540" y="2698"/>
                </a:cubicBezTo>
                <a:cubicBezTo>
                  <a:pt x="9543" y="2684"/>
                  <a:pt x="9557" y="2676"/>
                  <a:pt x="9570" y="2679"/>
                </a:cubicBezTo>
                <a:close/>
                <a:moveTo>
                  <a:pt x="9667" y="2706"/>
                </a:moveTo>
                <a:lnTo>
                  <a:pt x="9667" y="2706"/>
                </a:lnTo>
                <a:cubicBezTo>
                  <a:pt x="9680" y="2710"/>
                  <a:pt x="9688" y="2723"/>
                  <a:pt x="9685" y="2737"/>
                </a:cubicBezTo>
                <a:cubicBezTo>
                  <a:pt x="9682" y="2750"/>
                  <a:pt x="9668" y="2758"/>
                  <a:pt x="9655" y="2755"/>
                </a:cubicBezTo>
                <a:cubicBezTo>
                  <a:pt x="9641" y="2752"/>
                  <a:pt x="9633" y="2738"/>
                  <a:pt x="9636" y="2725"/>
                </a:cubicBezTo>
                <a:cubicBezTo>
                  <a:pt x="9640" y="2711"/>
                  <a:pt x="9653" y="2703"/>
                  <a:pt x="9667" y="2706"/>
                </a:cubicBezTo>
                <a:close/>
                <a:moveTo>
                  <a:pt x="9763" y="2733"/>
                </a:moveTo>
                <a:lnTo>
                  <a:pt x="9763" y="2733"/>
                </a:lnTo>
                <a:cubicBezTo>
                  <a:pt x="9776" y="2737"/>
                  <a:pt x="9785" y="2750"/>
                  <a:pt x="9781" y="2764"/>
                </a:cubicBezTo>
                <a:cubicBezTo>
                  <a:pt x="9778" y="2777"/>
                  <a:pt x="9764" y="2785"/>
                  <a:pt x="9751" y="2782"/>
                </a:cubicBezTo>
                <a:cubicBezTo>
                  <a:pt x="9738" y="2779"/>
                  <a:pt x="9729" y="2765"/>
                  <a:pt x="9733" y="2752"/>
                </a:cubicBezTo>
                <a:cubicBezTo>
                  <a:pt x="9736" y="2738"/>
                  <a:pt x="9750" y="2730"/>
                  <a:pt x="9763" y="2733"/>
                </a:cubicBezTo>
                <a:close/>
                <a:moveTo>
                  <a:pt x="9859" y="2760"/>
                </a:moveTo>
                <a:lnTo>
                  <a:pt x="9859" y="2760"/>
                </a:lnTo>
                <a:cubicBezTo>
                  <a:pt x="9873" y="2764"/>
                  <a:pt x="9881" y="2777"/>
                  <a:pt x="9878" y="2791"/>
                </a:cubicBezTo>
                <a:cubicBezTo>
                  <a:pt x="9874" y="2804"/>
                  <a:pt x="9861" y="2812"/>
                  <a:pt x="9847" y="2809"/>
                </a:cubicBezTo>
                <a:cubicBezTo>
                  <a:pt x="9834" y="2806"/>
                  <a:pt x="9826" y="2792"/>
                  <a:pt x="9829" y="2779"/>
                </a:cubicBezTo>
                <a:cubicBezTo>
                  <a:pt x="9832" y="2765"/>
                  <a:pt x="9846" y="2757"/>
                  <a:pt x="9859" y="2760"/>
                </a:cubicBezTo>
                <a:close/>
                <a:moveTo>
                  <a:pt x="9956" y="2787"/>
                </a:moveTo>
                <a:lnTo>
                  <a:pt x="9956" y="2787"/>
                </a:lnTo>
                <a:cubicBezTo>
                  <a:pt x="9969" y="2791"/>
                  <a:pt x="9977" y="2804"/>
                  <a:pt x="9974" y="2818"/>
                </a:cubicBezTo>
                <a:cubicBezTo>
                  <a:pt x="9971" y="2831"/>
                  <a:pt x="9957" y="2839"/>
                  <a:pt x="9944" y="2836"/>
                </a:cubicBezTo>
                <a:cubicBezTo>
                  <a:pt x="9930" y="2833"/>
                  <a:pt x="9922" y="2819"/>
                  <a:pt x="9925" y="2806"/>
                </a:cubicBezTo>
                <a:cubicBezTo>
                  <a:pt x="9929" y="2792"/>
                  <a:pt x="9942" y="2784"/>
                  <a:pt x="9956" y="2787"/>
                </a:cubicBezTo>
                <a:close/>
                <a:moveTo>
                  <a:pt x="10052" y="2814"/>
                </a:moveTo>
                <a:lnTo>
                  <a:pt x="10052" y="2814"/>
                </a:lnTo>
                <a:cubicBezTo>
                  <a:pt x="10065" y="2818"/>
                  <a:pt x="10074" y="2831"/>
                  <a:pt x="10070" y="2845"/>
                </a:cubicBezTo>
                <a:cubicBezTo>
                  <a:pt x="10067" y="2858"/>
                  <a:pt x="10053" y="2866"/>
                  <a:pt x="10040" y="2863"/>
                </a:cubicBezTo>
                <a:cubicBezTo>
                  <a:pt x="10027" y="2860"/>
                  <a:pt x="10018" y="2846"/>
                  <a:pt x="10022" y="2833"/>
                </a:cubicBezTo>
                <a:cubicBezTo>
                  <a:pt x="10025" y="2819"/>
                  <a:pt x="10039" y="2811"/>
                  <a:pt x="10052" y="2814"/>
                </a:cubicBezTo>
                <a:close/>
                <a:moveTo>
                  <a:pt x="10148" y="2842"/>
                </a:moveTo>
                <a:lnTo>
                  <a:pt x="10148" y="2842"/>
                </a:lnTo>
                <a:cubicBezTo>
                  <a:pt x="10162" y="2845"/>
                  <a:pt x="10170" y="2858"/>
                  <a:pt x="10167" y="2872"/>
                </a:cubicBezTo>
                <a:cubicBezTo>
                  <a:pt x="10163" y="2885"/>
                  <a:pt x="10150" y="2893"/>
                  <a:pt x="10136" y="2890"/>
                </a:cubicBezTo>
                <a:cubicBezTo>
                  <a:pt x="10123" y="2887"/>
                  <a:pt x="10115" y="2873"/>
                  <a:pt x="10118" y="2860"/>
                </a:cubicBezTo>
                <a:cubicBezTo>
                  <a:pt x="10121" y="2846"/>
                  <a:pt x="10135" y="2838"/>
                  <a:pt x="10148" y="2842"/>
                </a:cubicBezTo>
                <a:close/>
                <a:moveTo>
                  <a:pt x="10245" y="2869"/>
                </a:moveTo>
                <a:lnTo>
                  <a:pt x="10245" y="2869"/>
                </a:lnTo>
                <a:cubicBezTo>
                  <a:pt x="10258" y="2872"/>
                  <a:pt x="10266" y="2885"/>
                  <a:pt x="10263" y="2899"/>
                </a:cubicBezTo>
                <a:cubicBezTo>
                  <a:pt x="10260" y="2912"/>
                  <a:pt x="10246" y="2920"/>
                  <a:pt x="10233" y="2917"/>
                </a:cubicBezTo>
                <a:cubicBezTo>
                  <a:pt x="10219" y="2914"/>
                  <a:pt x="10211" y="2900"/>
                  <a:pt x="10214" y="2887"/>
                </a:cubicBezTo>
                <a:cubicBezTo>
                  <a:pt x="10218" y="2873"/>
                  <a:pt x="10231" y="2865"/>
                  <a:pt x="10245" y="2869"/>
                </a:cubicBezTo>
                <a:close/>
                <a:moveTo>
                  <a:pt x="10341" y="2896"/>
                </a:moveTo>
                <a:lnTo>
                  <a:pt x="10341" y="2896"/>
                </a:lnTo>
                <a:cubicBezTo>
                  <a:pt x="10354" y="2899"/>
                  <a:pt x="10363" y="2913"/>
                  <a:pt x="10359" y="2926"/>
                </a:cubicBezTo>
                <a:cubicBezTo>
                  <a:pt x="10356" y="2939"/>
                  <a:pt x="10342" y="2947"/>
                  <a:pt x="10329" y="2944"/>
                </a:cubicBezTo>
                <a:cubicBezTo>
                  <a:pt x="10316" y="2941"/>
                  <a:pt x="10307" y="2927"/>
                  <a:pt x="10311" y="2914"/>
                </a:cubicBezTo>
                <a:cubicBezTo>
                  <a:pt x="10314" y="2900"/>
                  <a:pt x="10328" y="2892"/>
                  <a:pt x="10341" y="2896"/>
                </a:cubicBezTo>
                <a:close/>
                <a:moveTo>
                  <a:pt x="10437" y="2923"/>
                </a:moveTo>
                <a:lnTo>
                  <a:pt x="10437" y="2923"/>
                </a:lnTo>
                <a:cubicBezTo>
                  <a:pt x="10451" y="2926"/>
                  <a:pt x="10459" y="2940"/>
                  <a:pt x="10456" y="2953"/>
                </a:cubicBezTo>
                <a:cubicBezTo>
                  <a:pt x="10452" y="2966"/>
                  <a:pt x="10439" y="2974"/>
                  <a:pt x="10425" y="2971"/>
                </a:cubicBezTo>
                <a:cubicBezTo>
                  <a:pt x="10412" y="2968"/>
                  <a:pt x="10404" y="2954"/>
                  <a:pt x="10407" y="2941"/>
                </a:cubicBezTo>
                <a:cubicBezTo>
                  <a:pt x="10410" y="2927"/>
                  <a:pt x="10424" y="2919"/>
                  <a:pt x="10437" y="2923"/>
                </a:cubicBezTo>
                <a:close/>
                <a:moveTo>
                  <a:pt x="10534" y="2950"/>
                </a:moveTo>
                <a:lnTo>
                  <a:pt x="10534" y="2950"/>
                </a:lnTo>
                <a:cubicBezTo>
                  <a:pt x="10547" y="2953"/>
                  <a:pt x="10555" y="2967"/>
                  <a:pt x="10552" y="2980"/>
                </a:cubicBezTo>
                <a:cubicBezTo>
                  <a:pt x="10549" y="2993"/>
                  <a:pt x="10535" y="3002"/>
                  <a:pt x="10522" y="2998"/>
                </a:cubicBezTo>
                <a:cubicBezTo>
                  <a:pt x="10508" y="2995"/>
                  <a:pt x="10500" y="2981"/>
                  <a:pt x="10503" y="2968"/>
                </a:cubicBezTo>
                <a:cubicBezTo>
                  <a:pt x="10507" y="2954"/>
                  <a:pt x="10520" y="2946"/>
                  <a:pt x="10534" y="2950"/>
                </a:cubicBezTo>
                <a:close/>
                <a:moveTo>
                  <a:pt x="10630" y="2977"/>
                </a:moveTo>
                <a:lnTo>
                  <a:pt x="10630" y="2977"/>
                </a:lnTo>
                <a:cubicBezTo>
                  <a:pt x="10643" y="2980"/>
                  <a:pt x="10652" y="2994"/>
                  <a:pt x="10648" y="3007"/>
                </a:cubicBezTo>
                <a:cubicBezTo>
                  <a:pt x="10645" y="3020"/>
                  <a:pt x="10631" y="3029"/>
                  <a:pt x="10618" y="3025"/>
                </a:cubicBezTo>
                <a:cubicBezTo>
                  <a:pt x="10604" y="3022"/>
                  <a:pt x="10596" y="3008"/>
                  <a:pt x="10600" y="2995"/>
                </a:cubicBezTo>
                <a:cubicBezTo>
                  <a:pt x="10603" y="2981"/>
                  <a:pt x="10617" y="2973"/>
                  <a:pt x="10630" y="2977"/>
                </a:cubicBezTo>
                <a:close/>
                <a:moveTo>
                  <a:pt x="10726" y="3004"/>
                </a:moveTo>
                <a:lnTo>
                  <a:pt x="10726" y="3004"/>
                </a:lnTo>
                <a:cubicBezTo>
                  <a:pt x="10740" y="3007"/>
                  <a:pt x="10748" y="3021"/>
                  <a:pt x="10745" y="3034"/>
                </a:cubicBezTo>
                <a:cubicBezTo>
                  <a:pt x="10741" y="3047"/>
                  <a:pt x="10728" y="3056"/>
                  <a:pt x="10714" y="3052"/>
                </a:cubicBezTo>
                <a:cubicBezTo>
                  <a:pt x="10701" y="3049"/>
                  <a:pt x="10693" y="3035"/>
                  <a:pt x="10696" y="3022"/>
                </a:cubicBezTo>
                <a:cubicBezTo>
                  <a:pt x="10699" y="3008"/>
                  <a:pt x="10713" y="3000"/>
                  <a:pt x="10726" y="3004"/>
                </a:cubicBezTo>
                <a:close/>
                <a:moveTo>
                  <a:pt x="10823" y="3031"/>
                </a:moveTo>
                <a:lnTo>
                  <a:pt x="10823" y="3031"/>
                </a:lnTo>
                <a:cubicBezTo>
                  <a:pt x="10836" y="3034"/>
                  <a:pt x="10844" y="3048"/>
                  <a:pt x="10841" y="3061"/>
                </a:cubicBezTo>
                <a:cubicBezTo>
                  <a:pt x="10838" y="3074"/>
                  <a:pt x="10824" y="3083"/>
                  <a:pt x="10811" y="3079"/>
                </a:cubicBezTo>
                <a:cubicBezTo>
                  <a:pt x="10797" y="3076"/>
                  <a:pt x="10789" y="3062"/>
                  <a:pt x="10792" y="3049"/>
                </a:cubicBezTo>
                <a:cubicBezTo>
                  <a:pt x="10796" y="3036"/>
                  <a:pt x="10809" y="3027"/>
                  <a:pt x="10823" y="3031"/>
                </a:cubicBezTo>
                <a:close/>
                <a:moveTo>
                  <a:pt x="10919" y="3058"/>
                </a:moveTo>
                <a:lnTo>
                  <a:pt x="10919" y="3058"/>
                </a:lnTo>
                <a:cubicBezTo>
                  <a:pt x="10932" y="3061"/>
                  <a:pt x="10941" y="3075"/>
                  <a:pt x="10937" y="3088"/>
                </a:cubicBezTo>
                <a:cubicBezTo>
                  <a:pt x="10934" y="3101"/>
                  <a:pt x="10920" y="3110"/>
                  <a:pt x="10907" y="3106"/>
                </a:cubicBezTo>
                <a:cubicBezTo>
                  <a:pt x="10893" y="3103"/>
                  <a:pt x="10885" y="3089"/>
                  <a:pt x="10889" y="3076"/>
                </a:cubicBezTo>
                <a:cubicBezTo>
                  <a:pt x="10892" y="3063"/>
                  <a:pt x="10906" y="3054"/>
                  <a:pt x="10919" y="3058"/>
                </a:cubicBezTo>
                <a:close/>
                <a:moveTo>
                  <a:pt x="11015" y="3085"/>
                </a:moveTo>
                <a:lnTo>
                  <a:pt x="11015" y="3085"/>
                </a:lnTo>
                <a:cubicBezTo>
                  <a:pt x="11029" y="3088"/>
                  <a:pt x="11037" y="3102"/>
                  <a:pt x="11034" y="3115"/>
                </a:cubicBezTo>
                <a:cubicBezTo>
                  <a:pt x="11030" y="3129"/>
                  <a:pt x="11017" y="3137"/>
                  <a:pt x="11003" y="3133"/>
                </a:cubicBezTo>
                <a:cubicBezTo>
                  <a:pt x="10990" y="3130"/>
                  <a:pt x="10982" y="3116"/>
                  <a:pt x="10985" y="3103"/>
                </a:cubicBezTo>
                <a:cubicBezTo>
                  <a:pt x="10988" y="3090"/>
                  <a:pt x="11002" y="3081"/>
                  <a:pt x="11015" y="3085"/>
                </a:cubicBezTo>
                <a:close/>
                <a:moveTo>
                  <a:pt x="11112" y="3112"/>
                </a:moveTo>
                <a:lnTo>
                  <a:pt x="11112" y="3112"/>
                </a:lnTo>
                <a:cubicBezTo>
                  <a:pt x="11125" y="3115"/>
                  <a:pt x="11133" y="3129"/>
                  <a:pt x="11130" y="3142"/>
                </a:cubicBezTo>
                <a:cubicBezTo>
                  <a:pt x="11127" y="3156"/>
                  <a:pt x="11113" y="3164"/>
                  <a:pt x="11100" y="3160"/>
                </a:cubicBezTo>
                <a:cubicBezTo>
                  <a:pt x="11086" y="3157"/>
                  <a:pt x="11078" y="3143"/>
                  <a:pt x="11081" y="3130"/>
                </a:cubicBezTo>
                <a:cubicBezTo>
                  <a:pt x="11085" y="3117"/>
                  <a:pt x="11098" y="3108"/>
                  <a:pt x="11112" y="3112"/>
                </a:cubicBezTo>
                <a:close/>
                <a:moveTo>
                  <a:pt x="11208" y="3139"/>
                </a:moveTo>
                <a:lnTo>
                  <a:pt x="11208" y="3139"/>
                </a:lnTo>
                <a:cubicBezTo>
                  <a:pt x="11221" y="3142"/>
                  <a:pt x="11230" y="3156"/>
                  <a:pt x="11226" y="3169"/>
                </a:cubicBezTo>
                <a:cubicBezTo>
                  <a:pt x="11223" y="3183"/>
                  <a:pt x="11209" y="3191"/>
                  <a:pt x="11196" y="3187"/>
                </a:cubicBezTo>
                <a:cubicBezTo>
                  <a:pt x="11182" y="3184"/>
                  <a:pt x="11174" y="3170"/>
                  <a:pt x="11178" y="3157"/>
                </a:cubicBezTo>
                <a:cubicBezTo>
                  <a:pt x="11181" y="3144"/>
                  <a:pt x="11195" y="3135"/>
                  <a:pt x="11208" y="3139"/>
                </a:cubicBezTo>
                <a:close/>
                <a:moveTo>
                  <a:pt x="11304" y="3166"/>
                </a:moveTo>
                <a:lnTo>
                  <a:pt x="11304" y="3166"/>
                </a:lnTo>
                <a:cubicBezTo>
                  <a:pt x="11318" y="3169"/>
                  <a:pt x="11326" y="3183"/>
                  <a:pt x="11323" y="3196"/>
                </a:cubicBezTo>
                <a:cubicBezTo>
                  <a:pt x="11319" y="3210"/>
                  <a:pt x="11306" y="3218"/>
                  <a:pt x="11292" y="3214"/>
                </a:cubicBezTo>
                <a:cubicBezTo>
                  <a:pt x="11279" y="3211"/>
                  <a:pt x="11271" y="3197"/>
                  <a:pt x="11274" y="3184"/>
                </a:cubicBezTo>
                <a:cubicBezTo>
                  <a:pt x="11277" y="3171"/>
                  <a:pt x="11291" y="3163"/>
                  <a:pt x="11304" y="3166"/>
                </a:cubicBezTo>
                <a:close/>
                <a:moveTo>
                  <a:pt x="11401" y="3193"/>
                </a:moveTo>
                <a:lnTo>
                  <a:pt x="11401" y="3193"/>
                </a:lnTo>
                <a:cubicBezTo>
                  <a:pt x="11414" y="3196"/>
                  <a:pt x="11422" y="3210"/>
                  <a:pt x="11419" y="3223"/>
                </a:cubicBezTo>
                <a:cubicBezTo>
                  <a:pt x="11416" y="3237"/>
                  <a:pt x="11402" y="3245"/>
                  <a:pt x="11389" y="3241"/>
                </a:cubicBezTo>
                <a:cubicBezTo>
                  <a:pt x="11375" y="3238"/>
                  <a:pt x="11367" y="3224"/>
                  <a:pt x="11370" y="3211"/>
                </a:cubicBezTo>
                <a:cubicBezTo>
                  <a:pt x="11374" y="3198"/>
                  <a:pt x="11387" y="3190"/>
                  <a:pt x="11401" y="3193"/>
                </a:cubicBezTo>
                <a:close/>
                <a:moveTo>
                  <a:pt x="11497" y="3220"/>
                </a:moveTo>
                <a:lnTo>
                  <a:pt x="11497" y="3220"/>
                </a:lnTo>
                <a:cubicBezTo>
                  <a:pt x="11510" y="3223"/>
                  <a:pt x="11519" y="3237"/>
                  <a:pt x="11515" y="3250"/>
                </a:cubicBezTo>
                <a:cubicBezTo>
                  <a:pt x="11512" y="3264"/>
                  <a:pt x="11498" y="3272"/>
                  <a:pt x="11485" y="3268"/>
                </a:cubicBezTo>
                <a:cubicBezTo>
                  <a:pt x="11471" y="3265"/>
                  <a:pt x="11463" y="3252"/>
                  <a:pt x="11467" y="3238"/>
                </a:cubicBezTo>
                <a:cubicBezTo>
                  <a:pt x="11470" y="3225"/>
                  <a:pt x="11484" y="3217"/>
                  <a:pt x="11497" y="3220"/>
                </a:cubicBezTo>
                <a:close/>
                <a:moveTo>
                  <a:pt x="11593" y="3247"/>
                </a:moveTo>
                <a:lnTo>
                  <a:pt x="11593" y="3247"/>
                </a:lnTo>
                <a:cubicBezTo>
                  <a:pt x="11607" y="3250"/>
                  <a:pt x="11615" y="3264"/>
                  <a:pt x="11612" y="3277"/>
                </a:cubicBezTo>
                <a:cubicBezTo>
                  <a:pt x="11608" y="3291"/>
                  <a:pt x="11595" y="3299"/>
                  <a:pt x="11581" y="3295"/>
                </a:cubicBezTo>
                <a:cubicBezTo>
                  <a:pt x="11568" y="3292"/>
                  <a:pt x="11560" y="3279"/>
                  <a:pt x="11563" y="3265"/>
                </a:cubicBezTo>
                <a:cubicBezTo>
                  <a:pt x="11566" y="3252"/>
                  <a:pt x="11580" y="3244"/>
                  <a:pt x="11593" y="3247"/>
                </a:cubicBezTo>
                <a:close/>
                <a:moveTo>
                  <a:pt x="11690" y="3274"/>
                </a:moveTo>
                <a:lnTo>
                  <a:pt x="11690" y="3274"/>
                </a:lnTo>
                <a:cubicBezTo>
                  <a:pt x="11703" y="3277"/>
                  <a:pt x="11711" y="3291"/>
                  <a:pt x="11708" y="3304"/>
                </a:cubicBezTo>
                <a:cubicBezTo>
                  <a:pt x="11705" y="3318"/>
                  <a:pt x="11691" y="3326"/>
                  <a:pt x="11678" y="3323"/>
                </a:cubicBezTo>
                <a:lnTo>
                  <a:pt x="11678" y="3322"/>
                </a:lnTo>
                <a:cubicBezTo>
                  <a:pt x="11664" y="3319"/>
                  <a:pt x="11656" y="3306"/>
                  <a:pt x="11659" y="3292"/>
                </a:cubicBezTo>
                <a:cubicBezTo>
                  <a:pt x="11663" y="3279"/>
                  <a:pt x="11676" y="3271"/>
                  <a:pt x="11690" y="3274"/>
                </a:cubicBezTo>
                <a:close/>
                <a:moveTo>
                  <a:pt x="11786" y="3301"/>
                </a:moveTo>
                <a:lnTo>
                  <a:pt x="11786" y="3301"/>
                </a:lnTo>
                <a:cubicBezTo>
                  <a:pt x="11799" y="3304"/>
                  <a:pt x="11808" y="3318"/>
                  <a:pt x="11804" y="3331"/>
                </a:cubicBezTo>
                <a:cubicBezTo>
                  <a:pt x="11801" y="3345"/>
                  <a:pt x="11787" y="3353"/>
                  <a:pt x="11774" y="3350"/>
                </a:cubicBezTo>
                <a:cubicBezTo>
                  <a:pt x="11760" y="3346"/>
                  <a:pt x="11752" y="3333"/>
                  <a:pt x="11756" y="3319"/>
                </a:cubicBezTo>
                <a:cubicBezTo>
                  <a:pt x="11759" y="3306"/>
                  <a:pt x="11773" y="3298"/>
                  <a:pt x="11786" y="3301"/>
                </a:cubicBezTo>
                <a:close/>
                <a:moveTo>
                  <a:pt x="11882" y="3328"/>
                </a:moveTo>
                <a:lnTo>
                  <a:pt x="11882" y="3328"/>
                </a:lnTo>
                <a:cubicBezTo>
                  <a:pt x="11896" y="3331"/>
                  <a:pt x="11904" y="3345"/>
                  <a:pt x="11901" y="3358"/>
                </a:cubicBezTo>
                <a:cubicBezTo>
                  <a:pt x="11897" y="3372"/>
                  <a:pt x="11884" y="3380"/>
                  <a:pt x="11870" y="3377"/>
                </a:cubicBezTo>
                <a:cubicBezTo>
                  <a:pt x="11857" y="3373"/>
                  <a:pt x="11849" y="3360"/>
                  <a:pt x="11852" y="3346"/>
                </a:cubicBezTo>
                <a:cubicBezTo>
                  <a:pt x="11855" y="3333"/>
                  <a:pt x="11869" y="3325"/>
                  <a:pt x="11882" y="3328"/>
                </a:cubicBezTo>
                <a:close/>
                <a:moveTo>
                  <a:pt x="11979" y="3355"/>
                </a:moveTo>
                <a:lnTo>
                  <a:pt x="11979" y="3355"/>
                </a:lnTo>
                <a:cubicBezTo>
                  <a:pt x="11992" y="3358"/>
                  <a:pt x="12000" y="3372"/>
                  <a:pt x="11997" y="3385"/>
                </a:cubicBezTo>
                <a:cubicBezTo>
                  <a:pt x="11994" y="3399"/>
                  <a:pt x="11980" y="3407"/>
                  <a:pt x="11967" y="3404"/>
                </a:cubicBezTo>
                <a:cubicBezTo>
                  <a:pt x="11953" y="3400"/>
                  <a:pt x="11945" y="3387"/>
                  <a:pt x="11948" y="3373"/>
                </a:cubicBezTo>
                <a:cubicBezTo>
                  <a:pt x="11952" y="3360"/>
                  <a:pt x="11965" y="3352"/>
                  <a:pt x="11979" y="3355"/>
                </a:cubicBezTo>
                <a:close/>
                <a:moveTo>
                  <a:pt x="12075" y="3382"/>
                </a:moveTo>
                <a:lnTo>
                  <a:pt x="12075" y="3382"/>
                </a:lnTo>
                <a:cubicBezTo>
                  <a:pt x="12088" y="3385"/>
                  <a:pt x="12097" y="3399"/>
                  <a:pt x="12093" y="3412"/>
                </a:cubicBezTo>
                <a:cubicBezTo>
                  <a:pt x="12090" y="3426"/>
                  <a:pt x="12076" y="3434"/>
                  <a:pt x="12063" y="3431"/>
                </a:cubicBezTo>
                <a:cubicBezTo>
                  <a:pt x="12049" y="3427"/>
                  <a:pt x="12041" y="3414"/>
                  <a:pt x="12045" y="3400"/>
                </a:cubicBezTo>
                <a:cubicBezTo>
                  <a:pt x="12048" y="3387"/>
                  <a:pt x="12062" y="3379"/>
                  <a:pt x="12075" y="3382"/>
                </a:cubicBezTo>
                <a:close/>
                <a:moveTo>
                  <a:pt x="12171" y="3409"/>
                </a:moveTo>
                <a:lnTo>
                  <a:pt x="12171" y="3409"/>
                </a:lnTo>
                <a:cubicBezTo>
                  <a:pt x="12185" y="3412"/>
                  <a:pt x="12193" y="3426"/>
                  <a:pt x="12190" y="3439"/>
                </a:cubicBezTo>
                <a:cubicBezTo>
                  <a:pt x="12186" y="3453"/>
                  <a:pt x="12173" y="3461"/>
                  <a:pt x="12159" y="3458"/>
                </a:cubicBezTo>
                <a:cubicBezTo>
                  <a:pt x="12146" y="3454"/>
                  <a:pt x="12138" y="3441"/>
                  <a:pt x="12141" y="3427"/>
                </a:cubicBezTo>
                <a:cubicBezTo>
                  <a:pt x="12144" y="3414"/>
                  <a:pt x="12158" y="3406"/>
                  <a:pt x="12171" y="3409"/>
                </a:cubicBezTo>
                <a:close/>
                <a:moveTo>
                  <a:pt x="12268" y="3436"/>
                </a:moveTo>
                <a:lnTo>
                  <a:pt x="12268" y="3436"/>
                </a:lnTo>
                <a:cubicBezTo>
                  <a:pt x="12281" y="3440"/>
                  <a:pt x="12289" y="3453"/>
                  <a:pt x="12286" y="3466"/>
                </a:cubicBezTo>
                <a:cubicBezTo>
                  <a:pt x="12283" y="3480"/>
                  <a:pt x="12269" y="3488"/>
                  <a:pt x="12256" y="3485"/>
                </a:cubicBezTo>
                <a:lnTo>
                  <a:pt x="12255" y="3485"/>
                </a:lnTo>
                <a:cubicBezTo>
                  <a:pt x="12242" y="3481"/>
                  <a:pt x="12234" y="3468"/>
                  <a:pt x="12237" y="3454"/>
                </a:cubicBezTo>
                <a:cubicBezTo>
                  <a:pt x="12241" y="3441"/>
                  <a:pt x="12254" y="3433"/>
                  <a:pt x="12268" y="3436"/>
                </a:cubicBezTo>
                <a:close/>
                <a:moveTo>
                  <a:pt x="12364" y="3463"/>
                </a:moveTo>
                <a:lnTo>
                  <a:pt x="12364" y="3463"/>
                </a:lnTo>
                <a:cubicBezTo>
                  <a:pt x="12377" y="3467"/>
                  <a:pt x="12386" y="3480"/>
                  <a:pt x="12382" y="3494"/>
                </a:cubicBezTo>
                <a:cubicBezTo>
                  <a:pt x="12379" y="3507"/>
                  <a:pt x="12365" y="3515"/>
                  <a:pt x="12352" y="3512"/>
                </a:cubicBezTo>
                <a:cubicBezTo>
                  <a:pt x="12338" y="3508"/>
                  <a:pt x="12330" y="3495"/>
                  <a:pt x="12334" y="3481"/>
                </a:cubicBezTo>
                <a:cubicBezTo>
                  <a:pt x="12337" y="3468"/>
                  <a:pt x="12351" y="3460"/>
                  <a:pt x="12364" y="3463"/>
                </a:cubicBezTo>
                <a:close/>
                <a:moveTo>
                  <a:pt x="12460" y="3490"/>
                </a:moveTo>
                <a:lnTo>
                  <a:pt x="12460" y="3490"/>
                </a:lnTo>
                <a:cubicBezTo>
                  <a:pt x="12474" y="3494"/>
                  <a:pt x="12482" y="3507"/>
                  <a:pt x="12479" y="3521"/>
                </a:cubicBezTo>
                <a:cubicBezTo>
                  <a:pt x="12475" y="3534"/>
                  <a:pt x="12462" y="3542"/>
                  <a:pt x="12448" y="3539"/>
                </a:cubicBezTo>
                <a:cubicBezTo>
                  <a:pt x="12435" y="3535"/>
                  <a:pt x="12427" y="3522"/>
                  <a:pt x="12430" y="3508"/>
                </a:cubicBezTo>
                <a:cubicBezTo>
                  <a:pt x="12433" y="3495"/>
                  <a:pt x="12447" y="3487"/>
                  <a:pt x="12460" y="3490"/>
                </a:cubicBezTo>
                <a:close/>
                <a:moveTo>
                  <a:pt x="12557" y="3517"/>
                </a:moveTo>
                <a:lnTo>
                  <a:pt x="12557" y="3517"/>
                </a:lnTo>
                <a:cubicBezTo>
                  <a:pt x="12570" y="3521"/>
                  <a:pt x="12578" y="3534"/>
                  <a:pt x="12575" y="3548"/>
                </a:cubicBezTo>
                <a:cubicBezTo>
                  <a:pt x="12572" y="3561"/>
                  <a:pt x="12558" y="3569"/>
                  <a:pt x="12545" y="3566"/>
                </a:cubicBezTo>
                <a:lnTo>
                  <a:pt x="12544" y="3566"/>
                </a:lnTo>
                <a:cubicBezTo>
                  <a:pt x="12531" y="3562"/>
                  <a:pt x="12523" y="3549"/>
                  <a:pt x="12526" y="3535"/>
                </a:cubicBezTo>
                <a:cubicBezTo>
                  <a:pt x="12530" y="3522"/>
                  <a:pt x="12543" y="3514"/>
                  <a:pt x="12557" y="3517"/>
                </a:cubicBezTo>
                <a:close/>
                <a:moveTo>
                  <a:pt x="12653" y="3544"/>
                </a:moveTo>
                <a:lnTo>
                  <a:pt x="12653" y="3544"/>
                </a:lnTo>
                <a:cubicBezTo>
                  <a:pt x="12666" y="3548"/>
                  <a:pt x="12675" y="3561"/>
                  <a:pt x="12671" y="3575"/>
                </a:cubicBezTo>
                <a:cubicBezTo>
                  <a:pt x="12668" y="3588"/>
                  <a:pt x="12654" y="3596"/>
                  <a:pt x="12641" y="3593"/>
                </a:cubicBezTo>
                <a:cubicBezTo>
                  <a:pt x="12627" y="3589"/>
                  <a:pt x="12619" y="3576"/>
                  <a:pt x="12623" y="3562"/>
                </a:cubicBezTo>
                <a:cubicBezTo>
                  <a:pt x="12626" y="3549"/>
                  <a:pt x="12640" y="3541"/>
                  <a:pt x="12653" y="3544"/>
                </a:cubicBezTo>
                <a:close/>
                <a:moveTo>
                  <a:pt x="12749" y="3571"/>
                </a:moveTo>
                <a:lnTo>
                  <a:pt x="12749" y="3571"/>
                </a:lnTo>
                <a:cubicBezTo>
                  <a:pt x="12763" y="3575"/>
                  <a:pt x="12771" y="3588"/>
                  <a:pt x="12768" y="3602"/>
                </a:cubicBezTo>
                <a:cubicBezTo>
                  <a:pt x="12764" y="3615"/>
                  <a:pt x="12751" y="3623"/>
                  <a:pt x="12737" y="3620"/>
                </a:cubicBezTo>
                <a:cubicBezTo>
                  <a:pt x="12724" y="3616"/>
                  <a:pt x="12716" y="3603"/>
                  <a:pt x="12719" y="3589"/>
                </a:cubicBezTo>
                <a:cubicBezTo>
                  <a:pt x="12722" y="3576"/>
                  <a:pt x="12736" y="3568"/>
                  <a:pt x="12749" y="3571"/>
                </a:cubicBezTo>
                <a:close/>
                <a:moveTo>
                  <a:pt x="12846" y="3598"/>
                </a:moveTo>
                <a:lnTo>
                  <a:pt x="12846" y="3598"/>
                </a:lnTo>
                <a:cubicBezTo>
                  <a:pt x="12859" y="3602"/>
                  <a:pt x="12867" y="3615"/>
                  <a:pt x="12864" y="3629"/>
                </a:cubicBezTo>
                <a:cubicBezTo>
                  <a:pt x="12860" y="3642"/>
                  <a:pt x="12847" y="3650"/>
                  <a:pt x="12834" y="3647"/>
                </a:cubicBezTo>
                <a:lnTo>
                  <a:pt x="12833" y="3647"/>
                </a:lnTo>
                <a:cubicBezTo>
                  <a:pt x="12820" y="3643"/>
                  <a:pt x="12812" y="3630"/>
                  <a:pt x="12815" y="3617"/>
                </a:cubicBezTo>
                <a:cubicBezTo>
                  <a:pt x="12819" y="3603"/>
                  <a:pt x="12832" y="3595"/>
                  <a:pt x="12846" y="3598"/>
                </a:cubicBezTo>
                <a:close/>
                <a:moveTo>
                  <a:pt x="12942" y="3625"/>
                </a:moveTo>
                <a:lnTo>
                  <a:pt x="12942" y="3625"/>
                </a:lnTo>
                <a:cubicBezTo>
                  <a:pt x="12955" y="3629"/>
                  <a:pt x="12964" y="3642"/>
                  <a:pt x="12960" y="3656"/>
                </a:cubicBezTo>
                <a:cubicBezTo>
                  <a:pt x="12957" y="3669"/>
                  <a:pt x="12943" y="3677"/>
                  <a:pt x="12930" y="3674"/>
                </a:cubicBezTo>
                <a:cubicBezTo>
                  <a:pt x="12916" y="3671"/>
                  <a:pt x="12908" y="3657"/>
                  <a:pt x="12912" y="3644"/>
                </a:cubicBezTo>
                <a:cubicBezTo>
                  <a:pt x="12915" y="3630"/>
                  <a:pt x="12929" y="3622"/>
                  <a:pt x="12942" y="3625"/>
                </a:cubicBezTo>
                <a:close/>
                <a:moveTo>
                  <a:pt x="13038" y="3652"/>
                </a:moveTo>
                <a:lnTo>
                  <a:pt x="13038" y="3652"/>
                </a:lnTo>
                <a:cubicBezTo>
                  <a:pt x="13052" y="3656"/>
                  <a:pt x="13060" y="3669"/>
                  <a:pt x="13057" y="3683"/>
                </a:cubicBezTo>
                <a:cubicBezTo>
                  <a:pt x="13053" y="3696"/>
                  <a:pt x="13040" y="3704"/>
                  <a:pt x="13026" y="3701"/>
                </a:cubicBezTo>
                <a:cubicBezTo>
                  <a:pt x="13013" y="3698"/>
                  <a:pt x="13005" y="3684"/>
                  <a:pt x="13008" y="3671"/>
                </a:cubicBezTo>
                <a:cubicBezTo>
                  <a:pt x="13011" y="3657"/>
                  <a:pt x="13025" y="3649"/>
                  <a:pt x="13038" y="3652"/>
                </a:cubicBezTo>
                <a:close/>
                <a:moveTo>
                  <a:pt x="13135" y="3679"/>
                </a:moveTo>
                <a:lnTo>
                  <a:pt x="13135" y="3679"/>
                </a:lnTo>
                <a:cubicBezTo>
                  <a:pt x="13148" y="3683"/>
                  <a:pt x="13156" y="3696"/>
                  <a:pt x="13153" y="3710"/>
                </a:cubicBezTo>
                <a:cubicBezTo>
                  <a:pt x="13149" y="3723"/>
                  <a:pt x="13136" y="3731"/>
                  <a:pt x="13123" y="3728"/>
                </a:cubicBezTo>
                <a:lnTo>
                  <a:pt x="13122" y="3728"/>
                </a:lnTo>
                <a:cubicBezTo>
                  <a:pt x="13109" y="3725"/>
                  <a:pt x="13101" y="3711"/>
                  <a:pt x="13104" y="3698"/>
                </a:cubicBezTo>
                <a:cubicBezTo>
                  <a:pt x="13108" y="3684"/>
                  <a:pt x="13121" y="3676"/>
                  <a:pt x="13135" y="3679"/>
                </a:cubicBezTo>
                <a:close/>
                <a:moveTo>
                  <a:pt x="13231" y="3706"/>
                </a:moveTo>
                <a:lnTo>
                  <a:pt x="13231" y="3706"/>
                </a:lnTo>
                <a:cubicBezTo>
                  <a:pt x="13244" y="3710"/>
                  <a:pt x="13253" y="3723"/>
                  <a:pt x="13249" y="3737"/>
                </a:cubicBezTo>
                <a:cubicBezTo>
                  <a:pt x="13246" y="3750"/>
                  <a:pt x="13232" y="3758"/>
                  <a:pt x="13219" y="3755"/>
                </a:cubicBezTo>
                <a:cubicBezTo>
                  <a:pt x="13205" y="3752"/>
                  <a:pt x="13197" y="3738"/>
                  <a:pt x="13201" y="3725"/>
                </a:cubicBezTo>
                <a:cubicBezTo>
                  <a:pt x="13204" y="3711"/>
                  <a:pt x="13218" y="3703"/>
                  <a:pt x="13231" y="3706"/>
                </a:cubicBezTo>
                <a:close/>
                <a:moveTo>
                  <a:pt x="13327" y="3733"/>
                </a:moveTo>
                <a:lnTo>
                  <a:pt x="13327" y="3734"/>
                </a:lnTo>
                <a:cubicBezTo>
                  <a:pt x="13341" y="3737"/>
                  <a:pt x="13349" y="3750"/>
                  <a:pt x="13345" y="3764"/>
                </a:cubicBezTo>
                <a:cubicBezTo>
                  <a:pt x="13342" y="3777"/>
                  <a:pt x="13329" y="3785"/>
                  <a:pt x="13315" y="3782"/>
                </a:cubicBezTo>
                <a:cubicBezTo>
                  <a:pt x="13302" y="3779"/>
                  <a:pt x="13294" y="3765"/>
                  <a:pt x="13297" y="3752"/>
                </a:cubicBezTo>
                <a:cubicBezTo>
                  <a:pt x="13300" y="3738"/>
                  <a:pt x="13314" y="3730"/>
                  <a:pt x="13327" y="3733"/>
                </a:cubicBezTo>
                <a:close/>
                <a:moveTo>
                  <a:pt x="13424" y="3761"/>
                </a:moveTo>
                <a:lnTo>
                  <a:pt x="13424" y="3761"/>
                </a:lnTo>
                <a:cubicBezTo>
                  <a:pt x="13437" y="3764"/>
                  <a:pt x="13445" y="3777"/>
                  <a:pt x="13442" y="3791"/>
                </a:cubicBezTo>
                <a:cubicBezTo>
                  <a:pt x="13438" y="3804"/>
                  <a:pt x="13425" y="3812"/>
                  <a:pt x="13412" y="3809"/>
                </a:cubicBezTo>
                <a:lnTo>
                  <a:pt x="13411" y="3809"/>
                </a:lnTo>
                <a:cubicBezTo>
                  <a:pt x="13398" y="3806"/>
                  <a:pt x="13390" y="3792"/>
                  <a:pt x="13393" y="3779"/>
                </a:cubicBezTo>
                <a:cubicBezTo>
                  <a:pt x="13397" y="3765"/>
                  <a:pt x="13410" y="3757"/>
                  <a:pt x="13424" y="3761"/>
                </a:cubicBezTo>
                <a:close/>
                <a:moveTo>
                  <a:pt x="13520" y="3788"/>
                </a:moveTo>
                <a:lnTo>
                  <a:pt x="13520" y="3788"/>
                </a:lnTo>
                <a:cubicBezTo>
                  <a:pt x="13533" y="3791"/>
                  <a:pt x="13542" y="3804"/>
                  <a:pt x="13538" y="3818"/>
                </a:cubicBezTo>
                <a:cubicBezTo>
                  <a:pt x="13535" y="3831"/>
                  <a:pt x="13521" y="3839"/>
                  <a:pt x="13508" y="3836"/>
                </a:cubicBezTo>
                <a:cubicBezTo>
                  <a:pt x="13494" y="3833"/>
                  <a:pt x="13486" y="3819"/>
                  <a:pt x="13490" y="3806"/>
                </a:cubicBezTo>
                <a:cubicBezTo>
                  <a:pt x="13493" y="3792"/>
                  <a:pt x="13507" y="3784"/>
                  <a:pt x="13520" y="3788"/>
                </a:cubicBezTo>
                <a:close/>
                <a:moveTo>
                  <a:pt x="13616" y="3815"/>
                </a:moveTo>
                <a:lnTo>
                  <a:pt x="13616" y="3815"/>
                </a:lnTo>
                <a:cubicBezTo>
                  <a:pt x="13630" y="3818"/>
                  <a:pt x="13638" y="3832"/>
                  <a:pt x="13634" y="3845"/>
                </a:cubicBezTo>
                <a:cubicBezTo>
                  <a:pt x="13631" y="3858"/>
                  <a:pt x="13618" y="3866"/>
                  <a:pt x="13604" y="3863"/>
                </a:cubicBezTo>
                <a:cubicBezTo>
                  <a:pt x="13591" y="3860"/>
                  <a:pt x="13583" y="3846"/>
                  <a:pt x="13586" y="3833"/>
                </a:cubicBezTo>
                <a:cubicBezTo>
                  <a:pt x="13589" y="3819"/>
                  <a:pt x="13603" y="3811"/>
                  <a:pt x="13616" y="3815"/>
                </a:cubicBezTo>
                <a:close/>
                <a:moveTo>
                  <a:pt x="13713" y="3842"/>
                </a:moveTo>
                <a:lnTo>
                  <a:pt x="13713" y="3842"/>
                </a:lnTo>
                <a:cubicBezTo>
                  <a:pt x="13726" y="3845"/>
                  <a:pt x="13734" y="3859"/>
                  <a:pt x="13731" y="3872"/>
                </a:cubicBezTo>
                <a:cubicBezTo>
                  <a:pt x="13727" y="3885"/>
                  <a:pt x="13714" y="3893"/>
                  <a:pt x="13700" y="3890"/>
                </a:cubicBezTo>
                <a:cubicBezTo>
                  <a:pt x="13687" y="3887"/>
                  <a:pt x="13679" y="3873"/>
                  <a:pt x="13682" y="3860"/>
                </a:cubicBezTo>
                <a:cubicBezTo>
                  <a:pt x="13686" y="3846"/>
                  <a:pt x="13699" y="3838"/>
                  <a:pt x="13713" y="3842"/>
                </a:cubicBezTo>
                <a:close/>
                <a:moveTo>
                  <a:pt x="13809" y="3869"/>
                </a:moveTo>
                <a:lnTo>
                  <a:pt x="13809" y="3869"/>
                </a:lnTo>
                <a:cubicBezTo>
                  <a:pt x="13822" y="3872"/>
                  <a:pt x="13830" y="3886"/>
                  <a:pt x="13827" y="3899"/>
                </a:cubicBezTo>
                <a:cubicBezTo>
                  <a:pt x="13824" y="3912"/>
                  <a:pt x="13810" y="3921"/>
                  <a:pt x="13797" y="3917"/>
                </a:cubicBezTo>
                <a:cubicBezTo>
                  <a:pt x="13783" y="3914"/>
                  <a:pt x="13775" y="3900"/>
                  <a:pt x="13779" y="3887"/>
                </a:cubicBezTo>
                <a:cubicBezTo>
                  <a:pt x="13782" y="3873"/>
                  <a:pt x="13796" y="3865"/>
                  <a:pt x="13809" y="3869"/>
                </a:cubicBezTo>
                <a:close/>
                <a:moveTo>
                  <a:pt x="13905" y="3896"/>
                </a:moveTo>
                <a:lnTo>
                  <a:pt x="13905" y="3896"/>
                </a:lnTo>
                <a:cubicBezTo>
                  <a:pt x="13919" y="3899"/>
                  <a:pt x="13927" y="3913"/>
                  <a:pt x="13923" y="3926"/>
                </a:cubicBezTo>
                <a:cubicBezTo>
                  <a:pt x="13920" y="3939"/>
                  <a:pt x="13907" y="3948"/>
                  <a:pt x="13893" y="3944"/>
                </a:cubicBezTo>
                <a:cubicBezTo>
                  <a:pt x="13880" y="3941"/>
                  <a:pt x="13872" y="3927"/>
                  <a:pt x="13875" y="3914"/>
                </a:cubicBezTo>
                <a:cubicBezTo>
                  <a:pt x="13878" y="3900"/>
                  <a:pt x="13892" y="3892"/>
                  <a:pt x="13905" y="3896"/>
                </a:cubicBezTo>
                <a:close/>
                <a:moveTo>
                  <a:pt x="14002" y="3923"/>
                </a:moveTo>
                <a:lnTo>
                  <a:pt x="14002" y="3923"/>
                </a:lnTo>
                <a:cubicBezTo>
                  <a:pt x="14015" y="3926"/>
                  <a:pt x="14023" y="3940"/>
                  <a:pt x="14020" y="3953"/>
                </a:cubicBezTo>
                <a:cubicBezTo>
                  <a:pt x="14016" y="3966"/>
                  <a:pt x="14003" y="3975"/>
                  <a:pt x="13989" y="3971"/>
                </a:cubicBezTo>
                <a:cubicBezTo>
                  <a:pt x="13976" y="3968"/>
                  <a:pt x="13968" y="3954"/>
                  <a:pt x="13971" y="3941"/>
                </a:cubicBezTo>
                <a:cubicBezTo>
                  <a:pt x="13975" y="3928"/>
                  <a:pt x="13988" y="3919"/>
                  <a:pt x="14002" y="3923"/>
                </a:cubicBezTo>
                <a:close/>
                <a:moveTo>
                  <a:pt x="14098" y="3950"/>
                </a:moveTo>
                <a:lnTo>
                  <a:pt x="14098" y="3950"/>
                </a:lnTo>
                <a:cubicBezTo>
                  <a:pt x="14111" y="3953"/>
                  <a:pt x="14119" y="3967"/>
                  <a:pt x="14116" y="3980"/>
                </a:cubicBezTo>
                <a:cubicBezTo>
                  <a:pt x="14113" y="3993"/>
                  <a:pt x="14099" y="4002"/>
                  <a:pt x="14086" y="3998"/>
                </a:cubicBezTo>
                <a:cubicBezTo>
                  <a:pt x="14072" y="3995"/>
                  <a:pt x="14064" y="3981"/>
                  <a:pt x="14068" y="3968"/>
                </a:cubicBezTo>
                <a:cubicBezTo>
                  <a:pt x="14071" y="3955"/>
                  <a:pt x="14085" y="3946"/>
                  <a:pt x="14098" y="3950"/>
                </a:cubicBezTo>
                <a:close/>
                <a:moveTo>
                  <a:pt x="14194" y="3977"/>
                </a:moveTo>
                <a:lnTo>
                  <a:pt x="14194" y="3977"/>
                </a:lnTo>
                <a:cubicBezTo>
                  <a:pt x="14208" y="3980"/>
                  <a:pt x="14216" y="3994"/>
                  <a:pt x="14212" y="4007"/>
                </a:cubicBezTo>
                <a:cubicBezTo>
                  <a:pt x="14209" y="4021"/>
                  <a:pt x="14196" y="4029"/>
                  <a:pt x="14182" y="4025"/>
                </a:cubicBezTo>
                <a:cubicBezTo>
                  <a:pt x="14169" y="4022"/>
                  <a:pt x="14161" y="4008"/>
                  <a:pt x="14164" y="3995"/>
                </a:cubicBezTo>
                <a:cubicBezTo>
                  <a:pt x="14167" y="3982"/>
                  <a:pt x="14181" y="3973"/>
                  <a:pt x="14194" y="3977"/>
                </a:cubicBezTo>
                <a:close/>
                <a:moveTo>
                  <a:pt x="14291" y="4004"/>
                </a:moveTo>
                <a:lnTo>
                  <a:pt x="14291" y="4004"/>
                </a:lnTo>
                <a:cubicBezTo>
                  <a:pt x="14304" y="4007"/>
                  <a:pt x="14312" y="4021"/>
                  <a:pt x="14309" y="4034"/>
                </a:cubicBezTo>
                <a:cubicBezTo>
                  <a:pt x="14305" y="4048"/>
                  <a:pt x="14292" y="4056"/>
                  <a:pt x="14278" y="4052"/>
                </a:cubicBezTo>
                <a:cubicBezTo>
                  <a:pt x="14265" y="4049"/>
                  <a:pt x="14257" y="4035"/>
                  <a:pt x="14260" y="4022"/>
                </a:cubicBezTo>
                <a:cubicBezTo>
                  <a:pt x="14264" y="4009"/>
                  <a:pt x="14277" y="4000"/>
                  <a:pt x="14291" y="4004"/>
                </a:cubicBezTo>
                <a:close/>
                <a:moveTo>
                  <a:pt x="14387" y="4031"/>
                </a:moveTo>
                <a:lnTo>
                  <a:pt x="14387" y="4031"/>
                </a:lnTo>
                <a:cubicBezTo>
                  <a:pt x="14400" y="4034"/>
                  <a:pt x="14408" y="4048"/>
                  <a:pt x="14405" y="4061"/>
                </a:cubicBezTo>
                <a:cubicBezTo>
                  <a:pt x="14402" y="4075"/>
                  <a:pt x="14388" y="4083"/>
                  <a:pt x="14375" y="4079"/>
                </a:cubicBezTo>
                <a:cubicBezTo>
                  <a:pt x="14361" y="4076"/>
                  <a:pt x="14353" y="4062"/>
                  <a:pt x="14357" y="4049"/>
                </a:cubicBezTo>
                <a:cubicBezTo>
                  <a:pt x="14360" y="4036"/>
                  <a:pt x="14373" y="4027"/>
                  <a:pt x="14387" y="4031"/>
                </a:cubicBezTo>
                <a:close/>
                <a:moveTo>
                  <a:pt x="14483" y="4058"/>
                </a:moveTo>
                <a:lnTo>
                  <a:pt x="14483" y="4058"/>
                </a:lnTo>
                <a:cubicBezTo>
                  <a:pt x="14497" y="4061"/>
                  <a:pt x="14505" y="4075"/>
                  <a:pt x="14501" y="4088"/>
                </a:cubicBezTo>
                <a:cubicBezTo>
                  <a:pt x="14498" y="4102"/>
                  <a:pt x="14485" y="4110"/>
                  <a:pt x="14471" y="4106"/>
                </a:cubicBezTo>
                <a:cubicBezTo>
                  <a:pt x="14458" y="4103"/>
                  <a:pt x="14450" y="4089"/>
                  <a:pt x="14453" y="4076"/>
                </a:cubicBezTo>
                <a:cubicBezTo>
                  <a:pt x="14456" y="4063"/>
                  <a:pt x="14470" y="4055"/>
                  <a:pt x="14483" y="4058"/>
                </a:cubicBezTo>
                <a:close/>
                <a:moveTo>
                  <a:pt x="14580" y="4085"/>
                </a:moveTo>
                <a:lnTo>
                  <a:pt x="14580" y="4085"/>
                </a:lnTo>
                <a:cubicBezTo>
                  <a:pt x="14593" y="4088"/>
                  <a:pt x="14601" y="4102"/>
                  <a:pt x="14598" y="4115"/>
                </a:cubicBezTo>
                <a:cubicBezTo>
                  <a:pt x="14594" y="4129"/>
                  <a:pt x="14581" y="4137"/>
                  <a:pt x="14567" y="4133"/>
                </a:cubicBezTo>
                <a:cubicBezTo>
                  <a:pt x="14554" y="4130"/>
                  <a:pt x="14546" y="4116"/>
                  <a:pt x="14549" y="4103"/>
                </a:cubicBezTo>
                <a:cubicBezTo>
                  <a:pt x="14553" y="4090"/>
                  <a:pt x="14566" y="4082"/>
                  <a:pt x="14580" y="4085"/>
                </a:cubicBezTo>
                <a:close/>
                <a:moveTo>
                  <a:pt x="14676" y="4112"/>
                </a:moveTo>
                <a:lnTo>
                  <a:pt x="14676" y="4112"/>
                </a:lnTo>
                <a:cubicBezTo>
                  <a:pt x="14689" y="4115"/>
                  <a:pt x="14697" y="4129"/>
                  <a:pt x="14694" y="4142"/>
                </a:cubicBezTo>
                <a:cubicBezTo>
                  <a:pt x="14691" y="4156"/>
                  <a:pt x="14677" y="4164"/>
                  <a:pt x="14664" y="4160"/>
                </a:cubicBezTo>
                <a:cubicBezTo>
                  <a:pt x="14650" y="4157"/>
                  <a:pt x="14642" y="4144"/>
                  <a:pt x="14646" y="4130"/>
                </a:cubicBezTo>
                <a:cubicBezTo>
                  <a:pt x="14649" y="4117"/>
                  <a:pt x="14662" y="4109"/>
                  <a:pt x="14676" y="4112"/>
                </a:cubicBezTo>
                <a:close/>
                <a:moveTo>
                  <a:pt x="14772" y="4139"/>
                </a:moveTo>
                <a:lnTo>
                  <a:pt x="14772" y="4139"/>
                </a:lnTo>
                <a:cubicBezTo>
                  <a:pt x="14786" y="4142"/>
                  <a:pt x="14794" y="4156"/>
                  <a:pt x="14790" y="4169"/>
                </a:cubicBezTo>
                <a:cubicBezTo>
                  <a:pt x="14787" y="4183"/>
                  <a:pt x="14774" y="4191"/>
                  <a:pt x="14760" y="4187"/>
                </a:cubicBezTo>
                <a:cubicBezTo>
                  <a:pt x="14747" y="4184"/>
                  <a:pt x="14739" y="4171"/>
                  <a:pt x="14742" y="4157"/>
                </a:cubicBezTo>
                <a:cubicBezTo>
                  <a:pt x="14745" y="4144"/>
                  <a:pt x="14759" y="4136"/>
                  <a:pt x="14772" y="4139"/>
                </a:cubicBezTo>
                <a:close/>
                <a:moveTo>
                  <a:pt x="14869" y="4166"/>
                </a:moveTo>
                <a:lnTo>
                  <a:pt x="14869" y="4166"/>
                </a:lnTo>
                <a:cubicBezTo>
                  <a:pt x="14882" y="4169"/>
                  <a:pt x="14890" y="4183"/>
                  <a:pt x="14887" y="4196"/>
                </a:cubicBezTo>
                <a:cubicBezTo>
                  <a:pt x="14883" y="4210"/>
                  <a:pt x="14870" y="4218"/>
                  <a:pt x="14856" y="4215"/>
                </a:cubicBezTo>
                <a:cubicBezTo>
                  <a:pt x="14843" y="4211"/>
                  <a:pt x="14835" y="4198"/>
                  <a:pt x="14838" y="4184"/>
                </a:cubicBezTo>
                <a:cubicBezTo>
                  <a:pt x="14842" y="4171"/>
                  <a:pt x="14855" y="4163"/>
                  <a:pt x="14869" y="4166"/>
                </a:cubicBezTo>
                <a:close/>
                <a:moveTo>
                  <a:pt x="14965" y="4193"/>
                </a:moveTo>
                <a:lnTo>
                  <a:pt x="14965" y="4193"/>
                </a:lnTo>
                <a:cubicBezTo>
                  <a:pt x="14978" y="4196"/>
                  <a:pt x="14986" y="4210"/>
                  <a:pt x="14983" y="4223"/>
                </a:cubicBezTo>
                <a:cubicBezTo>
                  <a:pt x="14980" y="4237"/>
                  <a:pt x="14966" y="4245"/>
                  <a:pt x="14953" y="4242"/>
                </a:cubicBezTo>
                <a:cubicBezTo>
                  <a:pt x="14939" y="4238"/>
                  <a:pt x="14931" y="4225"/>
                  <a:pt x="14935" y="4211"/>
                </a:cubicBezTo>
                <a:cubicBezTo>
                  <a:pt x="14938" y="4198"/>
                  <a:pt x="14951" y="4190"/>
                  <a:pt x="14965" y="4193"/>
                </a:cubicBezTo>
                <a:close/>
                <a:moveTo>
                  <a:pt x="15061" y="4220"/>
                </a:moveTo>
                <a:lnTo>
                  <a:pt x="15061" y="4220"/>
                </a:lnTo>
                <a:cubicBezTo>
                  <a:pt x="15075" y="4223"/>
                  <a:pt x="15083" y="4237"/>
                  <a:pt x="15079" y="4250"/>
                </a:cubicBezTo>
                <a:cubicBezTo>
                  <a:pt x="15076" y="4264"/>
                  <a:pt x="15063" y="4272"/>
                  <a:pt x="15049" y="4269"/>
                </a:cubicBezTo>
                <a:cubicBezTo>
                  <a:pt x="15036" y="4265"/>
                  <a:pt x="15028" y="4252"/>
                  <a:pt x="15031" y="4238"/>
                </a:cubicBezTo>
                <a:cubicBezTo>
                  <a:pt x="15034" y="4225"/>
                  <a:pt x="15048" y="4217"/>
                  <a:pt x="15061" y="4220"/>
                </a:cubicBezTo>
                <a:close/>
                <a:moveTo>
                  <a:pt x="15158" y="4247"/>
                </a:moveTo>
                <a:lnTo>
                  <a:pt x="15158" y="4247"/>
                </a:lnTo>
                <a:cubicBezTo>
                  <a:pt x="15171" y="4250"/>
                  <a:pt x="15179" y="4264"/>
                  <a:pt x="15176" y="4277"/>
                </a:cubicBezTo>
                <a:cubicBezTo>
                  <a:pt x="15172" y="4291"/>
                  <a:pt x="15159" y="4299"/>
                  <a:pt x="15145" y="4296"/>
                </a:cubicBezTo>
                <a:cubicBezTo>
                  <a:pt x="15132" y="4292"/>
                  <a:pt x="15124" y="4279"/>
                  <a:pt x="15127" y="4265"/>
                </a:cubicBezTo>
                <a:cubicBezTo>
                  <a:pt x="15131" y="4252"/>
                  <a:pt x="15144" y="4244"/>
                  <a:pt x="15158" y="4247"/>
                </a:cubicBezTo>
                <a:close/>
                <a:moveTo>
                  <a:pt x="15254" y="4274"/>
                </a:moveTo>
                <a:lnTo>
                  <a:pt x="15254" y="4274"/>
                </a:lnTo>
                <a:cubicBezTo>
                  <a:pt x="15267" y="4277"/>
                  <a:pt x="15275" y="4291"/>
                  <a:pt x="15272" y="4304"/>
                </a:cubicBezTo>
                <a:cubicBezTo>
                  <a:pt x="15269" y="4318"/>
                  <a:pt x="15255" y="4326"/>
                  <a:pt x="15242" y="4323"/>
                </a:cubicBezTo>
                <a:cubicBezTo>
                  <a:pt x="15228" y="4319"/>
                  <a:pt x="15220" y="4306"/>
                  <a:pt x="15224" y="4292"/>
                </a:cubicBezTo>
                <a:cubicBezTo>
                  <a:pt x="15227" y="4279"/>
                  <a:pt x="15240" y="4271"/>
                  <a:pt x="15254" y="4274"/>
                </a:cubicBezTo>
                <a:close/>
                <a:moveTo>
                  <a:pt x="15350" y="4301"/>
                </a:moveTo>
                <a:lnTo>
                  <a:pt x="15350" y="4301"/>
                </a:lnTo>
                <a:cubicBezTo>
                  <a:pt x="15364" y="4305"/>
                  <a:pt x="15372" y="4318"/>
                  <a:pt x="15368" y="4331"/>
                </a:cubicBezTo>
                <a:cubicBezTo>
                  <a:pt x="15365" y="4345"/>
                  <a:pt x="15352" y="4353"/>
                  <a:pt x="15338" y="4350"/>
                </a:cubicBezTo>
                <a:cubicBezTo>
                  <a:pt x="15325" y="4346"/>
                  <a:pt x="15317" y="4333"/>
                  <a:pt x="15320" y="4319"/>
                </a:cubicBezTo>
                <a:cubicBezTo>
                  <a:pt x="15323" y="4306"/>
                  <a:pt x="15337" y="4298"/>
                  <a:pt x="15350" y="4301"/>
                </a:cubicBezTo>
                <a:close/>
                <a:moveTo>
                  <a:pt x="15447" y="4328"/>
                </a:moveTo>
                <a:lnTo>
                  <a:pt x="15447" y="4328"/>
                </a:lnTo>
                <a:cubicBezTo>
                  <a:pt x="15460" y="4332"/>
                  <a:pt x="15468" y="4345"/>
                  <a:pt x="15465" y="4359"/>
                </a:cubicBezTo>
                <a:cubicBezTo>
                  <a:pt x="15461" y="4372"/>
                  <a:pt x="15448" y="4380"/>
                  <a:pt x="15434" y="4377"/>
                </a:cubicBezTo>
                <a:cubicBezTo>
                  <a:pt x="15421" y="4373"/>
                  <a:pt x="15413" y="4360"/>
                  <a:pt x="15416" y="4346"/>
                </a:cubicBezTo>
                <a:cubicBezTo>
                  <a:pt x="15420" y="4333"/>
                  <a:pt x="15433" y="4325"/>
                  <a:pt x="15447" y="4328"/>
                </a:cubicBezTo>
                <a:close/>
                <a:moveTo>
                  <a:pt x="15543" y="4355"/>
                </a:moveTo>
                <a:lnTo>
                  <a:pt x="15543" y="4355"/>
                </a:lnTo>
                <a:cubicBezTo>
                  <a:pt x="15556" y="4359"/>
                  <a:pt x="15564" y="4372"/>
                  <a:pt x="15561" y="4386"/>
                </a:cubicBezTo>
                <a:cubicBezTo>
                  <a:pt x="15558" y="4399"/>
                  <a:pt x="15544" y="4407"/>
                  <a:pt x="15531" y="4404"/>
                </a:cubicBezTo>
                <a:cubicBezTo>
                  <a:pt x="15517" y="4400"/>
                  <a:pt x="15509" y="4387"/>
                  <a:pt x="15513" y="4373"/>
                </a:cubicBezTo>
                <a:cubicBezTo>
                  <a:pt x="15516" y="4360"/>
                  <a:pt x="15529" y="4352"/>
                  <a:pt x="15543" y="4355"/>
                </a:cubicBezTo>
                <a:close/>
                <a:moveTo>
                  <a:pt x="15639" y="4382"/>
                </a:moveTo>
                <a:lnTo>
                  <a:pt x="15639" y="4382"/>
                </a:lnTo>
                <a:cubicBezTo>
                  <a:pt x="15653" y="4386"/>
                  <a:pt x="15661" y="4399"/>
                  <a:pt x="15657" y="4413"/>
                </a:cubicBezTo>
                <a:cubicBezTo>
                  <a:pt x="15654" y="4426"/>
                  <a:pt x="15640" y="4434"/>
                  <a:pt x="15627" y="4431"/>
                </a:cubicBezTo>
                <a:cubicBezTo>
                  <a:pt x="15614" y="4427"/>
                  <a:pt x="15606" y="4414"/>
                  <a:pt x="15609" y="4400"/>
                </a:cubicBezTo>
                <a:cubicBezTo>
                  <a:pt x="15612" y="4387"/>
                  <a:pt x="15626" y="4379"/>
                  <a:pt x="15639" y="4382"/>
                </a:cubicBezTo>
                <a:close/>
                <a:moveTo>
                  <a:pt x="15736" y="4409"/>
                </a:moveTo>
                <a:lnTo>
                  <a:pt x="15736" y="4409"/>
                </a:lnTo>
                <a:cubicBezTo>
                  <a:pt x="15749" y="4413"/>
                  <a:pt x="15757" y="4426"/>
                  <a:pt x="15754" y="4440"/>
                </a:cubicBezTo>
                <a:cubicBezTo>
                  <a:pt x="15750" y="4453"/>
                  <a:pt x="15737" y="4461"/>
                  <a:pt x="15723" y="4458"/>
                </a:cubicBezTo>
                <a:cubicBezTo>
                  <a:pt x="15710" y="4454"/>
                  <a:pt x="15702" y="4441"/>
                  <a:pt x="15705" y="4427"/>
                </a:cubicBezTo>
                <a:cubicBezTo>
                  <a:pt x="15709" y="4414"/>
                  <a:pt x="15722" y="4406"/>
                  <a:pt x="15736" y="4409"/>
                </a:cubicBezTo>
                <a:close/>
                <a:moveTo>
                  <a:pt x="15832" y="4436"/>
                </a:moveTo>
                <a:lnTo>
                  <a:pt x="15832" y="4436"/>
                </a:lnTo>
                <a:cubicBezTo>
                  <a:pt x="15845" y="4440"/>
                  <a:pt x="15853" y="4453"/>
                  <a:pt x="15850" y="4467"/>
                </a:cubicBezTo>
                <a:cubicBezTo>
                  <a:pt x="15847" y="4480"/>
                  <a:pt x="15833" y="4488"/>
                  <a:pt x="15820" y="4485"/>
                </a:cubicBezTo>
                <a:cubicBezTo>
                  <a:pt x="15806" y="4481"/>
                  <a:pt x="15798" y="4468"/>
                  <a:pt x="15802" y="4454"/>
                </a:cubicBezTo>
                <a:cubicBezTo>
                  <a:pt x="15805" y="4441"/>
                  <a:pt x="15818" y="4433"/>
                  <a:pt x="15832" y="4436"/>
                </a:cubicBezTo>
                <a:close/>
                <a:moveTo>
                  <a:pt x="15928" y="4463"/>
                </a:moveTo>
                <a:lnTo>
                  <a:pt x="15928" y="4463"/>
                </a:lnTo>
                <a:cubicBezTo>
                  <a:pt x="15942" y="4467"/>
                  <a:pt x="15950" y="4480"/>
                  <a:pt x="15946" y="4494"/>
                </a:cubicBezTo>
                <a:cubicBezTo>
                  <a:pt x="15943" y="4507"/>
                  <a:pt x="15929" y="4515"/>
                  <a:pt x="15916" y="4512"/>
                </a:cubicBezTo>
                <a:cubicBezTo>
                  <a:pt x="15903" y="4508"/>
                  <a:pt x="15895" y="4495"/>
                  <a:pt x="15898" y="4482"/>
                </a:cubicBezTo>
                <a:cubicBezTo>
                  <a:pt x="15901" y="4468"/>
                  <a:pt x="15915" y="4460"/>
                  <a:pt x="15928" y="4463"/>
                </a:cubicBezTo>
                <a:close/>
                <a:moveTo>
                  <a:pt x="16025" y="4490"/>
                </a:moveTo>
                <a:lnTo>
                  <a:pt x="16025" y="4490"/>
                </a:lnTo>
                <a:cubicBezTo>
                  <a:pt x="16038" y="4494"/>
                  <a:pt x="16046" y="4507"/>
                  <a:pt x="16043" y="4521"/>
                </a:cubicBezTo>
                <a:cubicBezTo>
                  <a:pt x="16039" y="4534"/>
                  <a:pt x="16026" y="4542"/>
                  <a:pt x="16012" y="4539"/>
                </a:cubicBezTo>
                <a:cubicBezTo>
                  <a:pt x="15999" y="4536"/>
                  <a:pt x="15991" y="4522"/>
                  <a:pt x="15994" y="4509"/>
                </a:cubicBezTo>
                <a:cubicBezTo>
                  <a:pt x="15998" y="4495"/>
                  <a:pt x="16011" y="4487"/>
                  <a:pt x="16025" y="4490"/>
                </a:cubicBezTo>
                <a:close/>
                <a:moveTo>
                  <a:pt x="16121" y="4517"/>
                </a:moveTo>
                <a:lnTo>
                  <a:pt x="16121" y="4517"/>
                </a:lnTo>
                <a:cubicBezTo>
                  <a:pt x="16134" y="4521"/>
                  <a:pt x="16142" y="4534"/>
                  <a:pt x="16139" y="4548"/>
                </a:cubicBezTo>
                <a:cubicBezTo>
                  <a:pt x="16136" y="4561"/>
                  <a:pt x="16122" y="4569"/>
                  <a:pt x="16109" y="4566"/>
                </a:cubicBezTo>
                <a:cubicBezTo>
                  <a:pt x="16095" y="4563"/>
                  <a:pt x="16087" y="4549"/>
                  <a:pt x="16091" y="4536"/>
                </a:cubicBezTo>
                <a:cubicBezTo>
                  <a:pt x="16094" y="4522"/>
                  <a:pt x="16107" y="4514"/>
                  <a:pt x="16121" y="4517"/>
                </a:cubicBezTo>
                <a:close/>
                <a:moveTo>
                  <a:pt x="16217" y="4544"/>
                </a:moveTo>
                <a:lnTo>
                  <a:pt x="16217" y="4544"/>
                </a:lnTo>
                <a:cubicBezTo>
                  <a:pt x="16231" y="4548"/>
                  <a:pt x="16239" y="4561"/>
                  <a:pt x="16235" y="4575"/>
                </a:cubicBezTo>
                <a:cubicBezTo>
                  <a:pt x="16232" y="4588"/>
                  <a:pt x="16218" y="4596"/>
                  <a:pt x="16205" y="4593"/>
                </a:cubicBezTo>
                <a:cubicBezTo>
                  <a:pt x="16192" y="4590"/>
                  <a:pt x="16184" y="4576"/>
                  <a:pt x="16187" y="4563"/>
                </a:cubicBezTo>
                <a:cubicBezTo>
                  <a:pt x="16190" y="4549"/>
                  <a:pt x="16204" y="4541"/>
                  <a:pt x="16217" y="4544"/>
                </a:cubicBezTo>
                <a:close/>
                <a:moveTo>
                  <a:pt x="16314" y="4571"/>
                </a:moveTo>
                <a:lnTo>
                  <a:pt x="16314" y="4571"/>
                </a:lnTo>
                <a:cubicBezTo>
                  <a:pt x="16327" y="4575"/>
                  <a:pt x="16335" y="4588"/>
                  <a:pt x="16332" y="4602"/>
                </a:cubicBezTo>
                <a:cubicBezTo>
                  <a:pt x="16328" y="4615"/>
                  <a:pt x="16315" y="4623"/>
                  <a:pt x="16301" y="4620"/>
                </a:cubicBezTo>
                <a:cubicBezTo>
                  <a:pt x="16288" y="4617"/>
                  <a:pt x="16280" y="4603"/>
                  <a:pt x="16283" y="4590"/>
                </a:cubicBezTo>
                <a:cubicBezTo>
                  <a:pt x="16287" y="4576"/>
                  <a:pt x="16300" y="4568"/>
                  <a:pt x="16314" y="4571"/>
                </a:cubicBezTo>
                <a:close/>
                <a:moveTo>
                  <a:pt x="16410" y="4598"/>
                </a:moveTo>
                <a:lnTo>
                  <a:pt x="16410" y="4599"/>
                </a:lnTo>
                <a:cubicBezTo>
                  <a:pt x="16423" y="4602"/>
                  <a:pt x="16431" y="4615"/>
                  <a:pt x="16428" y="4629"/>
                </a:cubicBezTo>
                <a:cubicBezTo>
                  <a:pt x="16425" y="4642"/>
                  <a:pt x="16411" y="4650"/>
                  <a:pt x="16398" y="4647"/>
                </a:cubicBezTo>
                <a:cubicBezTo>
                  <a:pt x="16384" y="4644"/>
                  <a:pt x="16376" y="4630"/>
                  <a:pt x="16380" y="4617"/>
                </a:cubicBezTo>
                <a:cubicBezTo>
                  <a:pt x="16383" y="4603"/>
                  <a:pt x="16396" y="4595"/>
                  <a:pt x="16410" y="4598"/>
                </a:cubicBezTo>
                <a:close/>
                <a:moveTo>
                  <a:pt x="16506" y="4626"/>
                </a:moveTo>
                <a:lnTo>
                  <a:pt x="16506" y="4626"/>
                </a:lnTo>
                <a:cubicBezTo>
                  <a:pt x="16520" y="4629"/>
                  <a:pt x="16528" y="4642"/>
                  <a:pt x="16524" y="4656"/>
                </a:cubicBezTo>
                <a:cubicBezTo>
                  <a:pt x="16521" y="4669"/>
                  <a:pt x="16507" y="4677"/>
                  <a:pt x="16494" y="4674"/>
                </a:cubicBezTo>
                <a:cubicBezTo>
                  <a:pt x="16481" y="4671"/>
                  <a:pt x="16473" y="4657"/>
                  <a:pt x="16476" y="4644"/>
                </a:cubicBezTo>
                <a:cubicBezTo>
                  <a:pt x="16479" y="4630"/>
                  <a:pt x="16493" y="4622"/>
                  <a:pt x="16506" y="4626"/>
                </a:cubicBezTo>
                <a:close/>
                <a:moveTo>
                  <a:pt x="16603" y="4653"/>
                </a:moveTo>
                <a:lnTo>
                  <a:pt x="16603" y="4653"/>
                </a:lnTo>
                <a:cubicBezTo>
                  <a:pt x="16616" y="4656"/>
                  <a:pt x="16624" y="4669"/>
                  <a:pt x="16621" y="4683"/>
                </a:cubicBezTo>
                <a:cubicBezTo>
                  <a:pt x="16617" y="4696"/>
                  <a:pt x="16604" y="4704"/>
                  <a:pt x="16590" y="4701"/>
                </a:cubicBezTo>
                <a:cubicBezTo>
                  <a:pt x="16577" y="4698"/>
                  <a:pt x="16569" y="4684"/>
                  <a:pt x="16572" y="4671"/>
                </a:cubicBezTo>
                <a:cubicBezTo>
                  <a:pt x="16576" y="4657"/>
                  <a:pt x="16589" y="4649"/>
                  <a:pt x="16603" y="4653"/>
                </a:cubicBezTo>
                <a:close/>
                <a:moveTo>
                  <a:pt x="16699" y="4680"/>
                </a:moveTo>
                <a:lnTo>
                  <a:pt x="16699" y="4680"/>
                </a:lnTo>
                <a:cubicBezTo>
                  <a:pt x="16712" y="4683"/>
                  <a:pt x="16720" y="4697"/>
                  <a:pt x="16717" y="4710"/>
                </a:cubicBezTo>
                <a:cubicBezTo>
                  <a:pt x="16714" y="4723"/>
                  <a:pt x="16700" y="4731"/>
                  <a:pt x="16687" y="4728"/>
                </a:cubicBezTo>
                <a:cubicBezTo>
                  <a:pt x="16673" y="4725"/>
                  <a:pt x="16665" y="4711"/>
                  <a:pt x="16669" y="4698"/>
                </a:cubicBezTo>
                <a:cubicBezTo>
                  <a:pt x="16672" y="4684"/>
                  <a:pt x="16685" y="4676"/>
                  <a:pt x="16699" y="4680"/>
                </a:cubicBezTo>
                <a:close/>
                <a:moveTo>
                  <a:pt x="16795" y="4707"/>
                </a:moveTo>
                <a:lnTo>
                  <a:pt x="16795" y="4707"/>
                </a:lnTo>
                <a:cubicBezTo>
                  <a:pt x="16809" y="4710"/>
                  <a:pt x="16817" y="4724"/>
                  <a:pt x="16813" y="4737"/>
                </a:cubicBezTo>
                <a:cubicBezTo>
                  <a:pt x="16810" y="4750"/>
                  <a:pt x="16796" y="4758"/>
                  <a:pt x="16783" y="4755"/>
                </a:cubicBezTo>
                <a:cubicBezTo>
                  <a:pt x="16770" y="4752"/>
                  <a:pt x="16761" y="4738"/>
                  <a:pt x="16765" y="4725"/>
                </a:cubicBezTo>
                <a:cubicBezTo>
                  <a:pt x="16768" y="4711"/>
                  <a:pt x="16782" y="4703"/>
                  <a:pt x="16795" y="4707"/>
                </a:cubicBezTo>
                <a:close/>
                <a:moveTo>
                  <a:pt x="16891" y="4734"/>
                </a:moveTo>
                <a:lnTo>
                  <a:pt x="16892" y="4734"/>
                </a:lnTo>
                <a:cubicBezTo>
                  <a:pt x="16905" y="4737"/>
                  <a:pt x="16913" y="4751"/>
                  <a:pt x="16910" y="4764"/>
                </a:cubicBezTo>
                <a:cubicBezTo>
                  <a:pt x="16906" y="4777"/>
                  <a:pt x="16893" y="4786"/>
                  <a:pt x="16879" y="4782"/>
                </a:cubicBezTo>
                <a:cubicBezTo>
                  <a:pt x="16866" y="4779"/>
                  <a:pt x="16858" y="4765"/>
                  <a:pt x="16861" y="4752"/>
                </a:cubicBezTo>
                <a:cubicBezTo>
                  <a:pt x="16865" y="4738"/>
                  <a:pt x="16878" y="4730"/>
                  <a:pt x="16891" y="4734"/>
                </a:cubicBezTo>
                <a:close/>
                <a:moveTo>
                  <a:pt x="16988" y="4761"/>
                </a:moveTo>
                <a:lnTo>
                  <a:pt x="16988" y="4761"/>
                </a:lnTo>
                <a:cubicBezTo>
                  <a:pt x="17001" y="4764"/>
                  <a:pt x="17009" y="4778"/>
                  <a:pt x="17006" y="4791"/>
                </a:cubicBezTo>
                <a:cubicBezTo>
                  <a:pt x="17003" y="4804"/>
                  <a:pt x="16989" y="4813"/>
                  <a:pt x="16976" y="4809"/>
                </a:cubicBezTo>
                <a:cubicBezTo>
                  <a:pt x="16962" y="4806"/>
                  <a:pt x="16954" y="4792"/>
                  <a:pt x="16958" y="4779"/>
                </a:cubicBezTo>
                <a:cubicBezTo>
                  <a:pt x="16961" y="4765"/>
                  <a:pt x="16974" y="4757"/>
                  <a:pt x="16988" y="4761"/>
                </a:cubicBezTo>
                <a:close/>
                <a:moveTo>
                  <a:pt x="17084" y="4788"/>
                </a:moveTo>
                <a:lnTo>
                  <a:pt x="17084" y="4788"/>
                </a:lnTo>
                <a:cubicBezTo>
                  <a:pt x="17098" y="4791"/>
                  <a:pt x="17106" y="4805"/>
                  <a:pt x="17102" y="4818"/>
                </a:cubicBezTo>
                <a:cubicBezTo>
                  <a:pt x="17099" y="4831"/>
                  <a:pt x="17085" y="4840"/>
                  <a:pt x="17072" y="4836"/>
                </a:cubicBezTo>
                <a:cubicBezTo>
                  <a:pt x="17059" y="4833"/>
                  <a:pt x="17050" y="4819"/>
                  <a:pt x="17054" y="4806"/>
                </a:cubicBezTo>
                <a:cubicBezTo>
                  <a:pt x="17057" y="4793"/>
                  <a:pt x="17071" y="4784"/>
                  <a:pt x="17084" y="4788"/>
                </a:cubicBezTo>
                <a:close/>
                <a:moveTo>
                  <a:pt x="17180" y="4815"/>
                </a:moveTo>
                <a:lnTo>
                  <a:pt x="17181" y="4815"/>
                </a:lnTo>
                <a:cubicBezTo>
                  <a:pt x="17194" y="4818"/>
                  <a:pt x="17202" y="4832"/>
                  <a:pt x="17199" y="4845"/>
                </a:cubicBezTo>
                <a:cubicBezTo>
                  <a:pt x="17195" y="4858"/>
                  <a:pt x="17182" y="4867"/>
                  <a:pt x="17168" y="4863"/>
                </a:cubicBezTo>
                <a:cubicBezTo>
                  <a:pt x="17155" y="4860"/>
                  <a:pt x="17147" y="4846"/>
                  <a:pt x="17150" y="4833"/>
                </a:cubicBezTo>
                <a:cubicBezTo>
                  <a:pt x="17154" y="4820"/>
                  <a:pt x="17167" y="4811"/>
                  <a:pt x="17180" y="4815"/>
                </a:cubicBezTo>
                <a:close/>
                <a:moveTo>
                  <a:pt x="17277" y="4842"/>
                </a:moveTo>
                <a:lnTo>
                  <a:pt x="17277" y="4842"/>
                </a:lnTo>
                <a:cubicBezTo>
                  <a:pt x="17290" y="4845"/>
                  <a:pt x="17298" y="4859"/>
                  <a:pt x="17295" y="4872"/>
                </a:cubicBezTo>
                <a:cubicBezTo>
                  <a:pt x="17292" y="4886"/>
                  <a:pt x="17278" y="4894"/>
                  <a:pt x="17265" y="4890"/>
                </a:cubicBezTo>
                <a:cubicBezTo>
                  <a:pt x="17251" y="4887"/>
                  <a:pt x="17243" y="4873"/>
                  <a:pt x="17247" y="4860"/>
                </a:cubicBezTo>
                <a:cubicBezTo>
                  <a:pt x="17250" y="4847"/>
                  <a:pt x="17263" y="4838"/>
                  <a:pt x="17277" y="4842"/>
                </a:cubicBezTo>
                <a:close/>
                <a:moveTo>
                  <a:pt x="17373" y="4869"/>
                </a:moveTo>
                <a:lnTo>
                  <a:pt x="17373" y="4869"/>
                </a:lnTo>
                <a:cubicBezTo>
                  <a:pt x="17387" y="4872"/>
                  <a:pt x="17395" y="4886"/>
                  <a:pt x="17391" y="4899"/>
                </a:cubicBezTo>
                <a:cubicBezTo>
                  <a:pt x="17388" y="4913"/>
                  <a:pt x="17374" y="4921"/>
                  <a:pt x="17361" y="4917"/>
                </a:cubicBezTo>
                <a:cubicBezTo>
                  <a:pt x="17348" y="4914"/>
                  <a:pt x="17339" y="4900"/>
                  <a:pt x="17343" y="4887"/>
                </a:cubicBezTo>
                <a:cubicBezTo>
                  <a:pt x="17346" y="4874"/>
                  <a:pt x="17360" y="4865"/>
                  <a:pt x="17373" y="4869"/>
                </a:cubicBezTo>
                <a:close/>
                <a:moveTo>
                  <a:pt x="17469" y="4896"/>
                </a:moveTo>
                <a:lnTo>
                  <a:pt x="17470" y="4896"/>
                </a:lnTo>
                <a:cubicBezTo>
                  <a:pt x="17483" y="4899"/>
                  <a:pt x="17491" y="4913"/>
                  <a:pt x="17488" y="4926"/>
                </a:cubicBezTo>
                <a:cubicBezTo>
                  <a:pt x="17484" y="4940"/>
                  <a:pt x="17471" y="4948"/>
                  <a:pt x="17457" y="4944"/>
                </a:cubicBezTo>
                <a:cubicBezTo>
                  <a:pt x="17444" y="4941"/>
                  <a:pt x="17436" y="4927"/>
                  <a:pt x="17439" y="4914"/>
                </a:cubicBezTo>
                <a:cubicBezTo>
                  <a:pt x="17443" y="4901"/>
                  <a:pt x="17456" y="4893"/>
                  <a:pt x="17469" y="4896"/>
                </a:cubicBezTo>
                <a:close/>
                <a:moveTo>
                  <a:pt x="17566" y="4923"/>
                </a:moveTo>
                <a:lnTo>
                  <a:pt x="17566" y="4923"/>
                </a:lnTo>
                <a:cubicBezTo>
                  <a:pt x="17579" y="4926"/>
                  <a:pt x="17587" y="4940"/>
                  <a:pt x="17584" y="4953"/>
                </a:cubicBezTo>
                <a:cubicBezTo>
                  <a:pt x="17581" y="4967"/>
                  <a:pt x="17567" y="4975"/>
                  <a:pt x="17554" y="4971"/>
                </a:cubicBezTo>
                <a:cubicBezTo>
                  <a:pt x="17540" y="4968"/>
                  <a:pt x="17532" y="4954"/>
                  <a:pt x="17536" y="4941"/>
                </a:cubicBezTo>
                <a:cubicBezTo>
                  <a:pt x="17539" y="4928"/>
                  <a:pt x="17552" y="4920"/>
                  <a:pt x="17566" y="4923"/>
                </a:cubicBezTo>
                <a:close/>
                <a:moveTo>
                  <a:pt x="17662" y="4950"/>
                </a:moveTo>
                <a:lnTo>
                  <a:pt x="17662" y="4950"/>
                </a:lnTo>
                <a:cubicBezTo>
                  <a:pt x="17676" y="4953"/>
                  <a:pt x="17684" y="4967"/>
                  <a:pt x="17680" y="4980"/>
                </a:cubicBezTo>
                <a:cubicBezTo>
                  <a:pt x="17677" y="4994"/>
                  <a:pt x="17663" y="5002"/>
                  <a:pt x="17650" y="4998"/>
                </a:cubicBezTo>
                <a:cubicBezTo>
                  <a:pt x="17637" y="4995"/>
                  <a:pt x="17628" y="4982"/>
                  <a:pt x="17632" y="4968"/>
                </a:cubicBezTo>
                <a:cubicBezTo>
                  <a:pt x="17635" y="4955"/>
                  <a:pt x="17649" y="4947"/>
                  <a:pt x="17662" y="4950"/>
                </a:cubicBezTo>
                <a:close/>
                <a:moveTo>
                  <a:pt x="17758" y="4977"/>
                </a:moveTo>
                <a:lnTo>
                  <a:pt x="17759" y="4977"/>
                </a:lnTo>
                <a:cubicBezTo>
                  <a:pt x="17772" y="4980"/>
                  <a:pt x="17780" y="4994"/>
                  <a:pt x="17777" y="5007"/>
                </a:cubicBezTo>
                <a:cubicBezTo>
                  <a:pt x="17773" y="5021"/>
                  <a:pt x="17760" y="5029"/>
                  <a:pt x="17746" y="5025"/>
                </a:cubicBezTo>
                <a:cubicBezTo>
                  <a:pt x="17733" y="5022"/>
                  <a:pt x="17725" y="5009"/>
                  <a:pt x="17728" y="4995"/>
                </a:cubicBezTo>
                <a:cubicBezTo>
                  <a:pt x="17732" y="4982"/>
                  <a:pt x="17745" y="4974"/>
                  <a:pt x="17758" y="4977"/>
                </a:cubicBezTo>
                <a:close/>
                <a:moveTo>
                  <a:pt x="17855" y="5004"/>
                </a:moveTo>
                <a:lnTo>
                  <a:pt x="17855" y="5004"/>
                </a:lnTo>
                <a:cubicBezTo>
                  <a:pt x="17868" y="5007"/>
                  <a:pt x="17876" y="5021"/>
                  <a:pt x="17873" y="5034"/>
                </a:cubicBezTo>
                <a:cubicBezTo>
                  <a:pt x="17870" y="5048"/>
                  <a:pt x="17856" y="5056"/>
                  <a:pt x="17843" y="5053"/>
                </a:cubicBezTo>
                <a:lnTo>
                  <a:pt x="17843" y="5052"/>
                </a:lnTo>
                <a:cubicBezTo>
                  <a:pt x="17829" y="5049"/>
                  <a:pt x="17821" y="5036"/>
                  <a:pt x="17825" y="5022"/>
                </a:cubicBezTo>
                <a:cubicBezTo>
                  <a:pt x="17828" y="5009"/>
                  <a:pt x="17841" y="5001"/>
                  <a:pt x="17855" y="5004"/>
                </a:cubicBezTo>
                <a:close/>
                <a:moveTo>
                  <a:pt x="17951" y="5031"/>
                </a:moveTo>
                <a:lnTo>
                  <a:pt x="17951" y="5031"/>
                </a:lnTo>
                <a:cubicBezTo>
                  <a:pt x="17965" y="5034"/>
                  <a:pt x="17973" y="5048"/>
                  <a:pt x="17969" y="5061"/>
                </a:cubicBezTo>
                <a:cubicBezTo>
                  <a:pt x="17966" y="5075"/>
                  <a:pt x="17952" y="5083"/>
                  <a:pt x="17939" y="5080"/>
                </a:cubicBezTo>
                <a:cubicBezTo>
                  <a:pt x="17926" y="5076"/>
                  <a:pt x="17917" y="5063"/>
                  <a:pt x="17921" y="5049"/>
                </a:cubicBezTo>
                <a:cubicBezTo>
                  <a:pt x="17924" y="5036"/>
                  <a:pt x="17938" y="5028"/>
                  <a:pt x="17951" y="5031"/>
                </a:cubicBezTo>
                <a:close/>
                <a:moveTo>
                  <a:pt x="18047" y="5058"/>
                </a:moveTo>
                <a:lnTo>
                  <a:pt x="18048" y="5058"/>
                </a:lnTo>
                <a:cubicBezTo>
                  <a:pt x="18061" y="5061"/>
                  <a:pt x="18069" y="5075"/>
                  <a:pt x="18066" y="5088"/>
                </a:cubicBezTo>
                <a:cubicBezTo>
                  <a:pt x="18062" y="5102"/>
                  <a:pt x="18049" y="5110"/>
                  <a:pt x="18035" y="5107"/>
                </a:cubicBezTo>
                <a:cubicBezTo>
                  <a:pt x="18022" y="5103"/>
                  <a:pt x="18014" y="5090"/>
                  <a:pt x="18017" y="5076"/>
                </a:cubicBezTo>
                <a:cubicBezTo>
                  <a:pt x="18021" y="5063"/>
                  <a:pt x="18034" y="5055"/>
                  <a:pt x="18047" y="5058"/>
                </a:cubicBezTo>
                <a:close/>
                <a:moveTo>
                  <a:pt x="18144" y="5085"/>
                </a:moveTo>
                <a:lnTo>
                  <a:pt x="18144" y="5085"/>
                </a:lnTo>
                <a:cubicBezTo>
                  <a:pt x="18157" y="5088"/>
                  <a:pt x="18165" y="5102"/>
                  <a:pt x="18162" y="5115"/>
                </a:cubicBezTo>
                <a:cubicBezTo>
                  <a:pt x="18159" y="5129"/>
                  <a:pt x="18145" y="5137"/>
                  <a:pt x="18132" y="5134"/>
                </a:cubicBezTo>
                <a:cubicBezTo>
                  <a:pt x="18118" y="5130"/>
                  <a:pt x="18110" y="5117"/>
                  <a:pt x="18113" y="5103"/>
                </a:cubicBezTo>
                <a:cubicBezTo>
                  <a:pt x="18117" y="5090"/>
                  <a:pt x="18130" y="5082"/>
                  <a:pt x="18144" y="5085"/>
                </a:cubicBezTo>
                <a:close/>
                <a:moveTo>
                  <a:pt x="18240" y="5112"/>
                </a:moveTo>
                <a:lnTo>
                  <a:pt x="18240" y="5112"/>
                </a:lnTo>
                <a:cubicBezTo>
                  <a:pt x="18254" y="5115"/>
                  <a:pt x="18262" y="5129"/>
                  <a:pt x="18258" y="5142"/>
                </a:cubicBezTo>
                <a:cubicBezTo>
                  <a:pt x="18255" y="5156"/>
                  <a:pt x="18241" y="5164"/>
                  <a:pt x="18228" y="5161"/>
                </a:cubicBezTo>
                <a:cubicBezTo>
                  <a:pt x="18215" y="5157"/>
                  <a:pt x="18206" y="5144"/>
                  <a:pt x="18210" y="5130"/>
                </a:cubicBezTo>
                <a:cubicBezTo>
                  <a:pt x="18213" y="5117"/>
                  <a:pt x="18227" y="5109"/>
                  <a:pt x="18240" y="5112"/>
                </a:cubicBezTo>
                <a:close/>
                <a:moveTo>
                  <a:pt x="18336" y="5139"/>
                </a:moveTo>
                <a:lnTo>
                  <a:pt x="18337" y="5139"/>
                </a:lnTo>
                <a:cubicBezTo>
                  <a:pt x="18350" y="5143"/>
                  <a:pt x="18358" y="5156"/>
                  <a:pt x="18355" y="5169"/>
                </a:cubicBezTo>
                <a:cubicBezTo>
                  <a:pt x="18351" y="5183"/>
                  <a:pt x="18338" y="5191"/>
                  <a:pt x="18324" y="5188"/>
                </a:cubicBezTo>
                <a:cubicBezTo>
                  <a:pt x="18311" y="5184"/>
                  <a:pt x="18303" y="5171"/>
                  <a:pt x="18306" y="5157"/>
                </a:cubicBezTo>
                <a:cubicBezTo>
                  <a:pt x="18310" y="5144"/>
                  <a:pt x="18323" y="5136"/>
                  <a:pt x="18336" y="5139"/>
                </a:cubicBezTo>
                <a:close/>
                <a:moveTo>
                  <a:pt x="18433" y="5166"/>
                </a:moveTo>
                <a:lnTo>
                  <a:pt x="18433" y="5166"/>
                </a:lnTo>
                <a:cubicBezTo>
                  <a:pt x="18446" y="5170"/>
                  <a:pt x="18454" y="5183"/>
                  <a:pt x="18451" y="5197"/>
                </a:cubicBezTo>
                <a:cubicBezTo>
                  <a:pt x="18448" y="5210"/>
                  <a:pt x="18434" y="5218"/>
                  <a:pt x="18421" y="5215"/>
                </a:cubicBezTo>
                <a:cubicBezTo>
                  <a:pt x="18407" y="5211"/>
                  <a:pt x="18399" y="5198"/>
                  <a:pt x="18402" y="5184"/>
                </a:cubicBezTo>
                <a:cubicBezTo>
                  <a:pt x="18406" y="5171"/>
                  <a:pt x="18419" y="5163"/>
                  <a:pt x="18433" y="5166"/>
                </a:cubicBezTo>
                <a:close/>
                <a:moveTo>
                  <a:pt x="18529" y="5193"/>
                </a:moveTo>
                <a:lnTo>
                  <a:pt x="18529" y="5193"/>
                </a:lnTo>
                <a:cubicBezTo>
                  <a:pt x="18543" y="5197"/>
                  <a:pt x="18551" y="5210"/>
                  <a:pt x="18547" y="5224"/>
                </a:cubicBezTo>
                <a:cubicBezTo>
                  <a:pt x="18544" y="5237"/>
                  <a:pt x="18530" y="5245"/>
                  <a:pt x="18517" y="5242"/>
                </a:cubicBezTo>
                <a:cubicBezTo>
                  <a:pt x="18504" y="5238"/>
                  <a:pt x="18495" y="5225"/>
                  <a:pt x="18499" y="5211"/>
                </a:cubicBezTo>
                <a:cubicBezTo>
                  <a:pt x="18502" y="5198"/>
                  <a:pt x="18516" y="5190"/>
                  <a:pt x="18529" y="5193"/>
                </a:cubicBezTo>
                <a:close/>
                <a:moveTo>
                  <a:pt x="18625" y="5220"/>
                </a:moveTo>
                <a:lnTo>
                  <a:pt x="18626" y="5220"/>
                </a:lnTo>
                <a:cubicBezTo>
                  <a:pt x="18639" y="5224"/>
                  <a:pt x="18647" y="5237"/>
                  <a:pt x="18644" y="5251"/>
                </a:cubicBezTo>
                <a:cubicBezTo>
                  <a:pt x="18640" y="5264"/>
                  <a:pt x="18627" y="5272"/>
                  <a:pt x="18613" y="5269"/>
                </a:cubicBezTo>
                <a:cubicBezTo>
                  <a:pt x="18600" y="5265"/>
                  <a:pt x="18592" y="5252"/>
                  <a:pt x="18595" y="5238"/>
                </a:cubicBezTo>
                <a:cubicBezTo>
                  <a:pt x="18599" y="5225"/>
                  <a:pt x="18612" y="5217"/>
                  <a:pt x="18625" y="5220"/>
                </a:cubicBezTo>
                <a:close/>
                <a:moveTo>
                  <a:pt x="18722" y="5247"/>
                </a:moveTo>
                <a:lnTo>
                  <a:pt x="18722" y="5247"/>
                </a:lnTo>
                <a:cubicBezTo>
                  <a:pt x="18735" y="5251"/>
                  <a:pt x="18743" y="5264"/>
                  <a:pt x="18740" y="5278"/>
                </a:cubicBezTo>
                <a:cubicBezTo>
                  <a:pt x="18737" y="5291"/>
                  <a:pt x="18723" y="5299"/>
                  <a:pt x="18710" y="5296"/>
                </a:cubicBezTo>
                <a:cubicBezTo>
                  <a:pt x="18696" y="5292"/>
                  <a:pt x="18688" y="5279"/>
                  <a:pt x="18692" y="5265"/>
                </a:cubicBezTo>
                <a:cubicBezTo>
                  <a:pt x="18695" y="5252"/>
                  <a:pt x="18708" y="5244"/>
                  <a:pt x="18722" y="5247"/>
                </a:cubicBezTo>
                <a:close/>
                <a:moveTo>
                  <a:pt x="18818" y="5274"/>
                </a:moveTo>
                <a:lnTo>
                  <a:pt x="18818" y="5274"/>
                </a:lnTo>
                <a:cubicBezTo>
                  <a:pt x="18832" y="5278"/>
                  <a:pt x="18840" y="5291"/>
                  <a:pt x="18836" y="5305"/>
                </a:cubicBezTo>
                <a:cubicBezTo>
                  <a:pt x="18833" y="5318"/>
                  <a:pt x="18819" y="5326"/>
                  <a:pt x="18806" y="5323"/>
                </a:cubicBezTo>
                <a:cubicBezTo>
                  <a:pt x="18793" y="5319"/>
                  <a:pt x="18784" y="5306"/>
                  <a:pt x="18788" y="5293"/>
                </a:cubicBezTo>
                <a:cubicBezTo>
                  <a:pt x="18791" y="5279"/>
                  <a:pt x="18805" y="5271"/>
                  <a:pt x="18818" y="5274"/>
                </a:cubicBezTo>
                <a:close/>
                <a:moveTo>
                  <a:pt x="18914" y="5301"/>
                </a:moveTo>
                <a:lnTo>
                  <a:pt x="18915" y="5301"/>
                </a:lnTo>
                <a:cubicBezTo>
                  <a:pt x="18928" y="5305"/>
                  <a:pt x="18936" y="5318"/>
                  <a:pt x="18933" y="5332"/>
                </a:cubicBezTo>
                <a:cubicBezTo>
                  <a:pt x="18929" y="5345"/>
                  <a:pt x="18916" y="5353"/>
                  <a:pt x="18902" y="5350"/>
                </a:cubicBezTo>
                <a:cubicBezTo>
                  <a:pt x="18889" y="5347"/>
                  <a:pt x="18881" y="5333"/>
                  <a:pt x="18884" y="5320"/>
                </a:cubicBezTo>
                <a:cubicBezTo>
                  <a:pt x="18888" y="5306"/>
                  <a:pt x="18901" y="5298"/>
                  <a:pt x="18914" y="5301"/>
                </a:cubicBezTo>
                <a:close/>
                <a:moveTo>
                  <a:pt x="19011" y="5328"/>
                </a:moveTo>
                <a:lnTo>
                  <a:pt x="19011" y="5328"/>
                </a:lnTo>
                <a:cubicBezTo>
                  <a:pt x="19024" y="5332"/>
                  <a:pt x="19032" y="5345"/>
                  <a:pt x="19029" y="5359"/>
                </a:cubicBezTo>
                <a:cubicBezTo>
                  <a:pt x="19026" y="5372"/>
                  <a:pt x="19012" y="5380"/>
                  <a:pt x="18999" y="5377"/>
                </a:cubicBezTo>
                <a:cubicBezTo>
                  <a:pt x="18985" y="5374"/>
                  <a:pt x="18977" y="5360"/>
                  <a:pt x="18981" y="5347"/>
                </a:cubicBezTo>
                <a:cubicBezTo>
                  <a:pt x="18984" y="5333"/>
                  <a:pt x="18997" y="5325"/>
                  <a:pt x="19011" y="5328"/>
                </a:cubicBezTo>
                <a:close/>
                <a:moveTo>
                  <a:pt x="19107" y="5355"/>
                </a:moveTo>
                <a:lnTo>
                  <a:pt x="19107" y="5355"/>
                </a:lnTo>
                <a:cubicBezTo>
                  <a:pt x="19121" y="5359"/>
                  <a:pt x="19129" y="5372"/>
                  <a:pt x="19125" y="5386"/>
                </a:cubicBezTo>
                <a:cubicBezTo>
                  <a:pt x="19122" y="5399"/>
                  <a:pt x="19108" y="5407"/>
                  <a:pt x="19095" y="5404"/>
                </a:cubicBezTo>
                <a:cubicBezTo>
                  <a:pt x="19082" y="5401"/>
                  <a:pt x="19073" y="5387"/>
                  <a:pt x="19077" y="5374"/>
                </a:cubicBezTo>
                <a:cubicBezTo>
                  <a:pt x="19080" y="5360"/>
                  <a:pt x="19094" y="5352"/>
                  <a:pt x="19107" y="5355"/>
                </a:cubicBezTo>
                <a:close/>
                <a:moveTo>
                  <a:pt x="19203" y="5382"/>
                </a:moveTo>
                <a:lnTo>
                  <a:pt x="19204" y="5382"/>
                </a:lnTo>
                <a:cubicBezTo>
                  <a:pt x="19217" y="5386"/>
                  <a:pt x="19225" y="5399"/>
                  <a:pt x="19222" y="5413"/>
                </a:cubicBezTo>
                <a:cubicBezTo>
                  <a:pt x="19218" y="5426"/>
                  <a:pt x="19205" y="5434"/>
                  <a:pt x="19191" y="5431"/>
                </a:cubicBezTo>
                <a:cubicBezTo>
                  <a:pt x="19178" y="5428"/>
                  <a:pt x="19170" y="5414"/>
                  <a:pt x="19173" y="5401"/>
                </a:cubicBezTo>
                <a:cubicBezTo>
                  <a:pt x="19177" y="5387"/>
                  <a:pt x="19190" y="5379"/>
                  <a:pt x="19203" y="5382"/>
                </a:cubicBezTo>
                <a:close/>
                <a:moveTo>
                  <a:pt x="19300" y="5410"/>
                </a:moveTo>
                <a:lnTo>
                  <a:pt x="19300" y="5410"/>
                </a:lnTo>
                <a:cubicBezTo>
                  <a:pt x="19313" y="5413"/>
                  <a:pt x="19321" y="5426"/>
                  <a:pt x="19318" y="5440"/>
                </a:cubicBezTo>
                <a:cubicBezTo>
                  <a:pt x="19315" y="5453"/>
                  <a:pt x="19301" y="5461"/>
                  <a:pt x="19288" y="5458"/>
                </a:cubicBezTo>
                <a:cubicBezTo>
                  <a:pt x="19274" y="5455"/>
                  <a:pt x="19266" y="5441"/>
                  <a:pt x="19270" y="5428"/>
                </a:cubicBezTo>
                <a:cubicBezTo>
                  <a:pt x="19273" y="5414"/>
                  <a:pt x="19286" y="5406"/>
                  <a:pt x="19300" y="5410"/>
                </a:cubicBezTo>
                <a:close/>
                <a:moveTo>
                  <a:pt x="19396" y="5437"/>
                </a:moveTo>
                <a:lnTo>
                  <a:pt x="19396" y="5437"/>
                </a:lnTo>
                <a:cubicBezTo>
                  <a:pt x="19410" y="5440"/>
                  <a:pt x="19418" y="5453"/>
                  <a:pt x="19414" y="5467"/>
                </a:cubicBezTo>
                <a:cubicBezTo>
                  <a:pt x="19411" y="5480"/>
                  <a:pt x="19397" y="5488"/>
                  <a:pt x="19384" y="5485"/>
                </a:cubicBezTo>
                <a:cubicBezTo>
                  <a:pt x="19371" y="5482"/>
                  <a:pt x="19362" y="5468"/>
                  <a:pt x="19366" y="5455"/>
                </a:cubicBezTo>
                <a:cubicBezTo>
                  <a:pt x="19369" y="5441"/>
                  <a:pt x="19383" y="5433"/>
                  <a:pt x="19396" y="5437"/>
                </a:cubicBezTo>
                <a:close/>
                <a:moveTo>
                  <a:pt x="19492" y="5464"/>
                </a:moveTo>
                <a:lnTo>
                  <a:pt x="19493" y="5464"/>
                </a:lnTo>
                <a:cubicBezTo>
                  <a:pt x="19506" y="5467"/>
                  <a:pt x="19514" y="5481"/>
                  <a:pt x="19511" y="5494"/>
                </a:cubicBezTo>
                <a:cubicBezTo>
                  <a:pt x="19507" y="5507"/>
                  <a:pt x="19494" y="5515"/>
                  <a:pt x="19480" y="5512"/>
                </a:cubicBezTo>
                <a:cubicBezTo>
                  <a:pt x="19467" y="5509"/>
                  <a:pt x="19459" y="5495"/>
                  <a:pt x="19462" y="5482"/>
                </a:cubicBezTo>
                <a:cubicBezTo>
                  <a:pt x="19466" y="5468"/>
                  <a:pt x="19479" y="5460"/>
                  <a:pt x="19492" y="5464"/>
                </a:cubicBezTo>
                <a:close/>
                <a:moveTo>
                  <a:pt x="19589" y="5491"/>
                </a:moveTo>
                <a:lnTo>
                  <a:pt x="19589" y="5491"/>
                </a:lnTo>
                <a:cubicBezTo>
                  <a:pt x="19602" y="5494"/>
                  <a:pt x="19610" y="5508"/>
                  <a:pt x="19607" y="5521"/>
                </a:cubicBezTo>
                <a:cubicBezTo>
                  <a:pt x="19604" y="5534"/>
                  <a:pt x="19590" y="5542"/>
                  <a:pt x="19577" y="5539"/>
                </a:cubicBezTo>
                <a:cubicBezTo>
                  <a:pt x="19563" y="5536"/>
                  <a:pt x="19555" y="5522"/>
                  <a:pt x="19559" y="5509"/>
                </a:cubicBezTo>
                <a:cubicBezTo>
                  <a:pt x="19562" y="5495"/>
                  <a:pt x="19575" y="5487"/>
                  <a:pt x="19589" y="5491"/>
                </a:cubicBezTo>
                <a:close/>
                <a:moveTo>
                  <a:pt x="19685" y="5518"/>
                </a:moveTo>
                <a:lnTo>
                  <a:pt x="19685" y="5518"/>
                </a:lnTo>
                <a:cubicBezTo>
                  <a:pt x="19699" y="5521"/>
                  <a:pt x="19707" y="5535"/>
                  <a:pt x="19703" y="5548"/>
                </a:cubicBezTo>
                <a:cubicBezTo>
                  <a:pt x="19700" y="5561"/>
                  <a:pt x="19686" y="5570"/>
                  <a:pt x="19673" y="5566"/>
                </a:cubicBezTo>
                <a:cubicBezTo>
                  <a:pt x="19660" y="5563"/>
                  <a:pt x="19651" y="5549"/>
                  <a:pt x="19655" y="5536"/>
                </a:cubicBezTo>
                <a:cubicBezTo>
                  <a:pt x="19658" y="5522"/>
                  <a:pt x="19672" y="5514"/>
                  <a:pt x="19685" y="5518"/>
                </a:cubicBezTo>
                <a:close/>
                <a:moveTo>
                  <a:pt x="19782" y="5545"/>
                </a:moveTo>
                <a:lnTo>
                  <a:pt x="19782" y="5545"/>
                </a:lnTo>
                <a:cubicBezTo>
                  <a:pt x="19795" y="5548"/>
                  <a:pt x="19803" y="5562"/>
                  <a:pt x="19800" y="5575"/>
                </a:cubicBezTo>
                <a:cubicBezTo>
                  <a:pt x="19796" y="5588"/>
                  <a:pt x="19783" y="5597"/>
                  <a:pt x="19769" y="5593"/>
                </a:cubicBezTo>
                <a:cubicBezTo>
                  <a:pt x="19756" y="5590"/>
                  <a:pt x="19748" y="5576"/>
                  <a:pt x="19751" y="5563"/>
                </a:cubicBezTo>
                <a:cubicBezTo>
                  <a:pt x="19755" y="5549"/>
                  <a:pt x="19768" y="5541"/>
                  <a:pt x="19782" y="5545"/>
                </a:cubicBezTo>
                <a:close/>
                <a:moveTo>
                  <a:pt x="19878" y="5572"/>
                </a:moveTo>
                <a:lnTo>
                  <a:pt x="19878" y="5572"/>
                </a:lnTo>
                <a:cubicBezTo>
                  <a:pt x="19891" y="5575"/>
                  <a:pt x="19899" y="5589"/>
                  <a:pt x="19896" y="5602"/>
                </a:cubicBezTo>
                <a:cubicBezTo>
                  <a:pt x="19893" y="5615"/>
                  <a:pt x="19879" y="5624"/>
                  <a:pt x="19866" y="5620"/>
                </a:cubicBezTo>
                <a:cubicBezTo>
                  <a:pt x="19852" y="5617"/>
                  <a:pt x="19844" y="5603"/>
                  <a:pt x="19848" y="5590"/>
                </a:cubicBezTo>
                <a:cubicBezTo>
                  <a:pt x="19851" y="5577"/>
                  <a:pt x="19864" y="5568"/>
                  <a:pt x="19878" y="5572"/>
                </a:cubicBezTo>
                <a:close/>
                <a:moveTo>
                  <a:pt x="19974" y="5599"/>
                </a:moveTo>
                <a:lnTo>
                  <a:pt x="19974" y="5599"/>
                </a:lnTo>
                <a:cubicBezTo>
                  <a:pt x="19988" y="5602"/>
                  <a:pt x="19996" y="5616"/>
                  <a:pt x="19992" y="5629"/>
                </a:cubicBezTo>
                <a:cubicBezTo>
                  <a:pt x="19989" y="5643"/>
                  <a:pt x="19975" y="5651"/>
                  <a:pt x="19962" y="5647"/>
                </a:cubicBezTo>
                <a:cubicBezTo>
                  <a:pt x="19949" y="5644"/>
                  <a:pt x="19941" y="5630"/>
                  <a:pt x="19944" y="5617"/>
                </a:cubicBezTo>
                <a:cubicBezTo>
                  <a:pt x="19947" y="5604"/>
                  <a:pt x="19961" y="5595"/>
                  <a:pt x="19974" y="5599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5" name="Freeform 70"/>
          <p:cNvSpPr>
            <a:spLocks noEditPoints="1"/>
          </p:cNvSpPr>
          <p:nvPr/>
        </p:nvSpPr>
        <p:spPr bwMode="auto">
          <a:xfrm rot="16200000">
            <a:off x="2034394" y="2332038"/>
            <a:ext cx="2690812" cy="1141412"/>
          </a:xfrm>
          <a:custGeom>
            <a:avLst/>
            <a:gdLst>
              <a:gd name="T0" fmla="*/ 2147483647 w 20447"/>
              <a:gd name="T1" fmla="*/ 2147483647 h 4202"/>
              <a:gd name="T2" fmla="*/ 2147483647 w 20447"/>
              <a:gd name="T3" fmla="*/ 2147483647 h 4202"/>
              <a:gd name="T4" fmla="*/ 2147483647 w 20447"/>
              <a:gd name="T5" fmla="*/ 2147483647 h 4202"/>
              <a:gd name="T6" fmla="*/ 2147483647 w 20447"/>
              <a:gd name="T7" fmla="*/ 2147483647 h 4202"/>
              <a:gd name="T8" fmla="*/ 2147483647 w 20447"/>
              <a:gd name="T9" fmla="*/ 2147483647 h 4202"/>
              <a:gd name="T10" fmla="*/ 2147483647 w 20447"/>
              <a:gd name="T11" fmla="*/ 2147483647 h 4202"/>
              <a:gd name="T12" fmla="*/ 2147483647 w 20447"/>
              <a:gd name="T13" fmla="*/ 2147483647 h 4202"/>
              <a:gd name="T14" fmla="*/ 2147483647 w 20447"/>
              <a:gd name="T15" fmla="*/ 2147483647 h 4202"/>
              <a:gd name="T16" fmla="*/ 2147483647 w 20447"/>
              <a:gd name="T17" fmla="*/ 2147483647 h 4202"/>
              <a:gd name="T18" fmla="*/ 2147483647 w 20447"/>
              <a:gd name="T19" fmla="*/ 2147483647 h 4202"/>
              <a:gd name="T20" fmla="*/ 2147483647 w 20447"/>
              <a:gd name="T21" fmla="*/ 2147483647 h 4202"/>
              <a:gd name="T22" fmla="*/ 2147483647 w 20447"/>
              <a:gd name="T23" fmla="*/ 2147483647 h 4202"/>
              <a:gd name="T24" fmla="*/ 2147483647 w 20447"/>
              <a:gd name="T25" fmla="*/ 2147483647 h 4202"/>
              <a:gd name="T26" fmla="*/ 2147483647 w 20447"/>
              <a:gd name="T27" fmla="*/ 2147483647 h 4202"/>
              <a:gd name="T28" fmla="*/ 2147483647 w 20447"/>
              <a:gd name="T29" fmla="*/ 2147483647 h 4202"/>
              <a:gd name="T30" fmla="*/ 2147483647 w 20447"/>
              <a:gd name="T31" fmla="*/ 2147483647 h 4202"/>
              <a:gd name="T32" fmla="*/ 2147483647 w 20447"/>
              <a:gd name="T33" fmla="*/ 2147483647 h 4202"/>
              <a:gd name="T34" fmla="*/ 2147483647 w 20447"/>
              <a:gd name="T35" fmla="*/ 2147483647 h 4202"/>
              <a:gd name="T36" fmla="*/ 2147483647 w 20447"/>
              <a:gd name="T37" fmla="*/ 2147483647 h 4202"/>
              <a:gd name="T38" fmla="*/ 2147483647 w 20447"/>
              <a:gd name="T39" fmla="*/ 2147483647 h 4202"/>
              <a:gd name="T40" fmla="*/ 2147483647 w 20447"/>
              <a:gd name="T41" fmla="*/ 2147483647 h 4202"/>
              <a:gd name="T42" fmla="*/ 2147483647 w 20447"/>
              <a:gd name="T43" fmla="*/ 2147483647 h 4202"/>
              <a:gd name="T44" fmla="*/ 2147483647 w 20447"/>
              <a:gd name="T45" fmla="*/ 2147483647 h 4202"/>
              <a:gd name="T46" fmla="*/ 2147483647 w 20447"/>
              <a:gd name="T47" fmla="*/ 2147483647 h 4202"/>
              <a:gd name="T48" fmla="*/ 2147483647 w 20447"/>
              <a:gd name="T49" fmla="*/ 2147483647 h 4202"/>
              <a:gd name="T50" fmla="*/ 2147483647 w 20447"/>
              <a:gd name="T51" fmla="*/ 2147483647 h 4202"/>
              <a:gd name="T52" fmla="*/ 2147483647 w 20447"/>
              <a:gd name="T53" fmla="*/ 2147483647 h 4202"/>
              <a:gd name="T54" fmla="*/ 2147483647 w 20447"/>
              <a:gd name="T55" fmla="*/ 2147483647 h 4202"/>
              <a:gd name="T56" fmla="*/ 2147483647 w 20447"/>
              <a:gd name="T57" fmla="*/ 2147483647 h 4202"/>
              <a:gd name="T58" fmla="*/ 2147483647 w 20447"/>
              <a:gd name="T59" fmla="*/ 2147483647 h 4202"/>
              <a:gd name="T60" fmla="*/ 2147483647 w 20447"/>
              <a:gd name="T61" fmla="*/ 2147483647 h 4202"/>
              <a:gd name="T62" fmla="*/ 2147483647 w 20447"/>
              <a:gd name="T63" fmla="*/ 2147483647 h 4202"/>
              <a:gd name="T64" fmla="*/ 2147483647 w 20447"/>
              <a:gd name="T65" fmla="*/ 2147483647 h 4202"/>
              <a:gd name="T66" fmla="*/ 2147483647 w 20447"/>
              <a:gd name="T67" fmla="*/ 2147483647 h 4202"/>
              <a:gd name="T68" fmla="*/ 2147483647 w 20447"/>
              <a:gd name="T69" fmla="*/ 2147483647 h 4202"/>
              <a:gd name="T70" fmla="*/ 2147483647 w 20447"/>
              <a:gd name="T71" fmla="*/ 2147483647 h 4202"/>
              <a:gd name="T72" fmla="*/ 2147483647 w 20447"/>
              <a:gd name="T73" fmla="*/ 2147483647 h 4202"/>
              <a:gd name="T74" fmla="*/ 2147483647 w 20447"/>
              <a:gd name="T75" fmla="*/ 2147483647 h 4202"/>
              <a:gd name="T76" fmla="*/ 2147483647 w 20447"/>
              <a:gd name="T77" fmla="*/ 2147483647 h 4202"/>
              <a:gd name="T78" fmla="*/ 2147483647 w 20447"/>
              <a:gd name="T79" fmla="*/ 2147483647 h 4202"/>
              <a:gd name="T80" fmla="*/ 2147483647 w 20447"/>
              <a:gd name="T81" fmla="*/ 2147483647 h 4202"/>
              <a:gd name="T82" fmla="*/ 2147483647 w 20447"/>
              <a:gd name="T83" fmla="*/ 2147483647 h 4202"/>
              <a:gd name="T84" fmla="*/ 2147483647 w 20447"/>
              <a:gd name="T85" fmla="*/ 2147483647 h 4202"/>
              <a:gd name="T86" fmla="*/ 2147483647 w 20447"/>
              <a:gd name="T87" fmla="*/ 2147483647 h 4202"/>
              <a:gd name="T88" fmla="*/ 2147483647 w 20447"/>
              <a:gd name="T89" fmla="*/ 2147483647 h 4202"/>
              <a:gd name="T90" fmla="*/ 2147483647 w 20447"/>
              <a:gd name="T91" fmla="*/ 2147483647 h 4202"/>
              <a:gd name="T92" fmla="*/ 2147483647 w 20447"/>
              <a:gd name="T93" fmla="*/ 2147483647 h 4202"/>
              <a:gd name="T94" fmla="*/ 2147483647 w 20447"/>
              <a:gd name="T95" fmla="*/ 2147483647 h 4202"/>
              <a:gd name="T96" fmla="*/ 2147483647 w 20447"/>
              <a:gd name="T97" fmla="*/ 2147483647 h 4202"/>
              <a:gd name="T98" fmla="*/ 2147483647 w 20447"/>
              <a:gd name="T99" fmla="*/ 2147483647 h 4202"/>
              <a:gd name="T100" fmla="*/ 2147483647 w 20447"/>
              <a:gd name="T101" fmla="*/ 2147483647 h 4202"/>
              <a:gd name="T102" fmla="*/ 2147483647 w 20447"/>
              <a:gd name="T103" fmla="*/ 2147483647 h 4202"/>
              <a:gd name="T104" fmla="*/ 2147483647 w 20447"/>
              <a:gd name="T105" fmla="*/ 2147483647 h 4202"/>
              <a:gd name="T106" fmla="*/ 2147483647 w 20447"/>
              <a:gd name="T107" fmla="*/ 2147483647 h 4202"/>
              <a:gd name="T108" fmla="*/ 2147483647 w 20447"/>
              <a:gd name="T109" fmla="*/ 2147483647 h 4202"/>
              <a:gd name="T110" fmla="*/ 2147483647 w 20447"/>
              <a:gd name="T111" fmla="*/ 2147483647 h 4202"/>
              <a:gd name="T112" fmla="*/ 2147483647 w 20447"/>
              <a:gd name="T113" fmla="*/ 2147483647 h 4202"/>
              <a:gd name="T114" fmla="*/ 2147483647 w 20447"/>
              <a:gd name="T115" fmla="*/ 2147483647 h 4202"/>
              <a:gd name="T116" fmla="*/ 2147483647 w 20447"/>
              <a:gd name="T117" fmla="*/ 2147483647 h 4202"/>
              <a:gd name="T118" fmla="*/ 2147483647 w 20447"/>
              <a:gd name="T119" fmla="*/ 2147483647 h 4202"/>
              <a:gd name="T120" fmla="*/ 2147483647 w 20447"/>
              <a:gd name="T121" fmla="*/ 2147483647 h 4202"/>
              <a:gd name="T122" fmla="*/ 2147483647 w 20447"/>
              <a:gd name="T123" fmla="*/ 2147483647 h 4202"/>
              <a:gd name="T124" fmla="*/ 2147483647 w 20447"/>
              <a:gd name="T125" fmla="*/ 2147483647 h 4202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447"/>
              <a:gd name="T190" fmla="*/ 0 h 4202"/>
              <a:gd name="T191" fmla="*/ 20447 w 20447"/>
              <a:gd name="T192" fmla="*/ 4202 h 4202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447" h="4202">
                <a:moveTo>
                  <a:pt x="32" y="2"/>
                </a:moveTo>
                <a:lnTo>
                  <a:pt x="32" y="2"/>
                </a:lnTo>
                <a:cubicBezTo>
                  <a:pt x="45" y="5"/>
                  <a:pt x="54" y="18"/>
                  <a:pt x="51" y="32"/>
                </a:cubicBezTo>
                <a:cubicBezTo>
                  <a:pt x="49" y="45"/>
                  <a:pt x="35" y="54"/>
                  <a:pt x="22" y="51"/>
                </a:cubicBezTo>
                <a:cubicBezTo>
                  <a:pt x="8" y="49"/>
                  <a:pt x="0" y="35"/>
                  <a:pt x="2" y="22"/>
                </a:cubicBezTo>
                <a:cubicBezTo>
                  <a:pt x="5" y="8"/>
                  <a:pt x="18" y="0"/>
                  <a:pt x="32" y="2"/>
                </a:cubicBezTo>
                <a:close/>
                <a:moveTo>
                  <a:pt x="130" y="22"/>
                </a:moveTo>
                <a:lnTo>
                  <a:pt x="130" y="22"/>
                </a:lnTo>
                <a:cubicBezTo>
                  <a:pt x="143" y="25"/>
                  <a:pt x="152" y="38"/>
                  <a:pt x="149" y="52"/>
                </a:cubicBezTo>
                <a:cubicBezTo>
                  <a:pt x="147" y="65"/>
                  <a:pt x="134" y="74"/>
                  <a:pt x="120" y="71"/>
                </a:cubicBezTo>
                <a:cubicBezTo>
                  <a:pt x="106" y="69"/>
                  <a:pt x="98" y="55"/>
                  <a:pt x="100" y="42"/>
                </a:cubicBezTo>
                <a:cubicBezTo>
                  <a:pt x="103" y="28"/>
                  <a:pt x="116" y="20"/>
                  <a:pt x="130" y="22"/>
                </a:cubicBezTo>
                <a:close/>
                <a:moveTo>
                  <a:pt x="228" y="42"/>
                </a:moveTo>
                <a:lnTo>
                  <a:pt x="228" y="42"/>
                </a:lnTo>
                <a:cubicBezTo>
                  <a:pt x="241" y="45"/>
                  <a:pt x="250" y="58"/>
                  <a:pt x="247" y="72"/>
                </a:cubicBezTo>
                <a:cubicBezTo>
                  <a:pt x="245" y="85"/>
                  <a:pt x="232" y="94"/>
                  <a:pt x="218" y="91"/>
                </a:cubicBezTo>
                <a:cubicBezTo>
                  <a:pt x="204" y="88"/>
                  <a:pt x="196" y="75"/>
                  <a:pt x="198" y="62"/>
                </a:cubicBezTo>
                <a:cubicBezTo>
                  <a:pt x="201" y="48"/>
                  <a:pt x="214" y="39"/>
                  <a:pt x="228" y="42"/>
                </a:cubicBezTo>
                <a:close/>
                <a:moveTo>
                  <a:pt x="326" y="62"/>
                </a:moveTo>
                <a:lnTo>
                  <a:pt x="326" y="62"/>
                </a:lnTo>
                <a:cubicBezTo>
                  <a:pt x="339" y="65"/>
                  <a:pt x="348" y="78"/>
                  <a:pt x="345" y="92"/>
                </a:cubicBezTo>
                <a:cubicBezTo>
                  <a:pt x="343" y="105"/>
                  <a:pt x="330" y="114"/>
                  <a:pt x="316" y="111"/>
                </a:cubicBezTo>
                <a:cubicBezTo>
                  <a:pt x="302" y="108"/>
                  <a:pt x="294" y="95"/>
                  <a:pt x="296" y="82"/>
                </a:cubicBezTo>
                <a:cubicBezTo>
                  <a:pt x="299" y="68"/>
                  <a:pt x="312" y="59"/>
                  <a:pt x="326" y="62"/>
                </a:cubicBezTo>
                <a:close/>
                <a:moveTo>
                  <a:pt x="424" y="82"/>
                </a:moveTo>
                <a:lnTo>
                  <a:pt x="424" y="82"/>
                </a:lnTo>
                <a:cubicBezTo>
                  <a:pt x="437" y="85"/>
                  <a:pt x="446" y="98"/>
                  <a:pt x="444" y="111"/>
                </a:cubicBezTo>
                <a:cubicBezTo>
                  <a:pt x="441" y="125"/>
                  <a:pt x="428" y="134"/>
                  <a:pt x="414" y="131"/>
                </a:cubicBezTo>
                <a:cubicBezTo>
                  <a:pt x="401" y="128"/>
                  <a:pt x="392" y="115"/>
                  <a:pt x="394" y="102"/>
                </a:cubicBezTo>
                <a:cubicBezTo>
                  <a:pt x="397" y="88"/>
                  <a:pt x="410" y="79"/>
                  <a:pt x="424" y="82"/>
                </a:cubicBezTo>
                <a:close/>
                <a:moveTo>
                  <a:pt x="522" y="102"/>
                </a:moveTo>
                <a:lnTo>
                  <a:pt x="522" y="102"/>
                </a:lnTo>
                <a:cubicBezTo>
                  <a:pt x="535" y="105"/>
                  <a:pt x="544" y="118"/>
                  <a:pt x="542" y="131"/>
                </a:cubicBezTo>
                <a:cubicBezTo>
                  <a:pt x="539" y="145"/>
                  <a:pt x="526" y="154"/>
                  <a:pt x="512" y="151"/>
                </a:cubicBezTo>
                <a:cubicBezTo>
                  <a:pt x="499" y="148"/>
                  <a:pt x="490" y="135"/>
                  <a:pt x="492" y="122"/>
                </a:cubicBezTo>
                <a:cubicBezTo>
                  <a:pt x="495" y="108"/>
                  <a:pt x="508" y="99"/>
                  <a:pt x="522" y="102"/>
                </a:cubicBezTo>
                <a:close/>
                <a:moveTo>
                  <a:pt x="620" y="122"/>
                </a:moveTo>
                <a:lnTo>
                  <a:pt x="620" y="122"/>
                </a:lnTo>
                <a:cubicBezTo>
                  <a:pt x="634" y="125"/>
                  <a:pt x="642" y="138"/>
                  <a:pt x="640" y="151"/>
                </a:cubicBezTo>
                <a:cubicBezTo>
                  <a:pt x="637" y="165"/>
                  <a:pt x="624" y="174"/>
                  <a:pt x="610" y="171"/>
                </a:cubicBezTo>
                <a:cubicBezTo>
                  <a:pt x="597" y="168"/>
                  <a:pt x="588" y="155"/>
                  <a:pt x="591" y="142"/>
                </a:cubicBezTo>
                <a:cubicBezTo>
                  <a:pt x="593" y="128"/>
                  <a:pt x="606" y="119"/>
                  <a:pt x="620" y="122"/>
                </a:cubicBezTo>
                <a:close/>
                <a:moveTo>
                  <a:pt x="718" y="142"/>
                </a:moveTo>
                <a:lnTo>
                  <a:pt x="718" y="142"/>
                </a:lnTo>
                <a:cubicBezTo>
                  <a:pt x="732" y="145"/>
                  <a:pt x="740" y="158"/>
                  <a:pt x="738" y="171"/>
                </a:cubicBezTo>
                <a:cubicBezTo>
                  <a:pt x="735" y="185"/>
                  <a:pt x="722" y="194"/>
                  <a:pt x="708" y="191"/>
                </a:cubicBezTo>
                <a:cubicBezTo>
                  <a:pt x="695" y="188"/>
                  <a:pt x="686" y="175"/>
                  <a:pt x="689" y="162"/>
                </a:cubicBezTo>
                <a:cubicBezTo>
                  <a:pt x="691" y="148"/>
                  <a:pt x="704" y="139"/>
                  <a:pt x="718" y="142"/>
                </a:cubicBezTo>
                <a:close/>
                <a:moveTo>
                  <a:pt x="816" y="162"/>
                </a:moveTo>
                <a:lnTo>
                  <a:pt x="816" y="162"/>
                </a:lnTo>
                <a:cubicBezTo>
                  <a:pt x="830" y="165"/>
                  <a:pt x="838" y="178"/>
                  <a:pt x="836" y="191"/>
                </a:cubicBezTo>
                <a:cubicBezTo>
                  <a:pt x="833" y="205"/>
                  <a:pt x="820" y="214"/>
                  <a:pt x="806" y="211"/>
                </a:cubicBezTo>
                <a:cubicBezTo>
                  <a:pt x="793" y="208"/>
                  <a:pt x="784" y="195"/>
                  <a:pt x="787" y="181"/>
                </a:cubicBezTo>
                <a:cubicBezTo>
                  <a:pt x="789" y="168"/>
                  <a:pt x="802" y="159"/>
                  <a:pt x="816" y="162"/>
                </a:cubicBezTo>
                <a:close/>
                <a:moveTo>
                  <a:pt x="914" y="182"/>
                </a:moveTo>
                <a:lnTo>
                  <a:pt x="914" y="182"/>
                </a:lnTo>
                <a:cubicBezTo>
                  <a:pt x="928" y="184"/>
                  <a:pt x="936" y="198"/>
                  <a:pt x="934" y="211"/>
                </a:cubicBezTo>
                <a:cubicBezTo>
                  <a:pt x="931" y="225"/>
                  <a:pt x="918" y="234"/>
                  <a:pt x="904" y="231"/>
                </a:cubicBezTo>
                <a:cubicBezTo>
                  <a:pt x="891" y="228"/>
                  <a:pt x="882" y="215"/>
                  <a:pt x="885" y="201"/>
                </a:cubicBezTo>
                <a:cubicBezTo>
                  <a:pt x="887" y="188"/>
                  <a:pt x="901" y="179"/>
                  <a:pt x="914" y="182"/>
                </a:cubicBezTo>
                <a:close/>
                <a:moveTo>
                  <a:pt x="1012" y="202"/>
                </a:moveTo>
                <a:lnTo>
                  <a:pt x="1012" y="202"/>
                </a:lnTo>
                <a:cubicBezTo>
                  <a:pt x="1026" y="204"/>
                  <a:pt x="1034" y="218"/>
                  <a:pt x="1032" y="231"/>
                </a:cubicBezTo>
                <a:cubicBezTo>
                  <a:pt x="1029" y="245"/>
                  <a:pt x="1016" y="253"/>
                  <a:pt x="1002" y="251"/>
                </a:cubicBezTo>
                <a:cubicBezTo>
                  <a:pt x="989" y="248"/>
                  <a:pt x="980" y="235"/>
                  <a:pt x="983" y="221"/>
                </a:cubicBezTo>
                <a:cubicBezTo>
                  <a:pt x="985" y="208"/>
                  <a:pt x="999" y="199"/>
                  <a:pt x="1012" y="202"/>
                </a:cubicBezTo>
                <a:close/>
                <a:moveTo>
                  <a:pt x="1110" y="222"/>
                </a:moveTo>
                <a:lnTo>
                  <a:pt x="1110" y="222"/>
                </a:lnTo>
                <a:cubicBezTo>
                  <a:pt x="1124" y="224"/>
                  <a:pt x="1133" y="238"/>
                  <a:pt x="1130" y="251"/>
                </a:cubicBezTo>
                <a:cubicBezTo>
                  <a:pt x="1127" y="265"/>
                  <a:pt x="1114" y="273"/>
                  <a:pt x="1100" y="271"/>
                </a:cubicBezTo>
                <a:cubicBezTo>
                  <a:pt x="1087" y="268"/>
                  <a:pt x="1078" y="255"/>
                  <a:pt x="1081" y="241"/>
                </a:cubicBezTo>
                <a:cubicBezTo>
                  <a:pt x="1083" y="228"/>
                  <a:pt x="1097" y="219"/>
                  <a:pt x="1110" y="222"/>
                </a:cubicBezTo>
                <a:close/>
                <a:moveTo>
                  <a:pt x="1208" y="242"/>
                </a:moveTo>
                <a:lnTo>
                  <a:pt x="1208" y="242"/>
                </a:lnTo>
                <a:cubicBezTo>
                  <a:pt x="1222" y="244"/>
                  <a:pt x="1231" y="257"/>
                  <a:pt x="1228" y="271"/>
                </a:cubicBezTo>
                <a:cubicBezTo>
                  <a:pt x="1225" y="285"/>
                  <a:pt x="1212" y="293"/>
                  <a:pt x="1198" y="291"/>
                </a:cubicBezTo>
                <a:cubicBezTo>
                  <a:pt x="1185" y="288"/>
                  <a:pt x="1176" y="275"/>
                  <a:pt x="1179" y="261"/>
                </a:cubicBezTo>
                <a:cubicBezTo>
                  <a:pt x="1181" y="248"/>
                  <a:pt x="1195" y="239"/>
                  <a:pt x="1208" y="242"/>
                </a:cubicBezTo>
                <a:close/>
                <a:moveTo>
                  <a:pt x="1306" y="262"/>
                </a:moveTo>
                <a:lnTo>
                  <a:pt x="1306" y="262"/>
                </a:lnTo>
                <a:cubicBezTo>
                  <a:pt x="1320" y="264"/>
                  <a:pt x="1329" y="277"/>
                  <a:pt x="1326" y="291"/>
                </a:cubicBezTo>
                <a:cubicBezTo>
                  <a:pt x="1323" y="305"/>
                  <a:pt x="1310" y="313"/>
                  <a:pt x="1296" y="311"/>
                </a:cubicBezTo>
                <a:cubicBezTo>
                  <a:pt x="1283" y="308"/>
                  <a:pt x="1274" y="295"/>
                  <a:pt x="1277" y="281"/>
                </a:cubicBezTo>
                <a:cubicBezTo>
                  <a:pt x="1280" y="268"/>
                  <a:pt x="1293" y="259"/>
                  <a:pt x="1306" y="262"/>
                </a:cubicBezTo>
                <a:close/>
                <a:moveTo>
                  <a:pt x="1404" y="281"/>
                </a:moveTo>
                <a:lnTo>
                  <a:pt x="1404" y="282"/>
                </a:lnTo>
                <a:cubicBezTo>
                  <a:pt x="1418" y="284"/>
                  <a:pt x="1427" y="297"/>
                  <a:pt x="1424" y="311"/>
                </a:cubicBezTo>
                <a:cubicBezTo>
                  <a:pt x="1421" y="324"/>
                  <a:pt x="1408" y="333"/>
                  <a:pt x="1395" y="331"/>
                </a:cubicBezTo>
                <a:lnTo>
                  <a:pt x="1394" y="331"/>
                </a:lnTo>
                <a:cubicBezTo>
                  <a:pt x="1381" y="328"/>
                  <a:pt x="1372" y="315"/>
                  <a:pt x="1375" y="301"/>
                </a:cubicBezTo>
                <a:cubicBezTo>
                  <a:pt x="1378" y="288"/>
                  <a:pt x="1391" y="279"/>
                  <a:pt x="1404" y="281"/>
                </a:cubicBezTo>
                <a:close/>
                <a:moveTo>
                  <a:pt x="1502" y="301"/>
                </a:moveTo>
                <a:lnTo>
                  <a:pt x="1502" y="301"/>
                </a:lnTo>
                <a:cubicBezTo>
                  <a:pt x="1516" y="304"/>
                  <a:pt x="1525" y="317"/>
                  <a:pt x="1522" y="331"/>
                </a:cubicBezTo>
                <a:cubicBezTo>
                  <a:pt x="1519" y="344"/>
                  <a:pt x="1506" y="353"/>
                  <a:pt x="1493" y="350"/>
                </a:cubicBezTo>
                <a:cubicBezTo>
                  <a:pt x="1479" y="348"/>
                  <a:pt x="1470" y="335"/>
                  <a:pt x="1473" y="321"/>
                </a:cubicBezTo>
                <a:cubicBezTo>
                  <a:pt x="1476" y="308"/>
                  <a:pt x="1489" y="299"/>
                  <a:pt x="1502" y="301"/>
                </a:cubicBezTo>
                <a:close/>
                <a:moveTo>
                  <a:pt x="1600" y="321"/>
                </a:moveTo>
                <a:lnTo>
                  <a:pt x="1600" y="321"/>
                </a:lnTo>
                <a:cubicBezTo>
                  <a:pt x="1614" y="324"/>
                  <a:pt x="1623" y="337"/>
                  <a:pt x="1620" y="351"/>
                </a:cubicBezTo>
                <a:cubicBezTo>
                  <a:pt x="1617" y="364"/>
                  <a:pt x="1604" y="373"/>
                  <a:pt x="1591" y="370"/>
                </a:cubicBezTo>
                <a:cubicBezTo>
                  <a:pt x="1577" y="368"/>
                  <a:pt x="1568" y="355"/>
                  <a:pt x="1571" y="341"/>
                </a:cubicBezTo>
                <a:cubicBezTo>
                  <a:pt x="1574" y="327"/>
                  <a:pt x="1587" y="319"/>
                  <a:pt x="1600" y="321"/>
                </a:cubicBezTo>
                <a:close/>
                <a:moveTo>
                  <a:pt x="1698" y="341"/>
                </a:moveTo>
                <a:lnTo>
                  <a:pt x="1698" y="341"/>
                </a:lnTo>
                <a:cubicBezTo>
                  <a:pt x="1712" y="344"/>
                  <a:pt x="1721" y="357"/>
                  <a:pt x="1718" y="371"/>
                </a:cubicBezTo>
                <a:cubicBezTo>
                  <a:pt x="1715" y="384"/>
                  <a:pt x="1702" y="393"/>
                  <a:pt x="1689" y="390"/>
                </a:cubicBezTo>
                <a:cubicBezTo>
                  <a:pt x="1675" y="388"/>
                  <a:pt x="1666" y="374"/>
                  <a:pt x="1669" y="361"/>
                </a:cubicBezTo>
                <a:cubicBezTo>
                  <a:pt x="1672" y="347"/>
                  <a:pt x="1685" y="339"/>
                  <a:pt x="1698" y="341"/>
                </a:cubicBezTo>
                <a:close/>
                <a:moveTo>
                  <a:pt x="1796" y="361"/>
                </a:moveTo>
                <a:lnTo>
                  <a:pt x="1796" y="361"/>
                </a:lnTo>
                <a:cubicBezTo>
                  <a:pt x="1810" y="364"/>
                  <a:pt x="1819" y="377"/>
                  <a:pt x="1816" y="391"/>
                </a:cubicBezTo>
                <a:cubicBezTo>
                  <a:pt x="1813" y="404"/>
                  <a:pt x="1800" y="413"/>
                  <a:pt x="1787" y="410"/>
                </a:cubicBezTo>
                <a:cubicBezTo>
                  <a:pt x="1773" y="408"/>
                  <a:pt x="1764" y="394"/>
                  <a:pt x="1767" y="381"/>
                </a:cubicBezTo>
                <a:cubicBezTo>
                  <a:pt x="1770" y="367"/>
                  <a:pt x="1783" y="359"/>
                  <a:pt x="1796" y="361"/>
                </a:cubicBezTo>
                <a:close/>
                <a:moveTo>
                  <a:pt x="1894" y="381"/>
                </a:moveTo>
                <a:lnTo>
                  <a:pt x="1895" y="381"/>
                </a:lnTo>
                <a:cubicBezTo>
                  <a:pt x="1908" y="384"/>
                  <a:pt x="1917" y="397"/>
                  <a:pt x="1914" y="411"/>
                </a:cubicBezTo>
                <a:cubicBezTo>
                  <a:pt x="1911" y="424"/>
                  <a:pt x="1898" y="433"/>
                  <a:pt x="1885" y="430"/>
                </a:cubicBezTo>
                <a:cubicBezTo>
                  <a:pt x="1871" y="428"/>
                  <a:pt x="1862" y="414"/>
                  <a:pt x="1865" y="401"/>
                </a:cubicBezTo>
                <a:cubicBezTo>
                  <a:pt x="1868" y="387"/>
                  <a:pt x="1881" y="379"/>
                  <a:pt x="1894" y="381"/>
                </a:cubicBezTo>
                <a:close/>
                <a:moveTo>
                  <a:pt x="1993" y="401"/>
                </a:moveTo>
                <a:lnTo>
                  <a:pt x="1993" y="401"/>
                </a:lnTo>
                <a:cubicBezTo>
                  <a:pt x="2006" y="404"/>
                  <a:pt x="2015" y="417"/>
                  <a:pt x="2012" y="431"/>
                </a:cubicBezTo>
                <a:cubicBezTo>
                  <a:pt x="2009" y="444"/>
                  <a:pt x="1996" y="453"/>
                  <a:pt x="1983" y="450"/>
                </a:cubicBezTo>
                <a:cubicBezTo>
                  <a:pt x="1969" y="447"/>
                  <a:pt x="1960" y="434"/>
                  <a:pt x="1963" y="421"/>
                </a:cubicBezTo>
                <a:cubicBezTo>
                  <a:pt x="1966" y="407"/>
                  <a:pt x="1979" y="398"/>
                  <a:pt x="1993" y="401"/>
                </a:cubicBezTo>
                <a:close/>
                <a:moveTo>
                  <a:pt x="2091" y="421"/>
                </a:moveTo>
                <a:lnTo>
                  <a:pt x="2091" y="421"/>
                </a:lnTo>
                <a:cubicBezTo>
                  <a:pt x="2104" y="424"/>
                  <a:pt x="2113" y="437"/>
                  <a:pt x="2110" y="451"/>
                </a:cubicBezTo>
                <a:cubicBezTo>
                  <a:pt x="2108" y="464"/>
                  <a:pt x="2094" y="473"/>
                  <a:pt x="2081" y="470"/>
                </a:cubicBezTo>
                <a:cubicBezTo>
                  <a:pt x="2067" y="467"/>
                  <a:pt x="2058" y="454"/>
                  <a:pt x="2061" y="441"/>
                </a:cubicBezTo>
                <a:cubicBezTo>
                  <a:pt x="2064" y="427"/>
                  <a:pt x="2077" y="418"/>
                  <a:pt x="2091" y="421"/>
                </a:cubicBezTo>
                <a:close/>
                <a:moveTo>
                  <a:pt x="2189" y="441"/>
                </a:moveTo>
                <a:lnTo>
                  <a:pt x="2189" y="441"/>
                </a:lnTo>
                <a:cubicBezTo>
                  <a:pt x="2202" y="444"/>
                  <a:pt x="2211" y="457"/>
                  <a:pt x="2208" y="470"/>
                </a:cubicBezTo>
                <a:cubicBezTo>
                  <a:pt x="2206" y="484"/>
                  <a:pt x="2192" y="493"/>
                  <a:pt x="2179" y="490"/>
                </a:cubicBezTo>
                <a:cubicBezTo>
                  <a:pt x="2165" y="487"/>
                  <a:pt x="2156" y="474"/>
                  <a:pt x="2159" y="461"/>
                </a:cubicBezTo>
                <a:cubicBezTo>
                  <a:pt x="2162" y="447"/>
                  <a:pt x="2175" y="438"/>
                  <a:pt x="2189" y="441"/>
                </a:cubicBezTo>
                <a:close/>
                <a:moveTo>
                  <a:pt x="2287" y="461"/>
                </a:moveTo>
                <a:lnTo>
                  <a:pt x="2287" y="461"/>
                </a:lnTo>
                <a:cubicBezTo>
                  <a:pt x="2300" y="464"/>
                  <a:pt x="2309" y="477"/>
                  <a:pt x="2306" y="490"/>
                </a:cubicBezTo>
                <a:cubicBezTo>
                  <a:pt x="2304" y="504"/>
                  <a:pt x="2290" y="513"/>
                  <a:pt x="2277" y="510"/>
                </a:cubicBezTo>
                <a:cubicBezTo>
                  <a:pt x="2263" y="507"/>
                  <a:pt x="2255" y="494"/>
                  <a:pt x="2257" y="481"/>
                </a:cubicBezTo>
                <a:cubicBezTo>
                  <a:pt x="2260" y="467"/>
                  <a:pt x="2273" y="458"/>
                  <a:pt x="2287" y="461"/>
                </a:cubicBezTo>
                <a:close/>
                <a:moveTo>
                  <a:pt x="2385" y="481"/>
                </a:moveTo>
                <a:lnTo>
                  <a:pt x="2385" y="481"/>
                </a:lnTo>
                <a:cubicBezTo>
                  <a:pt x="2398" y="484"/>
                  <a:pt x="2407" y="497"/>
                  <a:pt x="2404" y="510"/>
                </a:cubicBezTo>
                <a:cubicBezTo>
                  <a:pt x="2402" y="524"/>
                  <a:pt x="2388" y="533"/>
                  <a:pt x="2375" y="530"/>
                </a:cubicBezTo>
                <a:cubicBezTo>
                  <a:pt x="2361" y="527"/>
                  <a:pt x="2353" y="514"/>
                  <a:pt x="2355" y="501"/>
                </a:cubicBezTo>
                <a:cubicBezTo>
                  <a:pt x="2358" y="487"/>
                  <a:pt x="2371" y="478"/>
                  <a:pt x="2385" y="481"/>
                </a:cubicBezTo>
                <a:close/>
                <a:moveTo>
                  <a:pt x="2483" y="501"/>
                </a:moveTo>
                <a:lnTo>
                  <a:pt x="2483" y="501"/>
                </a:lnTo>
                <a:cubicBezTo>
                  <a:pt x="2496" y="504"/>
                  <a:pt x="2505" y="517"/>
                  <a:pt x="2502" y="530"/>
                </a:cubicBezTo>
                <a:cubicBezTo>
                  <a:pt x="2500" y="544"/>
                  <a:pt x="2487" y="553"/>
                  <a:pt x="2473" y="550"/>
                </a:cubicBezTo>
                <a:cubicBezTo>
                  <a:pt x="2459" y="547"/>
                  <a:pt x="2451" y="534"/>
                  <a:pt x="2453" y="520"/>
                </a:cubicBezTo>
                <a:cubicBezTo>
                  <a:pt x="2456" y="507"/>
                  <a:pt x="2469" y="498"/>
                  <a:pt x="2483" y="501"/>
                </a:cubicBezTo>
                <a:close/>
                <a:moveTo>
                  <a:pt x="2581" y="521"/>
                </a:moveTo>
                <a:lnTo>
                  <a:pt x="2581" y="521"/>
                </a:lnTo>
                <a:cubicBezTo>
                  <a:pt x="2594" y="524"/>
                  <a:pt x="2603" y="537"/>
                  <a:pt x="2600" y="550"/>
                </a:cubicBezTo>
                <a:cubicBezTo>
                  <a:pt x="2598" y="564"/>
                  <a:pt x="2585" y="573"/>
                  <a:pt x="2571" y="570"/>
                </a:cubicBezTo>
                <a:cubicBezTo>
                  <a:pt x="2557" y="567"/>
                  <a:pt x="2549" y="554"/>
                  <a:pt x="2551" y="540"/>
                </a:cubicBezTo>
                <a:cubicBezTo>
                  <a:pt x="2554" y="527"/>
                  <a:pt x="2567" y="518"/>
                  <a:pt x="2581" y="521"/>
                </a:cubicBezTo>
                <a:close/>
                <a:moveTo>
                  <a:pt x="2679" y="541"/>
                </a:moveTo>
                <a:lnTo>
                  <a:pt x="2679" y="541"/>
                </a:lnTo>
                <a:cubicBezTo>
                  <a:pt x="2692" y="543"/>
                  <a:pt x="2701" y="557"/>
                  <a:pt x="2698" y="570"/>
                </a:cubicBezTo>
                <a:cubicBezTo>
                  <a:pt x="2696" y="584"/>
                  <a:pt x="2683" y="593"/>
                  <a:pt x="2669" y="590"/>
                </a:cubicBezTo>
                <a:cubicBezTo>
                  <a:pt x="2655" y="587"/>
                  <a:pt x="2647" y="574"/>
                  <a:pt x="2649" y="560"/>
                </a:cubicBezTo>
                <a:cubicBezTo>
                  <a:pt x="2652" y="547"/>
                  <a:pt x="2665" y="538"/>
                  <a:pt x="2679" y="541"/>
                </a:cubicBezTo>
                <a:close/>
                <a:moveTo>
                  <a:pt x="2777" y="561"/>
                </a:moveTo>
                <a:lnTo>
                  <a:pt x="2777" y="561"/>
                </a:lnTo>
                <a:cubicBezTo>
                  <a:pt x="2790" y="563"/>
                  <a:pt x="2799" y="577"/>
                  <a:pt x="2797" y="590"/>
                </a:cubicBezTo>
                <a:cubicBezTo>
                  <a:pt x="2794" y="604"/>
                  <a:pt x="2781" y="612"/>
                  <a:pt x="2767" y="610"/>
                </a:cubicBezTo>
                <a:cubicBezTo>
                  <a:pt x="2754" y="607"/>
                  <a:pt x="2745" y="594"/>
                  <a:pt x="2747" y="580"/>
                </a:cubicBezTo>
                <a:cubicBezTo>
                  <a:pt x="2750" y="567"/>
                  <a:pt x="2763" y="558"/>
                  <a:pt x="2777" y="561"/>
                </a:cubicBezTo>
                <a:close/>
                <a:moveTo>
                  <a:pt x="2875" y="581"/>
                </a:moveTo>
                <a:lnTo>
                  <a:pt x="2875" y="581"/>
                </a:lnTo>
                <a:cubicBezTo>
                  <a:pt x="2888" y="583"/>
                  <a:pt x="2897" y="597"/>
                  <a:pt x="2895" y="610"/>
                </a:cubicBezTo>
                <a:cubicBezTo>
                  <a:pt x="2892" y="624"/>
                  <a:pt x="2879" y="632"/>
                  <a:pt x="2865" y="630"/>
                </a:cubicBezTo>
                <a:cubicBezTo>
                  <a:pt x="2852" y="627"/>
                  <a:pt x="2843" y="614"/>
                  <a:pt x="2845" y="600"/>
                </a:cubicBezTo>
                <a:cubicBezTo>
                  <a:pt x="2848" y="587"/>
                  <a:pt x="2861" y="578"/>
                  <a:pt x="2875" y="581"/>
                </a:cubicBezTo>
                <a:close/>
                <a:moveTo>
                  <a:pt x="2973" y="601"/>
                </a:moveTo>
                <a:lnTo>
                  <a:pt x="2973" y="601"/>
                </a:lnTo>
                <a:cubicBezTo>
                  <a:pt x="2987" y="603"/>
                  <a:pt x="2995" y="616"/>
                  <a:pt x="2993" y="630"/>
                </a:cubicBezTo>
                <a:cubicBezTo>
                  <a:pt x="2990" y="644"/>
                  <a:pt x="2977" y="652"/>
                  <a:pt x="2963" y="650"/>
                </a:cubicBezTo>
                <a:cubicBezTo>
                  <a:pt x="2950" y="647"/>
                  <a:pt x="2941" y="634"/>
                  <a:pt x="2944" y="620"/>
                </a:cubicBezTo>
                <a:cubicBezTo>
                  <a:pt x="2946" y="607"/>
                  <a:pt x="2959" y="598"/>
                  <a:pt x="2973" y="601"/>
                </a:cubicBezTo>
                <a:close/>
                <a:moveTo>
                  <a:pt x="3071" y="621"/>
                </a:moveTo>
                <a:lnTo>
                  <a:pt x="3071" y="621"/>
                </a:lnTo>
                <a:cubicBezTo>
                  <a:pt x="3085" y="623"/>
                  <a:pt x="3093" y="636"/>
                  <a:pt x="3091" y="650"/>
                </a:cubicBezTo>
                <a:cubicBezTo>
                  <a:pt x="3088" y="663"/>
                  <a:pt x="3075" y="672"/>
                  <a:pt x="3061" y="670"/>
                </a:cubicBezTo>
                <a:cubicBezTo>
                  <a:pt x="3048" y="667"/>
                  <a:pt x="3039" y="654"/>
                  <a:pt x="3042" y="640"/>
                </a:cubicBezTo>
                <a:cubicBezTo>
                  <a:pt x="3044" y="627"/>
                  <a:pt x="3057" y="618"/>
                  <a:pt x="3071" y="621"/>
                </a:cubicBezTo>
                <a:close/>
                <a:moveTo>
                  <a:pt x="3169" y="640"/>
                </a:moveTo>
                <a:lnTo>
                  <a:pt x="3169" y="640"/>
                </a:lnTo>
                <a:cubicBezTo>
                  <a:pt x="3183" y="643"/>
                  <a:pt x="3191" y="656"/>
                  <a:pt x="3189" y="670"/>
                </a:cubicBezTo>
                <a:cubicBezTo>
                  <a:pt x="3186" y="683"/>
                  <a:pt x="3173" y="692"/>
                  <a:pt x="3159" y="690"/>
                </a:cubicBezTo>
                <a:cubicBezTo>
                  <a:pt x="3146" y="687"/>
                  <a:pt x="3137" y="674"/>
                  <a:pt x="3140" y="660"/>
                </a:cubicBezTo>
                <a:cubicBezTo>
                  <a:pt x="3142" y="647"/>
                  <a:pt x="3155" y="638"/>
                  <a:pt x="3169" y="640"/>
                </a:cubicBezTo>
                <a:close/>
                <a:moveTo>
                  <a:pt x="3267" y="660"/>
                </a:moveTo>
                <a:lnTo>
                  <a:pt x="3267" y="660"/>
                </a:lnTo>
                <a:cubicBezTo>
                  <a:pt x="3281" y="663"/>
                  <a:pt x="3289" y="676"/>
                  <a:pt x="3287" y="690"/>
                </a:cubicBezTo>
                <a:cubicBezTo>
                  <a:pt x="3284" y="703"/>
                  <a:pt x="3271" y="712"/>
                  <a:pt x="3257" y="709"/>
                </a:cubicBezTo>
                <a:cubicBezTo>
                  <a:pt x="3244" y="707"/>
                  <a:pt x="3235" y="694"/>
                  <a:pt x="3238" y="680"/>
                </a:cubicBezTo>
                <a:cubicBezTo>
                  <a:pt x="3240" y="666"/>
                  <a:pt x="3254" y="658"/>
                  <a:pt x="3267" y="660"/>
                </a:cubicBezTo>
                <a:close/>
                <a:moveTo>
                  <a:pt x="3365" y="680"/>
                </a:moveTo>
                <a:lnTo>
                  <a:pt x="3365" y="680"/>
                </a:lnTo>
                <a:cubicBezTo>
                  <a:pt x="3379" y="683"/>
                  <a:pt x="3387" y="696"/>
                  <a:pt x="3385" y="710"/>
                </a:cubicBezTo>
                <a:cubicBezTo>
                  <a:pt x="3382" y="723"/>
                  <a:pt x="3369" y="732"/>
                  <a:pt x="3355" y="729"/>
                </a:cubicBezTo>
                <a:cubicBezTo>
                  <a:pt x="3342" y="727"/>
                  <a:pt x="3333" y="714"/>
                  <a:pt x="3336" y="700"/>
                </a:cubicBezTo>
                <a:cubicBezTo>
                  <a:pt x="3338" y="686"/>
                  <a:pt x="3352" y="678"/>
                  <a:pt x="3365" y="680"/>
                </a:cubicBezTo>
                <a:close/>
                <a:moveTo>
                  <a:pt x="3463" y="700"/>
                </a:moveTo>
                <a:lnTo>
                  <a:pt x="3463" y="700"/>
                </a:lnTo>
                <a:cubicBezTo>
                  <a:pt x="3477" y="703"/>
                  <a:pt x="3486" y="716"/>
                  <a:pt x="3483" y="730"/>
                </a:cubicBezTo>
                <a:cubicBezTo>
                  <a:pt x="3480" y="743"/>
                  <a:pt x="3467" y="752"/>
                  <a:pt x="3453" y="749"/>
                </a:cubicBezTo>
                <a:cubicBezTo>
                  <a:pt x="3440" y="747"/>
                  <a:pt x="3431" y="733"/>
                  <a:pt x="3434" y="720"/>
                </a:cubicBezTo>
                <a:cubicBezTo>
                  <a:pt x="3436" y="706"/>
                  <a:pt x="3450" y="698"/>
                  <a:pt x="3463" y="700"/>
                </a:cubicBezTo>
                <a:close/>
                <a:moveTo>
                  <a:pt x="3561" y="720"/>
                </a:moveTo>
                <a:lnTo>
                  <a:pt x="3561" y="720"/>
                </a:lnTo>
                <a:cubicBezTo>
                  <a:pt x="3575" y="723"/>
                  <a:pt x="3584" y="736"/>
                  <a:pt x="3581" y="750"/>
                </a:cubicBezTo>
                <a:cubicBezTo>
                  <a:pt x="3578" y="763"/>
                  <a:pt x="3565" y="772"/>
                  <a:pt x="3551" y="769"/>
                </a:cubicBezTo>
                <a:cubicBezTo>
                  <a:pt x="3538" y="767"/>
                  <a:pt x="3529" y="753"/>
                  <a:pt x="3532" y="740"/>
                </a:cubicBezTo>
                <a:cubicBezTo>
                  <a:pt x="3534" y="726"/>
                  <a:pt x="3548" y="718"/>
                  <a:pt x="3561" y="720"/>
                </a:cubicBezTo>
                <a:close/>
                <a:moveTo>
                  <a:pt x="3659" y="740"/>
                </a:moveTo>
                <a:lnTo>
                  <a:pt x="3659" y="740"/>
                </a:lnTo>
                <a:cubicBezTo>
                  <a:pt x="3673" y="743"/>
                  <a:pt x="3682" y="756"/>
                  <a:pt x="3679" y="770"/>
                </a:cubicBezTo>
                <a:cubicBezTo>
                  <a:pt x="3676" y="783"/>
                  <a:pt x="3663" y="792"/>
                  <a:pt x="3649" y="789"/>
                </a:cubicBezTo>
                <a:cubicBezTo>
                  <a:pt x="3636" y="787"/>
                  <a:pt x="3627" y="773"/>
                  <a:pt x="3630" y="760"/>
                </a:cubicBezTo>
                <a:cubicBezTo>
                  <a:pt x="3633" y="746"/>
                  <a:pt x="3646" y="737"/>
                  <a:pt x="3659" y="740"/>
                </a:cubicBezTo>
                <a:close/>
                <a:moveTo>
                  <a:pt x="3757" y="760"/>
                </a:moveTo>
                <a:lnTo>
                  <a:pt x="3757" y="760"/>
                </a:lnTo>
                <a:cubicBezTo>
                  <a:pt x="3771" y="763"/>
                  <a:pt x="3780" y="776"/>
                  <a:pt x="3777" y="790"/>
                </a:cubicBezTo>
                <a:cubicBezTo>
                  <a:pt x="3774" y="803"/>
                  <a:pt x="3761" y="812"/>
                  <a:pt x="3748" y="809"/>
                </a:cubicBezTo>
                <a:lnTo>
                  <a:pt x="3747" y="809"/>
                </a:lnTo>
                <a:cubicBezTo>
                  <a:pt x="3734" y="806"/>
                  <a:pt x="3725" y="793"/>
                  <a:pt x="3728" y="780"/>
                </a:cubicBezTo>
                <a:cubicBezTo>
                  <a:pt x="3731" y="766"/>
                  <a:pt x="3744" y="757"/>
                  <a:pt x="3757" y="760"/>
                </a:cubicBezTo>
                <a:close/>
                <a:moveTo>
                  <a:pt x="3855" y="780"/>
                </a:moveTo>
                <a:lnTo>
                  <a:pt x="3855" y="780"/>
                </a:lnTo>
                <a:cubicBezTo>
                  <a:pt x="3869" y="783"/>
                  <a:pt x="3878" y="796"/>
                  <a:pt x="3875" y="810"/>
                </a:cubicBezTo>
                <a:cubicBezTo>
                  <a:pt x="3872" y="823"/>
                  <a:pt x="3859" y="832"/>
                  <a:pt x="3846" y="829"/>
                </a:cubicBezTo>
                <a:cubicBezTo>
                  <a:pt x="3832" y="826"/>
                  <a:pt x="3823" y="813"/>
                  <a:pt x="3826" y="800"/>
                </a:cubicBezTo>
                <a:cubicBezTo>
                  <a:pt x="3829" y="786"/>
                  <a:pt x="3842" y="777"/>
                  <a:pt x="3855" y="780"/>
                </a:cubicBezTo>
                <a:close/>
                <a:moveTo>
                  <a:pt x="3953" y="800"/>
                </a:moveTo>
                <a:lnTo>
                  <a:pt x="3953" y="800"/>
                </a:lnTo>
                <a:cubicBezTo>
                  <a:pt x="3967" y="803"/>
                  <a:pt x="3976" y="816"/>
                  <a:pt x="3973" y="829"/>
                </a:cubicBezTo>
                <a:cubicBezTo>
                  <a:pt x="3970" y="843"/>
                  <a:pt x="3957" y="852"/>
                  <a:pt x="3944" y="849"/>
                </a:cubicBezTo>
                <a:cubicBezTo>
                  <a:pt x="3930" y="846"/>
                  <a:pt x="3921" y="833"/>
                  <a:pt x="3924" y="820"/>
                </a:cubicBezTo>
                <a:cubicBezTo>
                  <a:pt x="3927" y="806"/>
                  <a:pt x="3940" y="797"/>
                  <a:pt x="3953" y="800"/>
                </a:cubicBezTo>
                <a:close/>
                <a:moveTo>
                  <a:pt x="4051" y="820"/>
                </a:moveTo>
                <a:lnTo>
                  <a:pt x="4051" y="820"/>
                </a:lnTo>
                <a:cubicBezTo>
                  <a:pt x="4065" y="823"/>
                  <a:pt x="4074" y="836"/>
                  <a:pt x="4071" y="849"/>
                </a:cubicBezTo>
                <a:cubicBezTo>
                  <a:pt x="4068" y="863"/>
                  <a:pt x="4055" y="872"/>
                  <a:pt x="4042" y="869"/>
                </a:cubicBezTo>
                <a:cubicBezTo>
                  <a:pt x="4028" y="866"/>
                  <a:pt x="4019" y="853"/>
                  <a:pt x="4022" y="840"/>
                </a:cubicBezTo>
                <a:cubicBezTo>
                  <a:pt x="4025" y="826"/>
                  <a:pt x="4038" y="817"/>
                  <a:pt x="4051" y="820"/>
                </a:cubicBezTo>
                <a:close/>
                <a:moveTo>
                  <a:pt x="4149" y="840"/>
                </a:moveTo>
                <a:lnTo>
                  <a:pt x="4150" y="840"/>
                </a:lnTo>
                <a:cubicBezTo>
                  <a:pt x="4163" y="843"/>
                  <a:pt x="4172" y="856"/>
                  <a:pt x="4169" y="869"/>
                </a:cubicBezTo>
                <a:cubicBezTo>
                  <a:pt x="4166" y="883"/>
                  <a:pt x="4153" y="892"/>
                  <a:pt x="4140" y="889"/>
                </a:cubicBezTo>
                <a:cubicBezTo>
                  <a:pt x="4126" y="886"/>
                  <a:pt x="4117" y="873"/>
                  <a:pt x="4120" y="860"/>
                </a:cubicBezTo>
                <a:cubicBezTo>
                  <a:pt x="4123" y="846"/>
                  <a:pt x="4136" y="837"/>
                  <a:pt x="4149" y="840"/>
                </a:cubicBezTo>
                <a:close/>
                <a:moveTo>
                  <a:pt x="4247" y="860"/>
                </a:moveTo>
                <a:lnTo>
                  <a:pt x="4248" y="860"/>
                </a:lnTo>
                <a:cubicBezTo>
                  <a:pt x="4261" y="863"/>
                  <a:pt x="4270" y="876"/>
                  <a:pt x="4267" y="889"/>
                </a:cubicBezTo>
                <a:cubicBezTo>
                  <a:pt x="4264" y="903"/>
                  <a:pt x="4251" y="912"/>
                  <a:pt x="4238" y="909"/>
                </a:cubicBezTo>
                <a:cubicBezTo>
                  <a:pt x="4224" y="906"/>
                  <a:pt x="4215" y="893"/>
                  <a:pt x="4218" y="879"/>
                </a:cubicBezTo>
                <a:cubicBezTo>
                  <a:pt x="4221" y="866"/>
                  <a:pt x="4234" y="857"/>
                  <a:pt x="4247" y="860"/>
                </a:cubicBezTo>
                <a:close/>
                <a:moveTo>
                  <a:pt x="4346" y="880"/>
                </a:moveTo>
                <a:lnTo>
                  <a:pt x="4346" y="880"/>
                </a:lnTo>
                <a:cubicBezTo>
                  <a:pt x="4359" y="883"/>
                  <a:pt x="4368" y="896"/>
                  <a:pt x="4365" y="909"/>
                </a:cubicBezTo>
                <a:cubicBezTo>
                  <a:pt x="4362" y="923"/>
                  <a:pt x="4349" y="932"/>
                  <a:pt x="4336" y="929"/>
                </a:cubicBezTo>
                <a:cubicBezTo>
                  <a:pt x="4322" y="926"/>
                  <a:pt x="4313" y="913"/>
                  <a:pt x="4316" y="899"/>
                </a:cubicBezTo>
                <a:cubicBezTo>
                  <a:pt x="4319" y="886"/>
                  <a:pt x="4332" y="877"/>
                  <a:pt x="4346" y="880"/>
                </a:cubicBezTo>
                <a:close/>
                <a:moveTo>
                  <a:pt x="4444" y="900"/>
                </a:moveTo>
                <a:lnTo>
                  <a:pt x="4444" y="900"/>
                </a:lnTo>
                <a:cubicBezTo>
                  <a:pt x="4457" y="902"/>
                  <a:pt x="4466" y="916"/>
                  <a:pt x="4463" y="929"/>
                </a:cubicBezTo>
                <a:cubicBezTo>
                  <a:pt x="4461" y="943"/>
                  <a:pt x="4447" y="951"/>
                  <a:pt x="4434" y="949"/>
                </a:cubicBezTo>
                <a:cubicBezTo>
                  <a:pt x="4420" y="946"/>
                  <a:pt x="4411" y="933"/>
                  <a:pt x="4414" y="919"/>
                </a:cubicBezTo>
                <a:cubicBezTo>
                  <a:pt x="4417" y="906"/>
                  <a:pt x="4430" y="897"/>
                  <a:pt x="4444" y="900"/>
                </a:cubicBezTo>
                <a:close/>
                <a:moveTo>
                  <a:pt x="4542" y="920"/>
                </a:moveTo>
                <a:lnTo>
                  <a:pt x="4542" y="920"/>
                </a:lnTo>
                <a:cubicBezTo>
                  <a:pt x="4555" y="922"/>
                  <a:pt x="4564" y="936"/>
                  <a:pt x="4561" y="949"/>
                </a:cubicBezTo>
                <a:cubicBezTo>
                  <a:pt x="4559" y="963"/>
                  <a:pt x="4545" y="971"/>
                  <a:pt x="4532" y="969"/>
                </a:cubicBezTo>
                <a:cubicBezTo>
                  <a:pt x="4518" y="966"/>
                  <a:pt x="4509" y="953"/>
                  <a:pt x="4512" y="939"/>
                </a:cubicBezTo>
                <a:cubicBezTo>
                  <a:pt x="4515" y="926"/>
                  <a:pt x="4528" y="917"/>
                  <a:pt x="4542" y="920"/>
                </a:cubicBezTo>
                <a:close/>
                <a:moveTo>
                  <a:pt x="4640" y="940"/>
                </a:moveTo>
                <a:lnTo>
                  <a:pt x="4640" y="940"/>
                </a:lnTo>
                <a:cubicBezTo>
                  <a:pt x="4653" y="942"/>
                  <a:pt x="4662" y="956"/>
                  <a:pt x="4659" y="969"/>
                </a:cubicBezTo>
                <a:cubicBezTo>
                  <a:pt x="4657" y="983"/>
                  <a:pt x="4643" y="991"/>
                  <a:pt x="4630" y="989"/>
                </a:cubicBezTo>
                <a:cubicBezTo>
                  <a:pt x="4616" y="986"/>
                  <a:pt x="4608" y="973"/>
                  <a:pt x="4610" y="959"/>
                </a:cubicBezTo>
                <a:cubicBezTo>
                  <a:pt x="4613" y="946"/>
                  <a:pt x="4626" y="937"/>
                  <a:pt x="4640" y="940"/>
                </a:cubicBezTo>
                <a:close/>
                <a:moveTo>
                  <a:pt x="4738" y="960"/>
                </a:moveTo>
                <a:lnTo>
                  <a:pt x="4738" y="960"/>
                </a:lnTo>
                <a:cubicBezTo>
                  <a:pt x="4751" y="962"/>
                  <a:pt x="4760" y="975"/>
                  <a:pt x="4757" y="989"/>
                </a:cubicBezTo>
                <a:cubicBezTo>
                  <a:pt x="4755" y="1003"/>
                  <a:pt x="4741" y="1011"/>
                  <a:pt x="4728" y="1009"/>
                </a:cubicBezTo>
                <a:cubicBezTo>
                  <a:pt x="4714" y="1006"/>
                  <a:pt x="4706" y="993"/>
                  <a:pt x="4708" y="979"/>
                </a:cubicBezTo>
                <a:cubicBezTo>
                  <a:pt x="4711" y="966"/>
                  <a:pt x="4724" y="957"/>
                  <a:pt x="4738" y="960"/>
                </a:cubicBezTo>
                <a:close/>
                <a:moveTo>
                  <a:pt x="4836" y="980"/>
                </a:moveTo>
                <a:lnTo>
                  <a:pt x="4836" y="980"/>
                </a:lnTo>
                <a:cubicBezTo>
                  <a:pt x="4849" y="982"/>
                  <a:pt x="4858" y="995"/>
                  <a:pt x="4855" y="1009"/>
                </a:cubicBezTo>
                <a:cubicBezTo>
                  <a:pt x="4853" y="1022"/>
                  <a:pt x="4840" y="1031"/>
                  <a:pt x="4826" y="1029"/>
                </a:cubicBezTo>
                <a:cubicBezTo>
                  <a:pt x="4812" y="1026"/>
                  <a:pt x="4804" y="1013"/>
                  <a:pt x="4806" y="999"/>
                </a:cubicBezTo>
                <a:cubicBezTo>
                  <a:pt x="4809" y="986"/>
                  <a:pt x="4822" y="977"/>
                  <a:pt x="4836" y="980"/>
                </a:cubicBezTo>
                <a:close/>
                <a:moveTo>
                  <a:pt x="4934" y="999"/>
                </a:moveTo>
                <a:lnTo>
                  <a:pt x="4934" y="999"/>
                </a:lnTo>
                <a:cubicBezTo>
                  <a:pt x="4947" y="1002"/>
                  <a:pt x="4956" y="1015"/>
                  <a:pt x="4953" y="1029"/>
                </a:cubicBezTo>
                <a:cubicBezTo>
                  <a:pt x="4951" y="1042"/>
                  <a:pt x="4938" y="1051"/>
                  <a:pt x="4924" y="1048"/>
                </a:cubicBezTo>
                <a:cubicBezTo>
                  <a:pt x="4910" y="1046"/>
                  <a:pt x="4902" y="1033"/>
                  <a:pt x="4904" y="1019"/>
                </a:cubicBezTo>
                <a:cubicBezTo>
                  <a:pt x="4907" y="1006"/>
                  <a:pt x="4920" y="997"/>
                  <a:pt x="4934" y="999"/>
                </a:cubicBezTo>
                <a:close/>
                <a:moveTo>
                  <a:pt x="5032" y="1019"/>
                </a:moveTo>
                <a:lnTo>
                  <a:pt x="5032" y="1019"/>
                </a:lnTo>
                <a:cubicBezTo>
                  <a:pt x="5045" y="1022"/>
                  <a:pt x="5054" y="1035"/>
                  <a:pt x="5051" y="1049"/>
                </a:cubicBezTo>
                <a:cubicBezTo>
                  <a:pt x="5049" y="1062"/>
                  <a:pt x="5036" y="1071"/>
                  <a:pt x="5022" y="1068"/>
                </a:cubicBezTo>
                <a:cubicBezTo>
                  <a:pt x="5008" y="1066"/>
                  <a:pt x="5000" y="1053"/>
                  <a:pt x="5002" y="1039"/>
                </a:cubicBezTo>
                <a:cubicBezTo>
                  <a:pt x="5005" y="1025"/>
                  <a:pt x="5018" y="1017"/>
                  <a:pt x="5032" y="1019"/>
                </a:cubicBezTo>
                <a:close/>
                <a:moveTo>
                  <a:pt x="5130" y="1039"/>
                </a:moveTo>
                <a:lnTo>
                  <a:pt x="5130" y="1039"/>
                </a:lnTo>
                <a:cubicBezTo>
                  <a:pt x="5143" y="1042"/>
                  <a:pt x="5152" y="1055"/>
                  <a:pt x="5150" y="1069"/>
                </a:cubicBezTo>
                <a:cubicBezTo>
                  <a:pt x="5147" y="1082"/>
                  <a:pt x="5134" y="1091"/>
                  <a:pt x="5120" y="1088"/>
                </a:cubicBezTo>
                <a:cubicBezTo>
                  <a:pt x="5107" y="1086"/>
                  <a:pt x="5098" y="1072"/>
                  <a:pt x="5100" y="1059"/>
                </a:cubicBezTo>
                <a:cubicBezTo>
                  <a:pt x="5103" y="1045"/>
                  <a:pt x="5116" y="1037"/>
                  <a:pt x="5130" y="1039"/>
                </a:cubicBezTo>
                <a:close/>
                <a:moveTo>
                  <a:pt x="5228" y="1059"/>
                </a:moveTo>
                <a:lnTo>
                  <a:pt x="5228" y="1059"/>
                </a:lnTo>
                <a:cubicBezTo>
                  <a:pt x="5241" y="1062"/>
                  <a:pt x="5250" y="1075"/>
                  <a:pt x="5248" y="1089"/>
                </a:cubicBezTo>
                <a:cubicBezTo>
                  <a:pt x="5245" y="1102"/>
                  <a:pt x="5232" y="1111"/>
                  <a:pt x="5218" y="1108"/>
                </a:cubicBezTo>
                <a:cubicBezTo>
                  <a:pt x="5205" y="1106"/>
                  <a:pt x="5196" y="1092"/>
                  <a:pt x="5198" y="1079"/>
                </a:cubicBezTo>
                <a:cubicBezTo>
                  <a:pt x="5201" y="1065"/>
                  <a:pt x="5214" y="1057"/>
                  <a:pt x="5228" y="1059"/>
                </a:cubicBezTo>
                <a:close/>
                <a:moveTo>
                  <a:pt x="5326" y="1079"/>
                </a:moveTo>
                <a:lnTo>
                  <a:pt x="5326" y="1079"/>
                </a:lnTo>
                <a:cubicBezTo>
                  <a:pt x="5340" y="1082"/>
                  <a:pt x="5348" y="1095"/>
                  <a:pt x="5346" y="1109"/>
                </a:cubicBezTo>
                <a:cubicBezTo>
                  <a:pt x="5343" y="1122"/>
                  <a:pt x="5330" y="1131"/>
                  <a:pt x="5316" y="1128"/>
                </a:cubicBezTo>
                <a:cubicBezTo>
                  <a:pt x="5303" y="1126"/>
                  <a:pt x="5294" y="1112"/>
                  <a:pt x="5297" y="1099"/>
                </a:cubicBezTo>
                <a:cubicBezTo>
                  <a:pt x="5299" y="1085"/>
                  <a:pt x="5312" y="1077"/>
                  <a:pt x="5326" y="1079"/>
                </a:cubicBezTo>
                <a:close/>
                <a:moveTo>
                  <a:pt x="5424" y="1099"/>
                </a:moveTo>
                <a:lnTo>
                  <a:pt x="5424" y="1099"/>
                </a:lnTo>
                <a:cubicBezTo>
                  <a:pt x="5438" y="1102"/>
                  <a:pt x="5446" y="1115"/>
                  <a:pt x="5444" y="1129"/>
                </a:cubicBezTo>
                <a:cubicBezTo>
                  <a:pt x="5441" y="1142"/>
                  <a:pt x="5428" y="1151"/>
                  <a:pt x="5414" y="1148"/>
                </a:cubicBezTo>
                <a:cubicBezTo>
                  <a:pt x="5401" y="1145"/>
                  <a:pt x="5392" y="1132"/>
                  <a:pt x="5395" y="1119"/>
                </a:cubicBezTo>
                <a:cubicBezTo>
                  <a:pt x="5397" y="1105"/>
                  <a:pt x="5410" y="1096"/>
                  <a:pt x="5424" y="1099"/>
                </a:cubicBezTo>
                <a:close/>
                <a:moveTo>
                  <a:pt x="5522" y="1119"/>
                </a:moveTo>
                <a:lnTo>
                  <a:pt x="5522" y="1119"/>
                </a:lnTo>
                <a:cubicBezTo>
                  <a:pt x="5536" y="1122"/>
                  <a:pt x="5544" y="1135"/>
                  <a:pt x="5542" y="1149"/>
                </a:cubicBezTo>
                <a:cubicBezTo>
                  <a:pt x="5539" y="1162"/>
                  <a:pt x="5526" y="1171"/>
                  <a:pt x="5512" y="1168"/>
                </a:cubicBezTo>
                <a:cubicBezTo>
                  <a:pt x="5499" y="1165"/>
                  <a:pt x="5490" y="1152"/>
                  <a:pt x="5493" y="1139"/>
                </a:cubicBezTo>
                <a:cubicBezTo>
                  <a:pt x="5495" y="1125"/>
                  <a:pt x="5508" y="1116"/>
                  <a:pt x="5522" y="1119"/>
                </a:cubicBezTo>
                <a:close/>
                <a:moveTo>
                  <a:pt x="5620" y="1139"/>
                </a:moveTo>
                <a:lnTo>
                  <a:pt x="5620" y="1139"/>
                </a:lnTo>
                <a:cubicBezTo>
                  <a:pt x="5634" y="1142"/>
                  <a:pt x="5642" y="1155"/>
                  <a:pt x="5640" y="1168"/>
                </a:cubicBezTo>
                <a:cubicBezTo>
                  <a:pt x="5637" y="1182"/>
                  <a:pt x="5624" y="1191"/>
                  <a:pt x="5610" y="1188"/>
                </a:cubicBezTo>
                <a:cubicBezTo>
                  <a:pt x="5597" y="1185"/>
                  <a:pt x="5588" y="1172"/>
                  <a:pt x="5591" y="1159"/>
                </a:cubicBezTo>
                <a:cubicBezTo>
                  <a:pt x="5593" y="1145"/>
                  <a:pt x="5607" y="1136"/>
                  <a:pt x="5620" y="1139"/>
                </a:cubicBezTo>
                <a:close/>
                <a:moveTo>
                  <a:pt x="5718" y="1159"/>
                </a:moveTo>
                <a:lnTo>
                  <a:pt x="5718" y="1159"/>
                </a:lnTo>
                <a:cubicBezTo>
                  <a:pt x="5732" y="1162"/>
                  <a:pt x="5740" y="1175"/>
                  <a:pt x="5738" y="1188"/>
                </a:cubicBezTo>
                <a:cubicBezTo>
                  <a:pt x="5735" y="1202"/>
                  <a:pt x="5722" y="1211"/>
                  <a:pt x="5708" y="1208"/>
                </a:cubicBezTo>
                <a:cubicBezTo>
                  <a:pt x="5695" y="1205"/>
                  <a:pt x="5686" y="1192"/>
                  <a:pt x="5689" y="1179"/>
                </a:cubicBezTo>
                <a:cubicBezTo>
                  <a:pt x="5691" y="1165"/>
                  <a:pt x="5705" y="1156"/>
                  <a:pt x="5718" y="1159"/>
                </a:cubicBezTo>
                <a:close/>
                <a:moveTo>
                  <a:pt x="5816" y="1179"/>
                </a:moveTo>
                <a:lnTo>
                  <a:pt x="5816" y="1179"/>
                </a:lnTo>
                <a:cubicBezTo>
                  <a:pt x="5830" y="1182"/>
                  <a:pt x="5839" y="1195"/>
                  <a:pt x="5836" y="1208"/>
                </a:cubicBezTo>
                <a:cubicBezTo>
                  <a:pt x="5833" y="1222"/>
                  <a:pt x="5820" y="1231"/>
                  <a:pt x="5806" y="1228"/>
                </a:cubicBezTo>
                <a:cubicBezTo>
                  <a:pt x="5793" y="1225"/>
                  <a:pt x="5784" y="1212"/>
                  <a:pt x="5787" y="1199"/>
                </a:cubicBezTo>
                <a:cubicBezTo>
                  <a:pt x="5789" y="1185"/>
                  <a:pt x="5803" y="1176"/>
                  <a:pt x="5816" y="1179"/>
                </a:cubicBezTo>
                <a:close/>
                <a:moveTo>
                  <a:pt x="5914" y="1199"/>
                </a:moveTo>
                <a:lnTo>
                  <a:pt x="5914" y="1199"/>
                </a:lnTo>
                <a:cubicBezTo>
                  <a:pt x="5928" y="1202"/>
                  <a:pt x="5937" y="1215"/>
                  <a:pt x="5934" y="1228"/>
                </a:cubicBezTo>
                <a:cubicBezTo>
                  <a:pt x="5931" y="1242"/>
                  <a:pt x="5918" y="1251"/>
                  <a:pt x="5904" y="1248"/>
                </a:cubicBezTo>
                <a:cubicBezTo>
                  <a:pt x="5891" y="1245"/>
                  <a:pt x="5882" y="1232"/>
                  <a:pt x="5885" y="1219"/>
                </a:cubicBezTo>
                <a:cubicBezTo>
                  <a:pt x="5887" y="1205"/>
                  <a:pt x="5901" y="1196"/>
                  <a:pt x="5914" y="1199"/>
                </a:cubicBezTo>
                <a:close/>
                <a:moveTo>
                  <a:pt x="6012" y="1219"/>
                </a:moveTo>
                <a:lnTo>
                  <a:pt x="6012" y="1219"/>
                </a:lnTo>
                <a:cubicBezTo>
                  <a:pt x="6026" y="1222"/>
                  <a:pt x="6035" y="1235"/>
                  <a:pt x="6032" y="1248"/>
                </a:cubicBezTo>
                <a:cubicBezTo>
                  <a:pt x="6029" y="1262"/>
                  <a:pt x="6016" y="1271"/>
                  <a:pt x="6002" y="1268"/>
                </a:cubicBezTo>
                <a:cubicBezTo>
                  <a:pt x="5989" y="1265"/>
                  <a:pt x="5980" y="1252"/>
                  <a:pt x="5983" y="1238"/>
                </a:cubicBezTo>
                <a:cubicBezTo>
                  <a:pt x="5986" y="1225"/>
                  <a:pt x="5999" y="1216"/>
                  <a:pt x="6012" y="1219"/>
                </a:cubicBezTo>
                <a:close/>
                <a:moveTo>
                  <a:pt x="6110" y="1239"/>
                </a:moveTo>
                <a:lnTo>
                  <a:pt x="6110" y="1239"/>
                </a:lnTo>
                <a:cubicBezTo>
                  <a:pt x="6124" y="1241"/>
                  <a:pt x="6133" y="1255"/>
                  <a:pt x="6130" y="1268"/>
                </a:cubicBezTo>
                <a:cubicBezTo>
                  <a:pt x="6127" y="1282"/>
                  <a:pt x="6114" y="1291"/>
                  <a:pt x="6101" y="1288"/>
                </a:cubicBezTo>
                <a:lnTo>
                  <a:pt x="6100" y="1288"/>
                </a:lnTo>
                <a:cubicBezTo>
                  <a:pt x="6087" y="1285"/>
                  <a:pt x="6078" y="1272"/>
                  <a:pt x="6081" y="1258"/>
                </a:cubicBezTo>
                <a:cubicBezTo>
                  <a:pt x="6084" y="1245"/>
                  <a:pt x="6097" y="1236"/>
                  <a:pt x="6110" y="1239"/>
                </a:cubicBezTo>
                <a:close/>
                <a:moveTo>
                  <a:pt x="6208" y="1259"/>
                </a:moveTo>
                <a:lnTo>
                  <a:pt x="6208" y="1259"/>
                </a:lnTo>
                <a:cubicBezTo>
                  <a:pt x="6222" y="1261"/>
                  <a:pt x="6231" y="1275"/>
                  <a:pt x="6228" y="1288"/>
                </a:cubicBezTo>
                <a:cubicBezTo>
                  <a:pt x="6225" y="1302"/>
                  <a:pt x="6212" y="1310"/>
                  <a:pt x="6199" y="1308"/>
                </a:cubicBezTo>
                <a:cubicBezTo>
                  <a:pt x="6185" y="1305"/>
                  <a:pt x="6176" y="1292"/>
                  <a:pt x="6179" y="1278"/>
                </a:cubicBezTo>
                <a:cubicBezTo>
                  <a:pt x="6182" y="1265"/>
                  <a:pt x="6195" y="1256"/>
                  <a:pt x="6208" y="1259"/>
                </a:cubicBezTo>
                <a:close/>
                <a:moveTo>
                  <a:pt x="6306" y="1279"/>
                </a:moveTo>
                <a:lnTo>
                  <a:pt x="6306" y="1279"/>
                </a:lnTo>
                <a:cubicBezTo>
                  <a:pt x="6320" y="1281"/>
                  <a:pt x="6329" y="1295"/>
                  <a:pt x="6326" y="1308"/>
                </a:cubicBezTo>
                <a:cubicBezTo>
                  <a:pt x="6323" y="1322"/>
                  <a:pt x="6310" y="1330"/>
                  <a:pt x="6297" y="1328"/>
                </a:cubicBezTo>
                <a:cubicBezTo>
                  <a:pt x="6283" y="1325"/>
                  <a:pt x="6274" y="1312"/>
                  <a:pt x="6277" y="1298"/>
                </a:cubicBezTo>
                <a:cubicBezTo>
                  <a:pt x="6280" y="1285"/>
                  <a:pt x="6293" y="1276"/>
                  <a:pt x="6306" y="1279"/>
                </a:cubicBezTo>
                <a:close/>
                <a:moveTo>
                  <a:pt x="6404" y="1299"/>
                </a:moveTo>
                <a:lnTo>
                  <a:pt x="6404" y="1299"/>
                </a:lnTo>
                <a:cubicBezTo>
                  <a:pt x="6418" y="1301"/>
                  <a:pt x="6427" y="1314"/>
                  <a:pt x="6424" y="1328"/>
                </a:cubicBezTo>
                <a:cubicBezTo>
                  <a:pt x="6421" y="1342"/>
                  <a:pt x="6408" y="1350"/>
                  <a:pt x="6395" y="1348"/>
                </a:cubicBezTo>
                <a:cubicBezTo>
                  <a:pt x="6381" y="1345"/>
                  <a:pt x="6372" y="1332"/>
                  <a:pt x="6375" y="1318"/>
                </a:cubicBezTo>
                <a:cubicBezTo>
                  <a:pt x="6378" y="1305"/>
                  <a:pt x="6391" y="1296"/>
                  <a:pt x="6404" y="1299"/>
                </a:cubicBezTo>
                <a:close/>
                <a:moveTo>
                  <a:pt x="6502" y="1319"/>
                </a:moveTo>
                <a:lnTo>
                  <a:pt x="6502" y="1319"/>
                </a:lnTo>
                <a:cubicBezTo>
                  <a:pt x="6516" y="1321"/>
                  <a:pt x="6525" y="1334"/>
                  <a:pt x="6522" y="1348"/>
                </a:cubicBezTo>
                <a:cubicBezTo>
                  <a:pt x="6519" y="1362"/>
                  <a:pt x="6506" y="1370"/>
                  <a:pt x="6493" y="1368"/>
                </a:cubicBezTo>
                <a:cubicBezTo>
                  <a:pt x="6479" y="1365"/>
                  <a:pt x="6470" y="1352"/>
                  <a:pt x="6473" y="1338"/>
                </a:cubicBezTo>
                <a:cubicBezTo>
                  <a:pt x="6476" y="1325"/>
                  <a:pt x="6489" y="1316"/>
                  <a:pt x="6502" y="1319"/>
                </a:cubicBezTo>
                <a:close/>
                <a:moveTo>
                  <a:pt x="6600" y="1338"/>
                </a:moveTo>
                <a:lnTo>
                  <a:pt x="6601" y="1339"/>
                </a:lnTo>
                <a:cubicBezTo>
                  <a:pt x="6614" y="1341"/>
                  <a:pt x="6623" y="1354"/>
                  <a:pt x="6620" y="1368"/>
                </a:cubicBezTo>
                <a:cubicBezTo>
                  <a:pt x="6617" y="1381"/>
                  <a:pt x="6604" y="1390"/>
                  <a:pt x="6591" y="1388"/>
                </a:cubicBezTo>
                <a:cubicBezTo>
                  <a:pt x="6577" y="1385"/>
                  <a:pt x="6568" y="1372"/>
                  <a:pt x="6571" y="1358"/>
                </a:cubicBezTo>
                <a:cubicBezTo>
                  <a:pt x="6574" y="1345"/>
                  <a:pt x="6587" y="1336"/>
                  <a:pt x="6600" y="1338"/>
                </a:cubicBezTo>
                <a:close/>
                <a:moveTo>
                  <a:pt x="6699" y="1358"/>
                </a:moveTo>
                <a:lnTo>
                  <a:pt x="6699" y="1358"/>
                </a:lnTo>
                <a:cubicBezTo>
                  <a:pt x="6712" y="1361"/>
                  <a:pt x="6721" y="1374"/>
                  <a:pt x="6718" y="1388"/>
                </a:cubicBezTo>
                <a:cubicBezTo>
                  <a:pt x="6715" y="1401"/>
                  <a:pt x="6702" y="1410"/>
                  <a:pt x="6689" y="1407"/>
                </a:cubicBezTo>
                <a:cubicBezTo>
                  <a:pt x="6675" y="1405"/>
                  <a:pt x="6666" y="1392"/>
                  <a:pt x="6669" y="1378"/>
                </a:cubicBezTo>
                <a:cubicBezTo>
                  <a:pt x="6672" y="1365"/>
                  <a:pt x="6685" y="1356"/>
                  <a:pt x="6699" y="1358"/>
                </a:cubicBezTo>
                <a:close/>
                <a:moveTo>
                  <a:pt x="6797" y="1378"/>
                </a:moveTo>
                <a:lnTo>
                  <a:pt x="6797" y="1378"/>
                </a:lnTo>
                <a:cubicBezTo>
                  <a:pt x="6810" y="1381"/>
                  <a:pt x="6819" y="1394"/>
                  <a:pt x="6816" y="1408"/>
                </a:cubicBezTo>
                <a:cubicBezTo>
                  <a:pt x="6814" y="1421"/>
                  <a:pt x="6800" y="1430"/>
                  <a:pt x="6787" y="1427"/>
                </a:cubicBezTo>
                <a:cubicBezTo>
                  <a:pt x="6773" y="1425"/>
                  <a:pt x="6764" y="1412"/>
                  <a:pt x="6767" y="1398"/>
                </a:cubicBezTo>
                <a:cubicBezTo>
                  <a:pt x="6770" y="1384"/>
                  <a:pt x="6783" y="1376"/>
                  <a:pt x="6797" y="1378"/>
                </a:cubicBezTo>
                <a:close/>
                <a:moveTo>
                  <a:pt x="6895" y="1398"/>
                </a:moveTo>
                <a:lnTo>
                  <a:pt x="6895" y="1398"/>
                </a:lnTo>
                <a:cubicBezTo>
                  <a:pt x="6908" y="1401"/>
                  <a:pt x="6917" y="1414"/>
                  <a:pt x="6914" y="1428"/>
                </a:cubicBezTo>
                <a:cubicBezTo>
                  <a:pt x="6912" y="1441"/>
                  <a:pt x="6898" y="1450"/>
                  <a:pt x="6885" y="1447"/>
                </a:cubicBezTo>
                <a:cubicBezTo>
                  <a:pt x="6871" y="1445"/>
                  <a:pt x="6862" y="1431"/>
                  <a:pt x="6865" y="1418"/>
                </a:cubicBezTo>
                <a:cubicBezTo>
                  <a:pt x="6868" y="1404"/>
                  <a:pt x="6881" y="1396"/>
                  <a:pt x="6895" y="1398"/>
                </a:cubicBezTo>
                <a:close/>
                <a:moveTo>
                  <a:pt x="6993" y="1418"/>
                </a:moveTo>
                <a:lnTo>
                  <a:pt x="6993" y="1418"/>
                </a:lnTo>
                <a:cubicBezTo>
                  <a:pt x="7006" y="1421"/>
                  <a:pt x="7015" y="1434"/>
                  <a:pt x="7012" y="1448"/>
                </a:cubicBezTo>
                <a:cubicBezTo>
                  <a:pt x="7010" y="1461"/>
                  <a:pt x="6996" y="1470"/>
                  <a:pt x="6983" y="1467"/>
                </a:cubicBezTo>
                <a:cubicBezTo>
                  <a:pt x="6969" y="1465"/>
                  <a:pt x="6961" y="1451"/>
                  <a:pt x="6963" y="1438"/>
                </a:cubicBezTo>
                <a:cubicBezTo>
                  <a:pt x="6966" y="1424"/>
                  <a:pt x="6979" y="1416"/>
                  <a:pt x="6993" y="1418"/>
                </a:cubicBezTo>
                <a:close/>
                <a:moveTo>
                  <a:pt x="7091" y="1438"/>
                </a:moveTo>
                <a:lnTo>
                  <a:pt x="7091" y="1438"/>
                </a:lnTo>
                <a:cubicBezTo>
                  <a:pt x="7104" y="1441"/>
                  <a:pt x="7113" y="1454"/>
                  <a:pt x="7110" y="1468"/>
                </a:cubicBezTo>
                <a:cubicBezTo>
                  <a:pt x="7108" y="1481"/>
                  <a:pt x="7094" y="1490"/>
                  <a:pt x="7081" y="1487"/>
                </a:cubicBezTo>
                <a:cubicBezTo>
                  <a:pt x="7067" y="1485"/>
                  <a:pt x="7059" y="1471"/>
                  <a:pt x="7061" y="1458"/>
                </a:cubicBezTo>
                <a:cubicBezTo>
                  <a:pt x="7064" y="1444"/>
                  <a:pt x="7077" y="1436"/>
                  <a:pt x="7091" y="1438"/>
                </a:cubicBezTo>
                <a:close/>
                <a:moveTo>
                  <a:pt x="7189" y="1458"/>
                </a:moveTo>
                <a:lnTo>
                  <a:pt x="7189" y="1458"/>
                </a:lnTo>
                <a:cubicBezTo>
                  <a:pt x="7202" y="1461"/>
                  <a:pt x="7211" y="1474"/>
                  <a:pt x="7208" y="1488"/>
                </a:cubicBezTo>
                <a:cubicBezTo>
                  <a:pt x="7206" y="1501"/>
                  <a:pt x="7193" y="1510"/>
                  <a:pt x="7179" y="1507"/>
                </a:cubicBezTo>
                <a:cubicBezTo>
                  <a:pt x="7165" y="1504"/>
                  <a:pt x="7157" y="1491"/>
                  <a:pt x="7159" y="1478"/>
                </a:cubicBezTo>
                <a:cubicBezTo>
                  <a:pt x="7162" y="1464"/>
                  <a:pt x="7175" y="1455"/>
                  <a:pt x="7189" y="1458"/>
                </a:cubicBezTo>
                <a:close/>
                <a:moveTo>
                  <a:pt x="7287" y="1478"/>
                </a:moveTo>
                <a:lnTo>
                  <a:pt x="7287" y="1478"/>
                </a:lnTo>
                <a:cubicBezTo>
                  <a:pt x="7300" y="1481"/>
                  <a:pt x="7309" y="1494"/>
                  <a:pt x="7306" y="1508"/>
                </a:cubicBezTo>
                <a:cubicBezTo>
                  <a:pt x="7304" y="1521"/>
                  <a:pt x="7291" y="1530"/>
                  <a:pt x="7277" y="1527"/>
                </a:cubicBezTo>
                <a:cubicBezTo>
                  <a:pt x="7263" y="1524"/>
                  <a:pt x="7255" y="1511"/>
                  <a:pt x="7257" y="1498"/>
                </a:cubicBezTo>
                <a:cubicBezTo>
                  <a:pt x="7260" y="1484"/>
                  <a:pt x="7273" y="1475"/>
                  <a:pt x="7287" y="1478"/>
                </a:cubicBezTo>
                <a:close/>
                <a:moveTo>
                  <a:pt x="7385" y="1498"/>
                </a:moveTo>
                <a:lnTo>
                  <a:pt x="7385" y="1498"/>
                </a:lnTo>
                <a:cubicBezTo>
                  <a:pt x="7398" y="1501"/>
                  <a:pt x="7407" y="1514"/>
                  <a:pt x="7404" y="1527"/>
                </a:cubicBezTo>
                <a:cubicBezTo>
                  <a:pt x="7402" y="1541"/>
                  <a:pt x="7389" y="1550"/>
                  <a:pt x="7375" y="1547"/>
                </a:cubicBezTo>
                <a:cubicBezTo>
                  <a:pt x="7361" y="1544"/>
                  <a:pt x="7353" y="1531"/>
                  <a:pt x="7355" y="1518"/>
                </a:cubicBezTo>
                <a:cubicBezTo>
                  <a:pt x="7358" y="1504"/>
                  <a:pt x="7371" y="1495"/>
                  <a:pt x="7385" y="1498"/>
                </a:cubicBezTo>
                <a:close/>
                <a:moveTo>
                  <a:pt x="7483" y="1518"/>
                </a:moveTo>
                <a:lnTo>
                  <a:pt x="7483" y="1518"/>
                </a:lnTo>
                <a:cubicBezTo>
                  <a:pt x="7496" y="1521"/>
                  <a:pt x="7505" y="1534"/>
                  <a:pt x="7503" y="1547"/>
                </a:cubicBezTo>
                <a:cubicBezTo>
                  <a:pt x="7500" y="1561"/>
                  <a:pt x="7487" y="1570"/>
                  <a:pt x="7473" y="1567"/>
                </a:cubicBezTo>
                <a:cubicBezTo>
                  <a:pt x="7460" y="1564"/>
                  <a:pt x="7451" y="1551"/>
                  <a:pt x="7453" y="1538"/>
                </a:cubicBezTo>
                <a:cubicBezTo>
                  <a:pt x="7456" y="1524"/>
                  <a:pt x="7469" y="1515"/>
                  <a:pt x="7483" y="1518"/>
                </a:cubicBezTo>
                <a:close/>
                <a:moveTo>
                  <a:pt x="7581" y="1538"/>
                </a:moveTo>
                <a:lnTo>
                  <a:pt x="7581" y="1538"/>
                </a:lnTo>
                <a:cubicBezTo>
                  <a:pt x="7594" y="1541"/>
                  <a:pt x="7603" y="1554"/>
                  <a:pt x="7601" y="1567"/>
                </a:cubicBezTo>
                <a:cubicBezTo>
                  <a:pt x="7598" y="1581"/>
                  <a:pt x="7585" y="1590"/>
                  <a:pt x="7571" y="1587"/>
                </a:cubicBezTo>
                <a:cubicBezTo>
                  <a:pt x="7558" y="1584"/>
                  <a:pt x="7549" y="1571"/>
                  <a:pt x="7551" y="1558"/>
                </a:cubicBezTo>
                <a:cubicBezTo>
                  <a:pt x="7554" y="1544"/>
                  <a:pt x="7567" y="1535"/>
                  <a:pt x="7581" y="1538"/>
                </a:cubicBezTo>
                <a:close/>
                <a:moveTo>
                  <a:pt x="7679" y="1558"/>
                </a:moveTo>
                <a:lnTo>
                  <a:pt x="7679" y="1558"/>
                </a:lnTo>
                <a:cubicBezTo>
                  <a:pt x="7693" y="1561"/>
                  <a:pt x="7701" y="1574"/>
                  <a:pt x="7699" y="1587"/>
                </a:cubicBezTo>
                <a:cubicBezTo>
                  <a:pt x="7696" y="1601"/>
                  <a:pt x="7683" y="1610"/>
                  <a:pt x="7669" y="1607"/>
                </a:cubicBezTo>
                <a:cubicBezTo>
                  <a:pt x="7656" y="1604"/>
                  <a:pt x="7647" y="1591"/>
                  <a:pt x="7650" y="1577"/>
                </a:cubicBezTo>
                <a:cubicBezTo>
                  <a:pt x="7652" y="1564"/>
                  <a:pt x="7665" y="1555"/>
                  <a:pt x="7679" y="1558"/>
                </a:cubicBezTo>
                <a:close/>
                <a:moveTo>
                  <a:pt x="7777" y="1578"/>
                </a:moveTo>
                <a:lnTo>
                  <a:pt x="7777" y="1578"/>
                </a:lnTo>
                <a:cubicBezTo>
                  <a:pt x="7791" y="1581"/>
                  <a:pt x="7799" y="1594"/>
                  <a:pt x="7797" y="1607"/>
                </a:cubicBezTo>
                <a:cubicBezTo>
                  <a:pt x="7794" y="1621"/>
                  <a:pt x="7781" y="1630"/>
                  <a:pt x="7767" y="1627"/>
                </a:cubicBezTo>
                <a:cubicBezTo>
                  <a:pt x="7754" y="1624"/>
                  <a:pt x="7745" y="1611"/>
                  <a:pt x="7748" y="1597"/>
                </a:cubicBezTo>
                <a:cubicBezTo>
                  <a:pt x="7750" y="1584"/>
                  <a:pt x="7763" y="1575"/>
                  <a:pt x="7777" y="1578"/>
                </a:cubicBezTo>
                <a:close/>
                <a:moveTo>
                  <a:pt x="7875" y="1598"/>
                </a:moveTo>
                <a:lnTo>
                  <a:pt x="7875" y="1598"/>
                </a:lnTo>
                <a:cubicBezTo>
                  <a:pt x="7889" y="1600"/>
                  <a:pt x="7897" y="1614"/>
                  <a:pt x="7895" y="1627"/>
                </a:cubicBezTo>
                <a:cubicBezTo>
                  <a:pt x="7892" y="1641"/>
                  <a:pt x="7879" y="1650"/>
                  <a:pt x="7865" y="1647"/>
                </a:cubicBezTo>
                <a:cubicBezTo>
                  <a:pt x="7852" y="1644"/>
                  <a:pt x="7843" y="1631"/>
                  <a:pt x="7846" y="1617"/>
                </a:cubicBezTo>
                <a:cubicBezTo>
                  <a:pt x="7848" y="1604"/>
                  <a:pt x="7861" y="1595"/>
                  <a:pt x="7875" y="1598"/>
                </a:cubicBezTo>
                <a:close/>
                <a:moveTo>
                  <a:pt x="7973" y="1618"/>
                </a:moveTo>
                <a:lnTo>
                  <a:pt x="7973" y="1618"/>
                </a:lnTo>
                <a:cubicBezTo>
                  <a:pt x="7987" y="1620"/>
                  <a:pt x="7995" y="1634"/>
                  <a:pt x="7993" y="1647"/>
                </a:cubicBezTo>
                <a:cubicBezTo>
                  <a:pt x="7990" y="1661"/>
                  <a:pt x="7977" y="1669"/>
                  <a:pt x="7963" y="1667"/>
                </a:cubicBezTo>
                <a:cubicBezTo>
                  <a:pt x="7950" y="1664"/>
                  <a:pt x="7941" y="1651"/>
                  <a:pt x="7944" y="1637"/>
                </a:cubicBezTo>
                <a:cubicBezTo>
                  <a:pt x="7946" y="1624"/>
                  <a:pt x="7960" y="1615"/>
                  <a:pt x="7973" y="1618"/>
                </a:cubicBezTo>
                <a:close/>
                <a:moveTo>
                  <a:pt x="8071" y="1638"/>
                </a:moveTo>
                <a:lnTo>
                  <a:pt x="8071" y="1638"/>
                </a:lnTo>
                <a:cubicBezTo>
                  <a:pt x="8085" y="1640"/>
                  <a:pt x="8093" y="1654"/>
                  <a:pt x="8091" y="1667"/>
                </a:cubicBezTo>
                <a:cubicBezTo>
                  <a:pt x="8088" y="1681"/>
                  <a:pt x="8075" y="1689"/>
                  <a:pt x="8061" y="1687"/>
                </a:cubicBezTo>
                <a:cubicBezTo>
                  <a:pt x="8048" y="1684"/>
                  <a:pt x="8039" y="1671"/>
                  <a:pt x="8042" y="1657"/>
                </a:cubicBezTo>
                <a:cubicBezTo>
                  <a:pt x="8044" y="1644"/>
                  <a:pt x="8058" y="1635"/>
                  <a:pt x="8071" y="1638"/>
                </a:cubicBezTo>
                <a:close/>
                <a:moveTo>
                  <a:pt x="8169" y="1658"/>
                </a:moveTo>
                <a:lnTo>
                  <a:pt x="8169" y="1658"/>
                </a:lnTo>
                <a:cubicBezTo>
                  <a:pt x="8183" y="1660"/>
                  <a:pt x="8192" y="1673"/>
                  <a:pt x="8189" y="1687"/>
                </a:cubicBezTo>
                <a:cubicBezTo>
                  <a:pt x="8186" y="1701"/>
                  <a:pt x="8173" y="1709"/>
                  <a:pt x="8159" y="1707"/>
                </a:cubicBezTo>
                <a:cubicBezTo>
                  <a:pt x="8146" y="1704"/>
                  <a:pt x="8137" y="1691"/>
                  <a:pt x="8140" y="1677"/>
                </a:cubicBezTo>
                <a:cubicBezTo>
                  <a:pt x="8142" y="1664"/>
                  <a:pt x="8156" y="1655"/>
                  <a:pt x="8169" y="1658"/>
                </a:cubicBezTo>
                <a:close/>
                <a:moveTo>
                  <a:pt x="8267" y="1678"/>
                </a:moveTo>
                <a:lnTo>
                  <a:pt x="8267" y="1678"/>
                </a:lnTo>
                <a:cubicBezTo>
                  <a:pt x="8281" y="1680"/>
                  <a:pt x="8290" y="1693"/>
                  <a:pt x="8287" y="1707"/>
                </a:cubicBezTo>
                <a:cubicBezTo>
                  <a:pt x="8284" y="1720"/>
                  <a:pt x="8271" y="1729"/>
                  <a:pt x="8257" y="1727"/>
                </a:cubicBezTo>
                <a:cubicBezTo>
                  <a:pt x="8244" y="1724"/>
                  <a:pt x="8235" y="1711"/>
                  <a:pt x="8238" y="1697"/>
                </a:cubicBezTo>
                <a:cubicBezTo>
                  <a:pt x="8240" y="1684"/>
                  <a:pt x="8254" y="1675"/>
                  <a:pt x="8267" y="1678"/>
                </a:cubicBezTo>
                <a:close/>
                <a:moveTo>
                  <a:pt x="8365" y="1697"/>
                </a:moveTo>
                <a:lnTo>
                  <a:pt x="8365" y="1697"/>
                </a:lnTo>
                <a:cubicBezTo>
                  <a:pt x="8379" y="1700"/>
                  <a:pt x="8388" y="1713"/>
                  <a:pt x="8385" y="1727"/>
                </a:cubicBezTo>
                <a:cubicBezTo>
                  <a:pt x="8382" y="1740"/>
                  <a:pt x="8369" y="1749"/>
                  <a:pt x="8355" y="1747"/>
                </a:cubicBezTo>
                <a:cubicBezTo>
                  <a:pt x="8342" y="1744"/>
                  <a:pt x="8333" y="1731"/>
                  <a:pt x="8336" y="1717"/>
                </a:cubicBezTo>
                <a:cubicBezTo>
                  <a:pt x="8339" y="1704"/>
                  <a:pt x="8352" y="1695"/>
                  <a:pt x="8365" y="1697"/>
                </a:cubicBezTo>
                <a:close/>
                <a:moveTo>
                  <a:pt x="8463" y="1717"/>
                </a:moveTo>
                <a:lnTo>
                  <a:pt x="8463" y="1717"/>
                </a:lnTo>
                <a:cubicBezTo>
                  <a:pt x="8477" y="1720"/>
                  <a:pt x="8486" y="1733"/>
                  <a:pt x="8483" y="1747"/>
                </a:cubicBezTo>
                <a:cubicBezTo>
                  <a:pt x="8480" y="1760"/>
                  <a:pt x="8467" y="1769"/>
                  <a:pt x="8454" y="1766"/>
                </a:cubicBezTo>
                <a:lnTo>
                  <a:pt x="8453" y="1766"/>
                </a:lnTo>
                <a:cubicBezTo>
                  <a:pt x="8440" y="1764"/>
                  <a:pt x="8431" y="1751"/>
                  <a:pt x="8434" y="1737"/>
                </a:cubicBezTo>
                <a:cubicBezTo>
                  <a:pt x="8437" y="1723"/>
                  <a:pt x="8450" y="1715"/>
                  <a:pt x="8463" y="1717"/>
                </a:cubicBezTo>
                <a:close/>
                <a:moveTo>
                  <a:pt x="8561" y="1737"/>
                </a:moveTo>
                <a:lnTo>
                  <a:pt x="8561" y="1737"/>
                </a:lnTo>
                <a:cubicBezTo>
                  <a:pt x="8575" y="1740"/>
                  <a:pt x="8584" y="1753"/>
                  <a:pt x="8581" y="1767"/>
                </a:cubicBezTo>
                <a:cubicBezTo>
                  <a:pt x="8578" y="1780"/>
                  <a:pt x="8565" y="1789"/>
                  <a:pt x="8552" y="1786"/>
                </a:cubicBezTo>
                <a:lnTo>
                  <a:pt x="8551" y="1786"/>
                </a:lnTo>
                <a:cubicBezTo>
                  <a:pt x="8538" y="1784"/>
                  <a:pt x="8529" y="1771"/>
                  <a:pt x="8532" y="1757"/>
                </a:cubicBezTo>
                <a:cubicBezTo>
                  <a:pt x="8535" y="1743"/>
                  <a:pt x="8548" y="1735"/>
                  <a:pt x="8561" y="1737"/>
                </a:cubicBezTo>
                <a:close/>
                <a:moveTo>
                  <a:pt x="8659" y="1757"/>
                </a:moveTo>
                <a:lnTo>
                  <a:pt x="8659" y="1757"/>
                </a:lnTo>
                <a:cubicBezTo>
                  <a:pt x="8673" y="1760"/>
                  <a:pt x="8682" y="1773"/>
                  <a:pt x="8679" y="1787"/>
                </a:cubicBezTo>
                <a:cubicBezTo>
                  <a:pt x="8676" y="1800"/>
                  <a:pt x="8663" y="1809"/>
                  <a:pt x="8650" y="1806"/>
                </a:cubicBezTo>
                <a:cubicBezTo>
                  <a:pt x="8636" y="1804"/>
                  <a:pt x="8627" y="1790"/>
                  <a:pt x="8630" y="1777"/>
                </a:cubicBezTo>
                <a:cubicBezTo>
                  <a:pt x="8633" y="1763"/>
                  <a:pt x="8646" y="1755"/>
                  <a:pt x="8659" y="1757"/>
                </a:cubicBezTo>
                <a:close/>
                <a:moveTo>
                  <a:pt x="8757" y="1777"/>
                </a:moveTo>
                <a:lnTo>
                  <a:pt x="8757" y="1777"/>
                </a:lnTo>
                <a:cubicBezTo>
                  <a:pt x="8771" y="1780"/>
                  <a:pt x="8780" y="1793"/>
                  <a:pt x="8777" y="1807"/>
                </a:cubicBezTo>
                <a:cubicBezTo>
                  <a:pt x="8774" y="1820"/>
                  <a:pt x="8761" y="1829"/>
                  <a:pt x="8748" y="1826"/>
                </a:cubicBezTo>
                <a:cubicBezTo>
                  <a:pt x="8734" y="1824"/>
                  <a:pt x="8725" y="1810"/>
                  <a:pt x="8728" y="1797"/>
                </a:cubicBezTo>
                <a:cubicBezTo>
                  <a:pt x="8731" y="1783"/>
                  <a:pt x="8744" y="1775"/>
                  <a:pt x="8757" y="1777"/>
                </a:cubicBezTo>
                <a:close/>
                <a:moveTo>
                  <a:pt x="8855" y="1797"/>
                </a:moveTo>
                <a:lnTo>
                  <a:pt x="8855" y="1797"/>
                </a:lnTo>
                <a:cubicBezTo>
                  <a:pt x="8869" y="1800"/>
                  <a:pt x="8878" y="1813"/>
                  <a:pt x="8875" y="1827"/>
                </a:cubicBezTo>
                <a:cubicBezTo>
                  <a:pt x="8872" y="1840"/>
                  <a:pt x="8859" y="1849"/>
                  <a:pt x="8846" y="1846"/>
                </a:cubicBezTo>
                <a:cubicBezTo>
                  <a:pt x="8832" y="1844"/>
                  <a:pt x="8823" y="1830"/>
                  <a:pt x="8826" y="1817"/>
                </a:cubicBezTo>
                <a:cubicBezTo>
                  <a:pt x="8829" y="1803"/>
                  <a:pt x="8842" y="1794"/>
                  <a:pt x="8855" y="1797"/>
                </a:cubicBezTo>
                <a:close/>
                <a:moveTo>
                  <a:pt x="8953" y="1817"/>
                </a:moveTo>
                <a:lnTo>
                  <a:pt x="8954" y="1817"/>
                </a:lnTo>
                <a:cubicBezTo>
                  <a:pt x="8967" y="1820"/>
                  <a:pt x="8976" y="1833"/>
                  <a:pt x="8973" y="1847"/>
                </a:cubicBezTo>
                <a:cubicBezTo>
                  <a:pt x="8970" y="1860"/>
                  <a:pt x="8957" y="1869"/>
                  <a:pt x="8944" y="1866"/>
                </a:cubicBezTo>
                <a:cubicBezTo>
                  <a:pt x="8930" y="1863"/>
                  <a:pt x="8921" y="1850"/>
                  <a:pt x="8924" y="1837"/>
                </a:cubicBezTo>
                <a:cubicBezTo>
                  <a:pt x="8927" y="1823"/>
                  <a:pt x="8940" y="1814"/>
                  <a:pt x="8953" y="1817"/>
                </a:cubicBezTo>
                <a:close/>
                <a:moveTo>
                  <a:pt x="9052" y="1837"/>
                </a:moveTo>
                <a:lnTo>
                  <a:pt x="9052" y="1837"/>
                </a:lnTo>
                <a:cubicBezTo>
                  <a:pt x="9065" y="1840"/>
                  <a:pt x="9074" y="1853"/>
                  <a:pt x="9071" y="1867"/>
                </a:cubicBezTo>
                <a:cubicBezTo>
                  <a:pt x="9068" y="1880"/>
                  <a:pt x="9055" y="1889"/>
                  <a:pt x="9042" y="1886"/>
                </a:cubicBezTo>
                <a:cubicBezTo>
                  <a:pt x="9028" y="1883"/>
                  <a:pt x="9019" y="1870"/>
                  <a:pt x="9022" y="1857"/>
                </a:cubicBezTo>
                <a:cubicBezTo>
                  <a:pt x="9025" y="1843"/>
                  <a:pt x="9038" y="1834"/>
                  <a:pt x="9052" y="1837"/>
                </a:cubicBezTo>
                <a:close/>
                <a:moveTo>
                  <a:pt x="9150" y="1857"/>
                </a:moveTo>
                <a:lnTo>
                  <a:pt x="9150" y="1857"/>
                </a:lnTo>
                <a:cubicBezTo>
                  <a:pt x="9163" y="1860"/>
                  <a:pt x="9172" y="1873"/>
                  <a:pt x="9169" y="1886"/>
                </a:cubicBezTo>
                <a:cubicBezTo>
                  <a:pt x="9167" y="1900"/>
                  <a:pt x="9153" y="1909"/>
                  <a:pt x="9140" y="1906"/>
                </a:cubicBezTo>
                <a:cubicBezTo>
                  <a:pt x="9126" y="1903"/>
                  <a:pt x="9117" y="1890"/>
                  <a:pt x="9120" y="1877"/>
                </a:cubicBezTo>
                <a:cubicBezTo>
                  <a:pt x="9123" y="1863"/>
                  <a:pt x="9136" y="1854"/>
                  <a:pt x="9150" y="1857"/>
                </a:cubicBezTo>
                <a:close/>
                <a:moveTo>
                  <a:pt x="9248" y="1877"/>
                </a:moveTo>
                <a:lnTo>
                  <a:pt x="9248" y="1877"/>
                </a:lnTo>
                <a:cubicBezTo>
                  <a:pt x="9261" y="1880"/>
                  <a:pt x="9270" y="1893"/>
                  <a:pt x="9267" y="1906"/>
                </a:cubicBezTo>
                <a:cubicBezTo>
                  <a:pt x="9265" y="1920"/>
                  <a:pt x="9251" y="1929"/>
                  <a:pt x="9238" y="1926"/>
                </a:cubicBezTo>
                <a:cubicBezTo>
                  <a:pt x="9224" y="1923"/>
                  <a:pt x="9215" y="1910"/>
                  <a:pt x="9218" y="1897"/>
                </a:cubicBezTo>
                <a:cubicBezTo>
                  <a:pt x="9221" y="1883"/>
                  <a:pt x="9234" y="1874"/>
                  <a:pt x="9248" y="1877"/>
                </a:cubicBezTo>
                <a:close/>
                <a:moveTo>
                  <a:pt x="9346" y="1897"/>
                </a:moveTo>
                <a:lnTo>
                  <a:pt x="9346" y="1897"/>
                </a:lnTo>
                <a:cubicBezTo>
                  <a:pt x="9359" y="1900"/>
                  <a:pt x="9368" y="1913"/>
                  <a:pt x="9365" y="1926"/>
                </a:cubicBezTo>
                <a:cubicBezTo>
                  <a:pt x="9363" y="1940"/>
                  <a:pt x="9349" y="1949"/>
                  <a:pt x="9336" y="1946"/>
                </a:cubicBezTo>
                <a:cubicBezTo>
                  <a:pt x="9322" y="1943"/>
                  <a:pt x="9314" y="1930"/>
                  <a:pt x="9316" y="1917"/>
                </a:cubicBezTo>
                <a:cubicBezTo>
                  <a:pt x="9319" y="1903"/>
                  <a:pt x="9332" y="1894"/>
                  <a:pt x="9346" y="1897"/>
                </a:cubicBezTo>
                <a:close/>
                <a:moveTo>
                  <a:pt x="9444" y="1917"/>
                </a:moveTo>
                <a:lnTo>
                  <a:pt x="9444" y="1917"/>
                </a:lnTo>
                <a:cubicBezTo>
                  <a:pt x="9457" y="1920"/>
                  <a:pt x="9466" y="1933"/>
                  <a:pt x="9463" y="1946"/>
                </a:cubicBezTo>
                <a:cubicBezTo>
                  <a:pt x="9461" y="1960"/>
                  <a:pt x="9447" y="1969"/>
                  <a:pt x="9434" y="1966"/>
                </a:cubicBezTo>
                <a:cubicBezTo>
                  <a:pt x="9420" y="1963"/>
                  <a:pt x="9412" y="1950"/>
                  <a:pt x="9414" y="1936"/>
                </a:cubicBezTo>
                <a:cubicBezTo>
                  <a:pt x="9417" y="1923"/>
                  <a:pt x="9430" y="1914"/>
                  <a:pt x="9444" y="1917"/>
                </a:cubicBezTo>
                <a:close/>
                <a:moveTo>
                  <a:pt x="9542" y="1937"/>
                </a:moveTo>
                <a:lnTo>
                  <a:pt x="9542" y="1937"/>
                </a:lnTo>
                <a:cubicBezTo>
                  <a:pt x="9555" y="1940"/>
                  <a:pt x="9564" y="1953"/>
                  <a:pt x="9561" y="1966"/>
                </a:cubicBezTo>
                <a:cubicBezTo>
                  <a:pt x="9559" y="1980"/>
                  <a:pt x="9546" y="1989"/>
                  <a:pt x="9532" y="1986"/>
                </a:cubicBezTo>
                <a:cubicBezTo>
                  <a:pt x="9518" y="1983"/>
                  <a:pt x="9510" y="1970"/>
                  <a:pt x="9512" y="1956"/>
                </a:cubicBezTo>
                <a:cubicBezTo>
                  <a:pt x="9515" y="1943"/>
                  <a:pt x="9528" y="1934"/>
                  <a:pt x="9542" y="1937"/>
                </a:cubicBezTo>
                <a:close/>
                <a:moveTo>
                  <a:pt x="9640" y="1957"/>
                </a:moveTo>
                <a:lnTo>
                  <a:pt x="9640" y="1957"/>
                </a:lnTo>
                <a:cubicBezTo>
                  <a:pt x="9653" y="1959"/>
                  <a:pt x="9662" y="1973"/>
                  <a:pt x="9659" y="1986"/>
                </a:cubicBezTo>
                <a:cubicBezTo>
                  <a:pt x="9657" y="2000"/>
                  <a:pt x="9644" y="2008"/>
                  <a:pt x="9630" y="2006"/>
                </a:cubicBezTo>
                <a:cubicBezTo>
                  <a:pt x="9616" y="2003"/>
                  <a:pt x="9608" y="1990"/>
                  <a:pt x="9610" y="1976"/>
                </a:cubicBezTo>
                <a:cubicBezTo>
                  <a:pt x="9613" y="1963"/>
                  <a:pt x="9626" y="1954"/>
                  <a:pt x="9640" y="1957"/>
                </a:cubicBezTo>
                <a:close/>
                <a:moveTo>
                  <a:pt x="9738" y="1977"/>
                </a:moveTo>
                <a:lnTo>
                  <a:pt x="9738" y="1977"/>
                </a:lnTo>
                <a:cubicBezTo>
                  <a:pt x="9751" y="1979"/>
                  <a:pt x="9760" y="1993"/>
                  <a:pt x="9757" y="2006"/>
                </a:cubicBezTo>
                <a:cubicBezTo>
                  <a:pt x="9755" y="2020"/>
                  <a:pt x="9742" y="2028"/>
                  <a:pt x="9728" y="2026"/>
                </a:cubicBezTo>
                <a:cubicBezTo>
                  <a:pt x="9714" y="2023"/>
                  <a:pt x="9706" y="2010"/>
                  <a:pt x="9708" y="1996"/>
                </a:cubicBezTo>
                <a:cubicBezTo>
                  <a:pt x="9711" y="1983"/>
                  <a:pt x="9724" y="1974"/>
                  <a:pt x="9738" y="1977"/>
                </a:cubicBezTo>
                <a:close/>
                <a:moveTo>
                  <a:pt x="9836" y="1997"/>
                </a:moveTo>
                <a:lnTo>
                  <a:pt x="9836" y="1997"/>
                </a:lnTo>
                <a:cubicBezTo>
                  <a:pt x="9849" y="1999"/>
                  <a:pt x="9858" y="2013"/>
                  <a:pt x="9856" y="2026"/>
                </a:cubicBezTo>
                <a:cubicBezTo>
                  <a:pt x="9853" y="2040"/>
                  <a:pt x="9840" y="2048"/>
                  <a:pt x="9826" y="2046"/>
                </a:cubicBezTo>
                <a:cubicBezTo>
                  <a:pt x="9813" y="2043"/>
                  <a:pt x="9804" y="2030"/>
                  <a:pt x="9806" y="2016"/>
                </a:cubicBezTo>
                <a:cubicBezTo>
                  <a:pt x="9809" y="2003"/>
                  <a:pt x="9822" y="1994"/>
                  <a:pt x="9836" y="1997"/>
                </a:cubicBezTo>
                <a:close/>
                <a:moveTo>
                  <a:pt x="9934" y="2017"/>
                </a:moveTo>
                <a:lnTo>
                  <a:pt x="9934" y="2017"/>
                </a:lnTo>
                <a:cubicBezTo>
                  <a:pt x="9947" y="2019"/>
                  <a:pt x="9956" y="2032"/>
                  <a:pt x="9954" y="2046"/>
                </a:cubicBezTo>
                <a:cubicBezTo>
                  <a:pt x="9951" y="2060"/>
                  <a:pt x="9938" y="2068"/>
                  <a:pt x="9924" y="2066"/>
                </a:cubicBezTo>
                <a:cubicBezTo>
                  <a:pt x="9911" y="2063"/>
                  <a:pt x="9902" y="2050"/>
                  <a:pt x="9904" y="2036"/>
                </a:cubicBezTo>
                <a:cubicBezTo>
                  <a:pt x="9907" y="2023"/>
                  <a:pt x="9920" y="2014"/>
                  <a:pt x="9934" y="2017"/>
                </a:cubicBezTo>
                <a:close/>
                <a:moveTo>
                  <a:pt x="10032" y="2037"/>
                </a:moveTo>
                <a:lnTo>
                  <a:pt x="10032" y="2037"/>
                </a:lnTo>
                <a:cubicBezTo>
                  <a:pt x="10046" y="2039"/>
                  <a:pt x="10054" y="2052"/>
                  <a:pt x="10052" y="2066"/>
                </a:cubicBezTo>
                <a:cubicBezTo>
                  <a:pt x="10049" y="2079"/>
                  <a:pt x="10036" y="2088"/>
                  <a:pt x="10022" y="2086"/>
                </a:cubicBezTo>
                <a:cubicBezTo>
                  <a:pt x="10009" y="2083"/>
                  <a:pt x="10000" y="2070"/>
                  <a:pt x="10003" y="2056"/>
                </a:cubicBezTo>
                <a:cubicBezTo>
                  <a:pt x="10005" y="2043"/>
                  <a:pt x="10018" y="2034"/>
                  <a:pt x="10032" y="2037"/>
                </a:cubicBezTo>
                <a:close/>
                <a:moveTo>
                  <a:pt x="10130" y="2056"/>
                </a:moveTo>
                <a:lnTo>
                  <a:pt x="10130" y="2056"/>
                </a:lnTo>
                <a:cubicBezTo>
                  <a:pt x="10144" y="2059"/>
                  <a:pt x="10152" y="2072"/>
                  <a:pt x="10150" y="2086"/>
                </a:cubicBezTo>
                <a:cubicBezTo>
                  <a:pt x="10147" y="2099"/>
                  <a:pt x="10134" y="2108"/>
                  <a:pt x="10120" y="2105"/>
                </a:cubicBezTo>
                <a:cubicBezTo>
                  <a:pt x="10107" y="2103"/>
                  <a:pt x="10098" y="2090"/>
                  <a:pt x="10101" y="2076"/>
                </a:cubicBezTo>
                <a:cubicBezTo>
                  <a:pt x="10103" y="2063"/>
                  <a:pt x="10116" y="2054"/>
                  <a:pt x="10130" y="2056"/>
                </a:cubicBezTo>
                <a:close/>
                <a:moveTo>
                  <a:pt x="10228" y="2076"/>
                </a:moveTo>
                <a:lnTo>
                  <a:pt x="10228" y="2076"/>
                </a:lnTo>
                <a:cubicBezTo>
                  <a:pt x="10242" y="2079"/>
                  <a:pt x="10250" y="2092"/>
                  <a:pt x="10248" y="2106"/>
                </a:cubicBezTo>
                <a:cubicBezTo>
                  <a:pt x="10245" y="2119"/>
                  <a:pt x="10232" y="2128"/>
                  <a:pt x="10218" y="2125"/>
                </a:cubicBezTo>
                <a:cubicBezTo>
                  <a:pt x="10205" y="2123"/>
                  <a:pt x="10196" y="2110"/>
                  <a:pt x="10199" y="2096"/>
                </a:cubicBezTo>
                <a:cubicBezTo>
                  <a:pt x="10201" y="2082"/>
                  <a:pt x="10214" y="2074"/>
                  <a:pt x="10228" y="2076"/>
                </a:cubicBezTo>
                <a:close/>
                <a:moveTo>
                  <a:pt x="10326" y="2096"/>
                </a:moveTo>
                <a:lnTo>
                  <a:pt x="10326" y="2096"/>
                </a:lnTo>
                <a:cubicBezTo>
                  <a:pt x="10340" y="2099"/>
                  <a:pt x="10348" y="2112"/>
                  <a:pt x="10346" y="2126"/>
                </a:cubicBezTo>
                <a:cubicBezTo>
                  <a:pt x="10343" y="2139"/>
                  <a:pt x="10330" y="2148"/>
                  <a:pt x="10316" y="2145"/>
                </a:cubicBezTo>
                <a:cubicBezTo>
                  <a:pt x="10303" y="2143"/>
                  <a:pt x="10294" y="2129"/>
                  <a:pt x="10297" y="2116"/>
                </a:cubicBezTo>
                <a:cubicBezTo>
                  <a:pt x="10299" y="2102"/>
                  <a:pt x="10313" y="2094"/>
                  <a:pt x="10326" y="2096"/>
                </a:cubicBezTo>
                <a:close/>
                <a:moveTo>
                  <a:pt x="10424" y="2116"/>
                </a:moveTo>
                <a:lnTo>
                  <a:pt x="10424" y="2116"/>
                </a:lnTo>
                <a:cubicBezTo>
                  <a:pt x="10438" y="2119"/>
                  <a:pt x="10446" y="2132"/>
                  <a:pt x="10444" y="2146"/>
                </a:cubicBezTo>
                <a:cubicBezTo>
                  <a:pt x="10441" y="2159"/>
                  <a:pt x="10428" y="2168"/>
                  <a:pt x="10414" y="2165"/>
                </a:cubicBezTo>
                <a:cubicBezTo>
                  <a:pt x="10401" y="2163"/>
                  <a:pt x="10392" y="2149"/>
                  <a:pt x="10395" y="2136"/>
                </a:cubicBezTo>
                <a:cubicBezTo>
                  <a:pt x="10397" y="2122"/>
                  <a:pt x="10411" y="2114"/>
                  <a:pt x="10424" y="2116"/>
                </a:cubicBezTo>
                <a:close/>
                <a:moveTo>
                  <a:pt x="10522" y="2136"/>
                </a:moveTo>
                <a:lnTo>
                  <a:pt x="10522" y="2136"/>
                </a:lnTo>
                <a:cubicBezTo>
                  <a:pt x="10536" y="2139"/>
                  <a:pt x="10545" y="2152"/>
                  <a:pt x="10542" y="2166"/>
                </a:cubicBezTo>
                <a:cubicBezTo>
                  <a:pt x="10539" y="2179"/>
                  <a:pt x="10526" y="2188"/>
                  <a:pt x="10512" y="2185"/>
                </a:cubicBezTo>
                <a:cubicBezTo>
                  <a:pt x="10499" y="2183"/>
                  <a:pt x="10490" y="2169"/>
                  <a:pt x="10493" y="2156"/>
                </a:cubicBezTo>
                <a:cubicBezTo>
                  <a:pt x="10495" y="2142"/>
                  <a:pt x="10509" y="2134"/>
                  <a:pt x="10522" y="2136"/>
                </a:cubicBezTo>
                <a:close/>
                <a:moveTo>
                  <a:pt x="10620" y="2156"/>
                </a:moveTo>
                <a:lnTo>
                  <a:pt x="10620" y="2156"/>
                </a:lnTo>
                <a:cubicBezTo>
                  <a:pt x="10634" y="2159"/>
                  <a:pt x="10643" y="2172"/>
                  <a:pt x="10640" y="2186"/>
                </a:cubicBezTo>
                <a:cubicBezTo>
                  <a:pt x="10637" y="2199"/>
                  <a:pt x="10624" y="2208"/>
                  <a:pt x="10610" y="2205"/>
                </a:cubicBezTo>
                <a:cubicBezTo>
                  <a:pt x="10597" y="2202"/>
                  <a:pt x="10588" y="2189"/>
                  <a:pt x="10591" y="2176"/>
                </a:cubicBezTo>
                <a:cubicBezTo>
                  <a:pt x="10593" y="2162"/>
                  <a:pt x="10607" y="2153"/>
                  <a:pt x="10620" y="2156"/>
                </a:cubicBezTo>
                <a:close/>
                <a:moveTo>
                  <a:pt x="10718" y="2176"/>
                </a:moveTo>
                <a:lnTo>
                  <a:pt x="10718" y="2176"/>
                </a:lnTo>
                <a:cubicBezTo>
                  <a:pt x="10732" y="2179"/>
                  <a:pt x="10741" y="2192"/>
                  <a:pt x="10738" y="2206"/>
                </a:cubicBezTo>
                <a:cubicBezTo>
                  <a:pt x="10735" y="2219"/>
                  <a:pt x="10722" y="2228"/>
                  <a:pt x="10708" y="2225"/>
                </a:cubicBezTo>
                <a:cubicBezTo>
                  <a:pt x="10695" y="2222"/>
                  <a:pt x="10686" y="2209"/>
                  <a:pt x="10689" y="2196"/>
                </a:cubicBezTo>
                <a:cubicBezTo>
                  <a:pt x="10692" y="2182"/>
                  <a:pt x="10705" y="2173"/>
                  <a:pt x="10718" y="2176"/>
                </a:cubicBezTo>
                <a:close/>
                <a:moveTo>
                  <a:pt x="10816" y="2196"/>
                </a:moveTo>
                <a:lnTo>
                  <a:pt x="10816" y="2196"/>
                </a:lnTo>
                <a:cubicBezTo>
                  <a:pt x="10830" y="2199"/>
                  <a:pt x="10839" y="2212"/>
                  <a:pt x="10836" y="2225"/>
                </a:cubicBezTo>
                <a:cubicBezTo>
                  <a:pt x="10833" y="2239"/>
                  <a:pt x="10820" y="2248"/>
                  <a:pt x="10807" y="2245"/>
                </a:cubicBezTo>
                <a:lnTo>
                  <a:pt x="10806" y="2245"/>
                </a:lnTo>
                <a:cubicBezTo>
                  <a:pt x="10793" y="2242"/>
                  <a:pt x="10784" y="2229"/>
                  <a:pt x="10787" y="2216"/>
                </a:cubicBezTo>
                <a:cubicBezTo>
                  <a:pt x="10790" y="2202"/>
                  <a:pt x="10803" y="2193"/>
                  <a:pt x="10816" y="2196"/>
                </a:cubicBezTo>
                <a:close/>
                <a:moveTo>
                  <a:pt x="10914" y="2216"/>
                </a:moveTo>
                <a:lnTo>
                  <a:pt x="10914" y="2216"/>
                </a:lnTo>
                <a:cubicBezTo>
                  <a:pt x="10928" y="2219"/>
                  <a:pt x="10937" y="2232"/>
                  <a:pt x="10934" y="2245"/>
                </a:cubicBezTo>
                <a:cubicBezTo>
                  <a:pt x="10931" y="2259"/>
                  <a:pt x="10918" y="2268"/>
                  <a:pt x="10905" y="2265"/>
                </a:cubicBezTo>
                <a:cubicBezTo>
                  <a:pt x="10891" y="2262"/>
                  <a:pt x="10882" y="2249"/>
                  <a:pt x="10885" y="2236"/>
                </a:cubicBezTo>
                <a:cubicBezTo>
                  <a:pt x="10888" y="2222"/>
                  <a:pt x="10901" y="2213"/>
                  <a:pt x="10914" y="2216"/>
                </a:cubicBezTo>
                <a:close/>
                <a:moveTo>
                  <a:pt x="11012" y="2236"/>
                </a:moveTo>
                <a:lnTo>
                  <a:pt x="11012" y="2236"/>
                </a:lnTo>
                <a:cubicBezTo>
                  <a:pt x="11026" y="2239"/>
                  <a:pt x="11035" y="2252"/>
                  <a:pt x="11032" y="2265"/>
                </a:cubicBezTo>
                <a:cubicBezTo>
                  <a:pt x="11029" y="2279"/>
                  <a:pt x="11016" y="2288"/>
                  <a:pt x="11003" y="2285"/>
                </a:cubicBezTo>
                <a:cubicBezTo>
                  <a:pt x="10989" y="2282"/>
                  <a:pt x="10980" y="2269"/>
                  <a:pt x="10983" y="2256"/>
                </a:cubicBezTo>
                <a:cubicBezTo>
                  <a:pt x="10986" y="2242"/>
                  <a:pt x="10999" y="2233"/>
                  <a:pt x="11012" y="2236"/>
                </a:cubicBezTo>
                <a:close/>
                <a:moveTo>
                  <a:pt x="11110" y="2256"/>
                </a:moveTo>
                <a:lnTo>
                  <a:pt x="11110" y="2256"/>
                </a:lnTo>
                <a:cubicBezTo>
                  <a:pt x="11124" y="2259"/>
                  <a:pt x="11133" y="2272"/>
                  <a:pt x="11130" y="2285"/>
                </a:cubicBezTo>
                <a:cubicBezTo>
                  <a:pt x="11127" y="2299"/>
                  <a:pt x="11114" y="2308"/>
                  <a:pt x="11101" y="2305"/>
                </a:cubicBezTo>
                <a:cubicBezTo>
                  <a:pt x="11087" y="2302"/>
                  <a:pt x="11078" y="2289"/>
                  <a:pt x="11081" y="2275"/>
                </a:cubicBezTo>
                <a:cubicBezTo>
                  <a:pt x="11084" y="2262"/>
                  <a:pt x="11097" y="2253"/>
                  <a:pt x="11110" y="2256"/>
                </a:cubicBezTo>
                <a:close/>
                <a:moveTo>
                  <a:pt x="11208" y="2276"/>
                </a:moveTo>
                <a:lnTo>
                  <a:pt x="11209" y="2276"/>
                </a:lnTo>
                <a:cubicBezTo>
                  <a:pt x="11222" y="2279"/>
                  <a:pt x="11231" y="2292"/>
                  <a:pt x="11228" y="2305"/>
                </a:cubicBezTo>
                <a:cubicBezTo>
                  <a:pt x="11225" y="2319"/>
                  <a:pt x="11212" y="2328"/>
                  <a:pt x="11199" y="2325"/>
                </a:cubicBezTo>
                <a:cubicBezTo>
                  <a:pt x="11185" y="2322"/>
                  <a:pt x="11176" y="2309"/>
                  <a:pt x="11179" y="2295"/>
                </a:cubicBezTo>
                <a:cubicBezTo>
                  <a:pt x="11182" y="2282"/>
                  <a:pt x="11195" y="2273"/>
                  <a:pt x="11208" y="2276"/>
                </a:cubicBezTo>
                <a:close/>
                <a:moveTo>
                  <a:pt x="11306" y="2296"/>
                </a:moveTo>
                <a:lnTo>
                  <a:pt x="11307" y="2296"/>
                </a:lnTo>
                <a:cubicBezTo>
                  <a:pt x="11320" y="2298"/>
                  <a:pt x="11329" y="2312"/>
                  <a:pt x="11326" y="2325"/>
                </a:cubicBezTo>
                <a:cubicBezTo>
                  <a:pt x="11323" y="2339"/>
                  <a:pt x="11310" y="2348"/>
                  <a:pt x="11297" y="2345"/>
                </a:cubicBezTo>
                <a:cubicBezTo>
                  <a:pt x="11283" y="2342"/>
                  <a:pt x="11274" y="2329"/>
                  <a:pt x="11277" y="2315"/>
                </a:cubicBezTo>
                <a:cubicBezTo>
                  <a:pt x="11280" y="2302"/>
                  <a:pt x="11293" y="2293"/>
                  <a:pt x="11306" y="2296"/>
                </a:cubicBezTo>
                <a:close/>
                <a:moveTo>
                  <a:pt x="11405" y="2316"/>
                </a:moveTo>
                <a:lnTo>
                  <a:pt x="11405" y="2316"/>
                </a:lnTo>
                <a:cubicBezTo>
                  <a:pt x="11418" y="2318"/>
                  <a:pt x="11427" y="2332"/>
                  <a:pt x="11424" y="2345"/>
                </a:cubicBezTo>
                <a:cubicBezTo>
                  <a:pt x="11421" y="2359"/>
                  <a:pt x="11408" y="2367"/>
                  <a:pt x="11395" y="2365"/>
                </a:cubicBezTo>
                <a:cubicBezTo>
                  <a:pt x="11381" y="2362"/>
                  <a:pt x="11372" y="2349"/>
                  <a:pt x="11375" y="2335"/>
                </a:cubicBezTo>
                <a:cubicBezTo>
                  <a:pt x="11378" y="2322"/>
                  <a:pt x="11391" y="2313"/>
                  <a:pt x="11405" y="2316"/>
                </a:cubicBezTo>
                <a:close/>
                <a:moveTo>
                  <a:pt x="11503" y="2336"/>
                </a:moveTo>
                <a:lnTo>
                  <a:pt x="11503" y="2336"/>
                </a:lnTo>
                <a:cubicBezTo>
                  <a:pt x="11516" y="2338"/>
                  <a:pt x="11525" y="2352"/>
                  <a:pt x="11522" y="2365"/>
                </a:cubicBezTo>
                <a:cubicBezTo>
                  <a:pt x="11520" y="2379"/>
                  <a:pt x="11506" y="2387"/>
                  <a:pt x="11493" y="2385"/>
                </a:cubicBezTo>
                <a:cubicBezTo>
                  <a:pt x="11479" y="2382"/>
                  <a:pt x="11470" y="2369"/>
                  <a:pt x="11473" y="2355"/>
                </a:cubicBezTo>
                <a:cubicBezTo>
                  <a:pt x="11476" y="2342"/>
                  <a:pt x="11489" y="2333"/>
                  <a:pt x="11503" y="2336"/>
                </a:cubicBezTo>
                <a:close/>
                <a:moveTo>
                  <a:pt x="11601" y="2356"/>
                </a:moveTo>
                <a:lnTo>
                  <a:pt x="11601" y="2356"/>
                </a:lnTo>
                <a:cubicBezTo>
                  <a:pt x="11614" y="2358"/>
                  <a:pt x="11623" y="2371"/>
                  <a:pt x="11620" y="2385"/>
                </a:cubicBezTo>
                <a:cubicBezTo>
                  <a:pt x="11618" y="2399"/>
                  <a:pt x="11604" y="2407"/>
                  <a:pt x="11591" y="2405"/>
                </a:cubicBezTo>
                <a:cubicBezTo>
                  <a:pt x="11577" y="2402"/>
                  <a:pt x="11568" y="2389"/>
                  <a:pt x="11571" y="2375"/>
                </a:cubicBezTo>
                <a:cubicBezTo>
                  <a:pt x="11574" y="2362"/>
                  <a:pt x="11587" y="2353"/>
                  <a:pt x="11601" y="2356"/>
                </a:cubicBezTo>
                <a:close/>
                <a:moveTo>
                  <a:pt x="11699" y="2376"/>
                </a:moveTo>
                <a:lnTo>
                  <a:pt x="11699" y="2376"/>
                </a:lnTo>
                <a:cubicBezTo>
                  <a:pt x="11712" y="2378"/>
                  <a:pt x="11721" y="2391"/>
                  <a:pt x="11718" y="2405"/>
                </a:cubicBezTo>
                <a:cubicBezTo>
                  <a:pt x="11716" y="2419"/>
                  <a:pt x="11702" y="2427"/>
                  <a:pt x="11689" y="2425"/>
                </a:cubicBezTo>
                <a:cubicBezTo>
                  <a:pt x="11675" y="2422"/>
                  <a:pt x="11667" y="2409"/>
                  <a:pt x="11669" y="2395"/>
                </a:cubicBezTo>
                <a:cubicBezTo>
                  <a:pt x="11672" y="2382"/>
                  <a:pt x="11685" y="2373"/>
                  <a:pt x="11699" y="2376"/>
                </a:cubicBezTo>
                <a:close/>
                <a:moveTo>
                  <a:pt x="11797" y="2395"/>
                </a:moveTo>
                <a:lnTo>
                  <a:pt x="11797" y="2396"/>
                </a:lnTo>
                <a:cubicBezTo>
                  <a:pt x="11810" y="2398"/>
                  <a:pt x="11819" y="2411"/>
                  <a:pt x="11816" y="2425"/>
                </a:cubicBezTo>
                <a:cubicBezTo>
                  <a:pt x="11814" y="2438"/>
                  <a:pt x="11800" y="2447"/>
                  <a:pt x="11787" y="2445"/>
                </a:cubicBezTo>
                <a:cubicBezTo>
                  <a:pt x="11773" y="2442"/>
                  <a:pt x="11765" y="2429"/>
                  <a:pt x="11767" y="2415"/>
                </a:cubicBezTo>
                <a:cubicBezTo>
                  <a:pt x="11770" y="2402"/>
                  <a:pt x="11783" y="2393"/>
                  <a:pt x="11797" y="2395"/>
                </a:cubicBezTo>
                <a:close/>
                <a:moveTo>
                  <a:pt x="11895" y="2415"/>
                </a:moveTo>
                <a:lnTo>
                  <a:pt x="11895" y="2415"/>
                </a:lnTo>
                <a:cubicBezTo>
                  <a:pt x="11908" y="2418"/>
                  <a:pt x="11917" y="2431"/>
                  <a:pt x="11914" y="2445"/>
                </a:cubicBezTo>
                <a:cubicBezTo>
                  <a:pt x="11912" y="2458"/>
                  <a:pt x="11899" y="2467"/>
                  <a:pt x="11885" y="2464"/>
                </a:cubicBezTo>
                <a:cubicBezTo>
                  <a:pt x="11871" y="2462"/>
                  <a:pt x="11863" y="2449"/>
                  <a:pt x="11865" y="2435"/>
                </a:cubicBezTo>
                <a:cubicBezTo>
                  <a:pt x="11868" y="2422"/>
                  <a:pt x="11881" y="2413"/>
                  <a:pt x="11895" y="2415"/>
                </a:cubicBezTo>
                <a:close/>
                <a:moveTo>
                  <a:pt x="11993" y="2435"/>
                </a:moveTo>
                <a:lnTo>
                  <a:pt x="11993" y="2435"/>
                </a:lnTo>
                <a:cubicBezTo>
                  <a:pt x="12006" y="2438"/>
                  <a:pt x="12015" y="2451"/>
                  <a:pt x="12012" y="2465"/>
                </a:cubicBezTo>
                <a:cubicBezTo>
                  <a:pt x="12010" y="2478"/>
                  <a:pt x="11997" y="2487"/>
                  <a:pt x="11983" y="2484"/>
                </a:cubicBezTo>
                <a:cubicBezTo>
                  <a:pt x="11969" y="2482"/>
                  <a:pt x="11961" y="2469"/>
                  <a:pt x="11963" y="2455"/>
                </a:cubicBezTo>
                <a:cubicBezTo>
                  <a:pt x="11966" y="2441"/>
                  <a:pt x="11979" y="2433"/>
                  <a:pt x="11993" y="2435"/>
                </a:cubicBezTo>
                <a:close/>
                <a:moveTo>
                  <a:pt x="12091" y="2455"/>
                </a:moveTo>
                <a:lnTo>
                  <a:pt x="12091" y="2455"/>
                </a:lnTo>
                <a:cubicBezTo>
                  <a:pt x="12104" y="2458"/>
                  <a:pt x="12113" y="2471"/>
                  <a:pt x="12110" y="2485"/>
                </a:cubicBezTo>
                <a:cubicBezTo>
                  <a:pt x="12108" y="2498"/>
                  <a:pt x="12095" y="2507"/>
                  <a:pt x="12081" y="2504"/>
                </a:cubicBezTo>
                <a:cubicBezTo>
                  <a:pt x="12067" y="2502"/>
                  <a:pt x="12059" y="2488"/>
                  <a:pt x="12061" y="2475"/>
                </a:cubicBezTo>
                <a:cubicBezTo>
                  <a:pt x="12064" y="2461"/>
                  <a:pt x="12077" y="2453"/>
                  <a:pt x="12091" y="2455"/>
                </a:cubicBezTo>
                <a:close/>
                <a:moveTo>
                  <a:pt x="12189" y="2475"/>
                </a:moveTo>
                <a:lnTo>
                  <a:pt x="12189" y="2475"/>
                </a:lnTo>
                <a:cubicBezTo>
                  <a:pt x="12202" y="2478"/>
                  <a:pt x="12211" y="2491"/>
                  <a:pt x="12209" y="2505"/>
                </a:cubicBezTo>
                <a:cubicBezTo>
                  <a:pt x="12206" y="2518"/>
                  <a:pt x="12193" y="2527"/>
                  <a:pt x="12179" y="2524"/>
                </a:cubicBezTo>
                <a:cubicBezTo>
                  <a:pt x="12166" y="2522"/>
                  <a:pt x="12157" y="2508"/>
                  <a:pt x="12159" y="2495"/>
                </a:cubicBezTo>
                <a:cubicBezTo>
                  <a:pt x="12162" y="2481"/>
                  <a:pt x="12175" y="2473"/>
                  <a:pt x="12189" y="2475"/>
                </a:cubicBezTo>
                <a:close/>
                <a:moveTo>
                  <a:pt x="12287" y="2495"/>
                </a:moveTo>
                <a:lnTo>
                  <a:pt x="12287" y="2495"/>
                </a:lnTo>
                <a:cubicBezTo>
                  <a:pt x="12301" y="2498"/>
                  <a:pt x="12309" y="2511"/>
                  <a:pt x="12307" y="2525"/>
                </a:cubicBezTo>
                <a:cubicBezTo>
                  <a:pt x="12304" y="2538"/>
                  <a:pt x="12291" y="2547"/>
                  <a:pt x="12277" y="2544"/>
                </a:cubicBezTo>
                <a:cubicBezTo>
                  <a:pt x="12264" y="2542"/>
                  <a:pt x="12255" y="2528"/>
                  <a:pt x="12258" y="2515"/>
                </a:cubicBezTo>
                <a:cubicBezTo>
                  <a:pt x="12260" y="2501"/>
                  <a:pt x="12273" y="2493"/>
                  <a:pt x="12287" y="2495"/>
                </a:cubicBezTo>
                <a:close/>
                <a:moveTo>
                  <a:pt x="12385" y="2515"/>
                </a:moveTo>
                <a:lnTo>
                  <a:pt x="12385" y="2515"/>
                </a:lnTo>
                <a:cubicBezTo>
                  <a:pt x="12399" y="2518"/>
                  <a:pt x="12407" y="2531"/>
                  <a:pt x="12405" y="2545"/>
                </a:cubicBezTo>
                <a:cubicBezTo>
                  <a:pt x="12402" y="2558"/>
                  <a:pt x="12389" y="2567"/>
                  <a:pt x="12375" y="2564"/>
                </a:cubicBezTo>
                <a:cubicBezTo>
                  <a:pt x="12362" y="2561"/>
                  <a:pt x="12353" y="2548"/>
                  <a:pt x="12356" y="2535"/>
                </a:cubicBezTo>
                <a:cubicBezTo>
                  <a:pt x="12358" y="2521"/>
                  <a:pt x="12371" y="2512"/>
                  <a:pt x="12385" y="2515"/>
                </a:cubicBezTo>
                <a:close/>
                <a:moveTo>
                  <a:pt x="12483" y="2535"/>
                </a:moveTo>
                <a:lnTo>
                  <a:pt x="12483" y="2535"/>
                </a:lnTo>
                <a:cubicBezTo>
                  <a:pt x="12497" y="2538"/>
                  <a:pt x="12505" y="2551"/>
                  <a:pt x="12503" y="2565"/>
                </a:cubicBezTo>
                <a:cubicBezTo>
                  <a:pt x="12500" y="2578"/>
                  <a:pt x="12487" y="2587"/>
                  <a:pt x="12473" y="2584"/>
                </a:cubicBezTo>
                <a:cubicBezTo>
                  <a:pt x="12460" y="2581"/>
                  <a:pt x="12451" y="2568"/>
                  <a:pt x="12454" y="2555"/>
                </a:cubicBezTo>
                <a:cubicBezTo>
                  <a:pt x="12456" y="2541"/>
                  <a:pt x="12469" y="2532"/>
                  <a:pt x="12483" y="2535"/>
                </a:cubicBezTo>
                <a:close/>
                <a:moveTo>
                  <a:pt x="12581" y="2555"/>
                </a:moveTo>
                <a:lnTo>
                  <a:pt x="12581" y="2555"/>
                </a:lnTo>
                <a:cubicBezTo>
                  <a:pt x="12595" y="2558"/>
                  <a:pt x="12603" y="2571"/>
                  <a:pt x="12601" y="2584"/>
                </a:cubicBezTo>
                <a:cubicBezTo>
                  <a:pt x="12598" y="2598"/>
                  <a:pt x="12585" y="2607"/>
                  <a:pt x="12571" y="2604"/>
                </a:cubicBezTo>
                <a:cubicBezTo>
                  <a:pt x="12558" y="2601"/>
                  <a:pt x="12549" y="2588"/>
                  <a:pt x="12552" y="2575"/>
                </a:cubicBezTo>
                <a:cubicBezTo>
                  <a:pt x="12554" y="2561"/>
                  <a:pt x="12568" y="2552"/>
                  <a:pt x="12581" y="2555"/>
                </a:cubicBezTo>
                <a:close/>
                <a:moveTo>
                  <a:pt x="12679" y="2575"/>
                </a:moveTo>
                <a:lnTo>
                  <a:pt x="12679" y="2575"/>
                </a:lnTo>
                <a:cubicBezTo>
                  <a:pt x="12693" y="2578"/>
                  <a:pt x="12701" y="2591"/>
                  <a:pt x="12699" y="2604"/>
                </a:cubicBezTo>
                <a:cubicBezTo>
                  <a:pt x="12696" y="2618"/>
                  <a:pt x="12683" y="2627"/>
                  <a:pt x="12669" y="2624"/>
                </a:cubicBezTo>
                <a:cubicBezTo>
                  <a:pt x="12656" y="2621"/>
                  <a:pt x="12647" y="2608"/>
                  <a:pt x="12650" y="2595"/>
                </a:cubicBezTo>
                <a:cubicBezTo>
                  <a:pt x="12652" y="2581"/>
                  <a:pt x="12666" y="2572"/>
                  <a:pt x="12679" y="2575"/>
                </a:cubicBezTo>
                <a:close/>
                <a:moveTo>
                  <a:pt x="12777" y="2595"/>
                </a:moveTo>
                <a:lnTo>
                  <a:pt x="12777" y="2595"/>
                </a:lnTo>
                <a:cubicBezTo>
                  <a:pt x="12791" y="2598"/>
                  <a:pt x="12800" y="2611"/>
                  <a:pt x="12797" y="2624"/>
                </a:cubicBezTo>
                <a:cubicBezTo>
                  <a:pt x="12794" y="2638"/>
                  <a:pt x="12781" y="2647"/>
                  <a:pt x="12767" y="2644"/>
                </a:cubicBezTo>
                <a:cubicBezTo>
                  <a:pt x="12754" y="2641"/>
                  <a:pt x="12745" y="2628"/>
                  <a:pt x="12748" y="2615"/>
                </a:cubicBezTo>
                <a:cubicBezTo>
                  <a:pt x="12750" y="2601"/>
                  <a:pt x="12764" y="2592"/>
                  <a:pt x="12777" y="2595"/>
                </a:cubicBezTo>
                <a:close/>
                <a:moveTo>
                  <a:pt x="12875" y="2615"/>
                </a:moveTo>
                <a:lnTo>
                  <a:pt x="12875" y="2615"/>
                </a:lnTo>
                <a:cubicBezTo>
                  <a:pt x="12889" y="2618"/>
                  <a:pt x="12898" y="2631"/>
                  <a:pt x="12895" y="2644"/>
                </a:cubicBezTo>
                <a:cubicBezTo>
                  <a:pt x="12892" y="2658"/>
                  <a:pt x="12879" y="2667"/>
                  <a:pt x="12865" y="2664"/>
                </a:cubicBezTo>
                <a:cubicBezTo>
                  <a:pt x="12852" y="2661"/>
                  <a:pt x="12843" y="2648"/>
                  <a:pt x="12846" y="2634"/>
                </a:cubicBezTo>
                <a:cubicBezTo>
                  <a:pt x="12848" y="2621"/>
                  <a:pt x="12862" y="2612"/>
                  <a:pt x="12875" y="2615"/>
                </a:cubicBezTo>
                <a:close/>
                <a:moveTo>
                  <a:pt x="12973" y="2635"/>
                </a:moveTo>
                <a:lnTo>
                  <a:pt x="12973" y="2635"/>
                </a:lnTo>
                <a:cubicBezTo>
                  <a:pt x="12987" y="2638"/>
                  <a:pt x="12996" y="2651"/>
                  <a:pt x="12993" y="2664"/>
                </a:cubicBezTo>
                <a:cubicBezTo>
                  <a:pt x="12990" y="2678"/>
                  <a:pt x="12977" y="2687"/>
                  <a:pt x="12963" y="2684"/>
                </a:cubicBezTo>
                <a:cubicBezTo>
                  <a:pt x="12950" y="2681"/>
                  <a:pt x="12941" y="2668"/>
                  <a:pt x="12944" y="2654"/>
                </a:cubicBezTo>
                <a:cubicBezTo>
                  <a:pt x="12947" y="2641"/>
                  <a:pt x="12960" y="2632"/>
                  <a:pt x="12973" y="2635"/>
                </a:cubicBezTo>
                <a:close/>
                <a:moveTo>
                  <a:pt x="13071" y="2655"/>
                </a:moveTo>
                <a:lnTo>
                  <a:pt x="13071" y="2655"/>
                </a:lnTo>
                <a:cubicBezTo>
                  <a:pt x="13085" y="2657"/>
                  <a:pt x="13094" y="2671"/>
                  <a:pt x="13091" y="2684"/>
                </a:cubicBezTo>
                <a:cubicBezTo>
                  <a:pt x="13088" y="2698"/>
                  <a:pt x="13075" y="2707"/>
                  <a:pt x="13062" y="2704"/>
                </a:cubicBezTo>
                <a:lnTo>
                  <a:pt x="13061" y="2704"/>
                </a:lnTo>
                <a:cubicBezTo>
                  <a:pt x="13048" y="2701"/>
                  <a:pt x="13039" y="2688"/>
                  <a:pt x="13042" y="2674"/>
                </a:cubicBezTo>
                <a:cubicBezTo>
                  <a:pt x="13045" y="2661"/>
                  <a:pt x="13058" y="2652"/>
                  <a:pt x="13071" y="2655"/>
                </a:cubicBezTo>
                <a:close/>
                <a:moveTo>
                  <a:pt x="13169" y="2675"/>
                </a:moveTo>
                <a:lnTo>
                  <a:pt x="13169" y="2675"/>
                </a:lnTo>
                <a:cubicBezTo>
                  <a:pt x="13183" y="2677"/>
                  <a:pt x="13192" y="2691"/>
                  <a:pt x="13189" y="2704"/>
                </a:cubicBezTo>
                <a:cubicBezTo>
                  <a:pt x="13186" y="2718"/>
                  <a:pt x="13173" y="2726"/>
                  <a:pt x="13160" y="2724"/>
                </a:cubicBezTo>
                <a:cubicBezTo>
                  <a:pt x="13146" y="2721"/>
                  <a:pt x="13137" y="2708"/>
                  <a:pt x="13140" y="2694"/>
                </a:cubicBezTo>
                <a:cubicBezTo>
                  <a:pt x="13143" y="2681"/>
                  <a:pt x="13156" y="2672"/>
                  <a:pt x="13169" y="2675"/>
                </a:cubicBezTo>
                <a:close/>
                <a:moveTo>
                  <a:pt x="13267" y="2695"/>
                </a:moveTo>
                <a:lnTo>
                  <a:pt x="13267" y="2695"/>
                </a:lnTo>
                <a:cubicBezTo>
                  <a:pt x="13281" y="2697"/>
                  <a:pt x="13290" y="2711"/>
                  <a:pt x="13287" y="2724"/>
                </a:cubicBezTo>
                <a:cubicBezTo>
                  <a:pt x="13284" y="2738"/>
                  <a:pt x="13271" y="2746"/>
                  <a:pt x="13258" y="2744"/>
                </a:cubicBezTo>
                <a:cubicBezTo>
                  <a:pt x="13244" y="2741"/>
                  <a:pt x="13235" y="2728"/>
                  <a:pt x="13238" y="2714"/>
                </a:cubicBezTo>
                <a:cubicBezTo>
                  <a:pt x="13241" y="2701"/>
                  <a:pt x="13254" y="2692"/>
                  <a:pt x="13267" y="2695"/>
                </a:cubicBezTo>
                <a:close/>
                <a:moveTo>
                  <a:pt x="13365" y="2715"/>
                </a:moveTo>
                <a:lnTo>
                  <a:pt x="13365" y="2715"/>
                </a:lnTo>
                <a:cubicBezTo>
                  <a:pt x="13379" y="2717"/>
                  <a:pt x="13388" y="2730"/>
                  <a:pt x="13385" y="2744"/>
                </a:cubicBezTo>
                <a:cubicBezTo>
                  <a:pt x="13382" y="2758"/>
                  <a:pt x="13369" y="2766"/>
                  <a:pt x="13356" y="2764"/>
                </a:cubicBezTo>
                <a:cubicBezTo>
                  <a:pt x="13342" y="2761"/>
                  <a:pt x="13333" y="2748"/>
                  <a:pt x="13336" y="2734"/>
                </a:cubicBezTo>
                <a:cubicBezTo>
                  <a:pt x="13339" y="2721"/>
                  <a:pt x="13352" y="2712"/>
                  <a:pt x="13365" y="2715"/>
                </a:cubicBezTo>
                <a:close/>
                <a:moveTo>
                  <a:pt x="13463" y="2735"/>
                </a:moveTo>
                <a:lnTo>
                  <a:pt x="13463" y="2735"/>
                </a:lnTo>
                <a:cubicBezTo>
                  <a:pt x="13477" y="2737"/>
                  <a:pt x="13486" y="2750"/>
                  <a:pt x="13483" y="2764"/>
                </a:cubicBezTo>
                <a:cubicBezTo>
                  <a:pt x="13480" y="2778"/>
                  <a:pt x="13467" y="2786"/>
                  <a:pt x="13454" y="2784"/>
                </a:cubicBezTo>
                <a:cubicBezTo>
                  <a:pt x="13440" y="2781"/>
                  <a:pt x="13431" y="2768"/>
                  <a:pt x="13434" y="2754"/>
                </a:cubicBezTo>
                <a:cubicBezTo>
                  <a:pt x="13437" y="2741"/>
                  <a:pt x="13450" y="2732"/>
                  <a:pt x="13463" y="2735"/>
                </a:cubicBezTo>
                <a:close/>
                <a:moveTo>
                  <a:pt x="13561" y="2754"/>
                </a:moveTo>
                <a:lnTo>
                  <a:pt x="13562" y="2755"/>
                </a:lnTo>
                <a:cubicBezTo>
                  <a:pt x="13575" y="2757"/>
                  <a:pt x="13584" y="2770"/>
                  <a:pt x="13581" y="2784"/>
                </a:cubicBezTo>
                <a:cubicBezTo>
                  <a:pt x="13578" y="2797"/>
                  <a:pt x="13565" y="2806"/>
                  <a:pt x="13552" y="2804"/>
                </a:cubicBezTo>
                <a:cubicBezTo>
                  <a:pt x="13538" y="2801"/>
                  <a:pt x="13529" y="2788"/>
                  <a:pt x="13532" y="2774"/>
                </a:cubicBezTo>
                <a:cubicBezTo>
                  <a:pt x="13535" y="2761"/>
                  <a:pt x="13548" y="2752"/>
                  <a:pt x="13561" y="2754"/>
                </a:cubicBezTo>
                <a:close/>
                <a:moveTo>
                  <a:pt x="13660" y="2774"/>
                </a:moveTo>
                <a:lnTo>
                  <a:pt x="13660" y="2774"/>
                </a:lnTo>
                <a:cubicBezTo>
                  <a:pt x="13673" y="2777"/>
                  <a:pt x="13682" y="2790"/>
                  <a:pt x="13679" y="2804"/>
                </a:cubicBezTo>
                <a:cubicBezTo>
                  <a:pt x="13676" y="2817"/>
                  <a:pt x="13663" y="2826"/>
                  <a:pt x="13650" y="2823"/>
                </a:cubicBezTo>
                <a:cubicBezTo>
                  <a:pt x="13636" y="2821"/>
                  <a:pt x="13627" y="2808"/>
                  <a:pt x="13630" y="2794"/>
                </a:cubicBezTo>
                <a:cubicBezTo>
                  <a:pt x="13633" y="2781"/>
                  <a:pt x="13646" y="2772"/>
                  <a:pt x="13660" y="2774"/>
                </a:cubicBezTo>
                <a:close/>
                <a:moveTo>
                  <a:pt x="13758" y="2794"/>
                </a:moveTo>
                <a:lnTo>
                  <a:pt x="13758" y="2794"/>
                </a:lnTo>
                <a:cubicBezTo>
                  <a:pt x="13771" y="2797"/>
                  <a:pt x="13780" y="2810"/>
                  <a:pt x="13777" y="2824"/>
                </a:cubicBezTo>
                <a:cubicBezTo>
                  <a:pt x="13775" y="2837"/>
                  <a:pt x="13761" y="2846"/>
                  <a:pt x="13748" y="2843"/>
                </a:cubicBezTo>
                <a:cubicBezTo>
                  <a:pt x="13734" y="2841"/>
                  <a:pt x="13725" y="2828"/>
                  <a:pt x="13728" y="2814"/>
                </a:cubicBezTo>
                <a:cubicBezTo>
                  <a:pt x="13731" y="2800"/>
                  <a:pt x="13744" y="2792"/>
                  <a:pt x="13758" y="2794"/>
                </a:cubicBezTo>
                <a:close/>
                <a:moveTo>
                  <a:pt x="13856" y="2814"/>
                </a:moveTo>
                <a:lnTo>
                  <a:pt x="13856" y="2814"/>
                </a:lnTo>
                <a:cubicBezTo>
                  <a:pt x="13869" y="2817"/>
                  <a:pt x="13878" y="2830"/>
                  <a:pt x="13875" y="2844"/>
                </a:cubicBezTo>
                <a:cubicBezTo>
                  <a:pt x="13873" y="2857"/>
                  <a:pt x="13859" y="2866"/>
                  <a:pt x="13846" y="2863"/>
                </a:cubicBezTo>
                <a:cubicBezTo>
                  <a:pt x="13832" y="2861"/>
                  <a:pt x="13823" y="2847"/>
                  <a:pt x="13826" y="2834"/>
                </a:cubicBezTo>
                <a:cubicBezTo>
                  <a:pt x="13829" y="2820"/>
                  <a:pt x="13842" y="2812"/>
                  <a:pt x="13856" y="2814"/>
                </a:cubicBezTo>
                <a:close/>
                <a:moveTo>
                  <a:pt x="13954" y="2834"/>
                </a:moveTo>
                <a:lnTo>
                  <a:pt x="13954" y="2834"/>
                </a:lnTo>
                <a:cubicBezTo>
                  <a:pt x="13967" y="2837"/>
                  <a:pt x="13976" y="2850"/>
                  <a:pt x="13973" y="2864"/>
                </a:cubicBezTo>
                <a:cubicBezTo>
                  <a:pt x="13971" y="2877"/>
                  <a:pt x="13957" y="2886"/>
                  <a:pt x="13944" y="2883"/>
                </a:cubicBezTo>
                <a:cubicBezTo>
                  <a:pt x="13930" y="2881"/>
                  <a:pt x="13922" y="2867"/>
                  <a:pt x="13924" y="2854"/>
                </a:cubicBezTo>
                <a:cubicBezTo>
                  <a:pt x="13927" y="2840"/>
                  <a:pt x="13940" y="2832"/>
                  <a:pt x="13954" y="2834"/>
                </a:cubicBezTo>
                <a:close/>
                <a:moveTo>
                  <a:pt x="14052" y="2854"/>
                </a:moveTo>
                <a:lnTo>
                  <a:pt x="14052" y="2854"/>
                </a:lnTo>
                <a:cubicBezTo>
                  <a:pt x="14065" y="2857"/>
                  <a:pt x="14074" y="2870"/>
                  <a:pt x="14071" y="2884"/>
                </a:cubicBezTo>
                <a:cubicBezTo>
                  <a:pt x="14069" y="2897"/>
                  <a:pt x="14055" y="2906"/>
                  <a:pt x="14042" y="2903"/>
                </a:cubicBezTo>
                <a:cubicBezTo>
                  <a:pt x="14028" y="2901"/>
                  <a:pt x="14020" y="2887"/>
                  <a:pt x="14022" y="2874"/>
                </a:cubicBezTo>
                <a:cubicBezTo>
                  <a:pt x="14025" y="2860"/>
                  <a:pt x="14038" y="2852"/>
                  <a:pt x="14052" y="2854"/>
                </a:cubicBezTo>
                <a:close/>
                <a:moveTo>
                  <a:pt x="14150" y="2874"/>
                </a:moveTo>
                <a:lnTo>
                  <a:pt x="14150" y="2874"/>
                </a:lnTo>
                <a:cubicBezTo>
                  <a:pt x="14163" y="2877"/>
                  <a:pt x="14172" y="2890"/>
                  <a:pt x="14169" y="2904"/>
                </a:cubicBezTo>
                <a:cubicBezTo>
                  <a:pt x="14167" y="2917"/>
                  <a:pt x="14154" y="2926"/>
                  <a:pt x="14140" y="2923"/>
                </a:cubicBezTo>
                <a:cubicBezTo>
                  <a:pt x="14126" y="2920"/>
                  <a:pt x="14118" y="2907"/>
                  <a:pt x="14120" y="2894"/>
                </a:cubicBezTo>
                <a:cubicBezTo>
                  <a:pt x="14123" y="2880"/>
                  <a:pt x="14136" y="2871"/>
                  <a:pt x="14150" y="2874"/>
                </a:cubicBezTo>
                <a:close/>
                <a:moveTo>
                  <a:pt x="14248" y="2894"/>
                </a:moveTo>
                <a:lnTo>
                  <a:pt x="14248" y="2894"/>
                </a:lnTo>
                <a:cubicBezTo>
                  <a:pt x="14261" y="2897"/>
                  <a:pt x="14270" y="2910"/>
                  <a:pt x="14267" y="2924"/>
                </a:cubicBezTo>
                <a:cubicBezTo>
                  <a:pt x="14265" y="2937"/>
                  <a:pt x="14252" y="2946"/>
                  <a:pt x="14238" y="2943"/>
                </a:cubicBezTo>
                <a:cubicBezTo>
                  <a:pt x="14224" y="2940"/>
                  <a:pt x="14216" y="2927"/>
                  <a:pt x="14218" y="2914"/>
                </a:cubicBezTo>
                <a:cubicBezTo>
                  <a:pt x="14221" y="2900"/>
                  <a:pt x="14234" y="2891"/>
                  <a:pt x="14248" y="2894"/>
                </a:cubicBezTo>
                <a:close/>
                <a:moveTo>
                  <a:pt x="14346" y="2914"/>
                </a:moveTo>
                <a:lnTo>
                  <a:pt x="14346" y="2914"/>
                </a:lnTo>
                <a:cubicBezTo>
                  <a:pt x="14359" y="2917"/>
                  <a:pt x="14368" y="2930"/>
                  <a:pt x="14365" y="2943"/>
                </a:cubicBezTo>
                <a:cubicBezTo>
                  <a:pt x="14363" y="2957"/>
                  <a:pt x="14350" y="2966"/>
                  <a:pt x="14336" y="2963"/>
                </a:cubicBezTo>
                <a:cubicBezTo>
                  <a:pt x="14322" y="2960"/>
                  <a:pt x="14314" y="2947"/>
                  <a:pt x="14316" y="2934"/>
                </a:cubicBezTo>
                <a:cubicBezTo>
                  <a:pt x="14319" y="2920"/>
                  <a:pt x="14332" y="2911"/>
                  <a:pt x="14346" y="2914"/>
                </a:cubicBezTo>
                <a:close/>
                <a:moveTo>
                  <a:pt x="14444" y="2934"/>
                </a:moveTo>
                <a:lnTo>
                  <a:pt x="14444" y="2934"/>
                </a:lnTo>
                <a:cubicBezTo>
                  <a:pt x="14457" y="2937"/>
                  <a:pt x="14466" y="2950"/>
                  <a:pt x="14464" y="2963"/>
                </a:cubicBezTo>
                <a:cubicBezTo>
                  <a:pt x="14461" y="2977"/>
                  <a:pt x="14448" y="2986"/>
                  <a:pt x="14434" y="2983"/>
                </a:cubicBezTo>
                <a:cubicBezTo>
                  <a:pt x="14421" y="2980"/>
                  <a:pt x="14412" y="2967"/>
                  <a:pt x="14414" y="2954"/>
                </a:cubicBezTo>
                <a:cubicBezTo>
                  <a:pt x="14417" y="2940"/>
                  <a:pt x="14430" y="2931"/>
                  <a:pt x="14444" y="2934"/>
                </a:cubicBezTo>
                <a:close/>
                <a:moveTo>
                  <a:pt x="14542" y="2954"/>
                </a:moveTo>
                <a:lnTo>
                  <a:pt x="14542" y="2954"/>
                </a:lnTo>
                <a:cubicBezTo>
                  <a:pt x="14556" y="2957"/>
                  <a:pt x="14564" y="2970"/>
                  <a:pt x="14562" y="2983"/>
                </a:cubicBezTo>
                <a:cubicBezTo>
                  <a:pt x="14559" y="2997"/>
                  <a:pt x="14546" y="3006"/>
                  <a:pt x="14532" y="3003"/>
                </a:cubicBezTo>
                <a:cubicBezTo>
                  <a:pt x="14519" y="3000"/>
                  <a:pt x="14510" y="2987"/>
                  <a:pt x="14512" y="2974"/>
                </a:cubicBezTo>
                <a:cubicBezTo>
                  <a:pt x="14515" y="2960"/>
                  <a:pt x="14528" y="2951"/>
                  <a:pt x="14542" y="2954"/>
                </a:cubicBezTo>
                <a:close/>
                <a:moveTo>
                  <a:pt x="14640" y="2974"/>
                </a:moveTo>
                <a:lnTo>
                  <a:pt x="14640" y="2974"/>
                </a:lnTo>
                <a:cubicBezTo>
                  <a:pt x="14654" y="2977"/>
                  <a:pt x="14662" y="2990"/>
                  <a:pt x="14660" y="3003"/>
                </a:cubicBezTo>
                <a:cubicBezTo>
                  <a:pt x="14657" y="3017"/>
                  <a:pt x="14644" y="3026"/>
                  <a:pt x="14630" y="3023"/>
                </a:cubicBezTo>
                <a:cubicBezTo>
                  <a:pt x="14617" y="3020"/>
                  <a:pt x="14608" y="3007"/>
                  <a:pt x="14611" y="2994"/>
                </a:cubicBezTo>
                <a:cubicBezTo>
                  <a:pt x="14613" y="2980"/>
                  <a:pt x="14626" y="2971"/>
                  <a:pt x="14640" y="2974"/>
                </a:cubicBezTo>
                <a:close/>
                <a:moveTo>
                  <a:pt x="14738" y="2994"/>
                </a:moveTo>
                <a:lnTo>
                  <a:pt x="14738" y="2994"/>
                </a:lnTo>
                <a:cubicBezTo>
                  <a:pt x="14752" y="2997"/>
                  <a:pt x="14760" y="3010"/>
                  <a:pt x="14758" y="3023"/>
                </a:cubicBezTo>
                <a:cubicBezTo>
                  <a:pt x="14755" y="3037"/>
                  <a:pt x="14742" y="3046"/>
                  <a:pt x="14728" y="3043"/>
                </a:cubicBezTo>
                <a:cubicBezTo>
                  <a:pt x="14715" y="3040"/>
                  <a:pt x="14706" y="3027"/>
                  <a:pt x="14709" y="3013"/>
                </a:cubicBezTo>
                <a:cubicBezTo>
                  <a:pt x="14711" y="3000"/>
                  <a:pt x="14724" y="2991"/>
                  <a:pt x="14738" y="2994"/>
                </a:cubicBezTo>
                <a:close/>
                <a:moveTo>
                  <a:pt x="14836" y="3014"/>
                </a:moveTo>
                <a:lnTo>
                  <a:pt x="14836" y="3014"/>
                </a:lnTo>
                <a:cubicBezTo>
                  <a:pt x="14850" y="3017"/>
                  <a:pt x="14858" y="3030"/>
                  <a:pt x="14856" y="3043"/>
                </a:cubicBezTo>
                <a:cubicBezTo>
                  <a:pt x="14853" y="3057"/>
                  <a:pt x="14840" y="3066"/>
                  <a:pt x="14826" y="3063"/>
                </a:cubicBezTo>
                <a:cubicBezTo>
                  <a:pt x="14813" y="3060"/>
                  <a:pt x="14804" y="3047"/>
                  <a:pt x="14807" y="3033"/>
                </a:cubicBezTo>
                <a:cubicBezTo>
                  <a:pt x="14809" y="3020"/>
                  <a:pt x="14823" y="3011"/>
                  <a:pt x="14836" y="3014"/>
                </a:cubicBezTo>
                <a:close/>
                <a:moveTo>
                  <a:pt x="14934" y="3034"/>
                </a:moveTo>
                <a:lnTo>
                  <a:pt x="14934" y="3034"/>
                </a:lnTo>
                <a:cubicBezTo>
                  <a:pt x="14948" y="3036"/>
                  <a:pt x="14956" y="3050"/>
                  <a:pt x="14954" y="3063"/>
                </a:cubicBezTo>
                <a:cubicBezTo>
                  <a:pt x="14951" y="3077"/>
                  <a:pt x="14938" y="3085"/>
                  <a:pt x="14924" y="3083"/>
                </a:cubicBezTo>
                <a:cubicBezTo>
                  <a:pt x="14911" y="3080"/>
                  <a:pt x="14902" y="3067"/>
                  <a:pt x="14905" y="3053"/>
                </a:cubicBezTo>
                <a:cubicBezTo>
                  <a:pt x="14907" y="3040"/>
                  <a:pt x="14921" y="3031"/>
                  <a:pt x="14934" y="3034"/>
                </a:cubicBezTo>
                <a:close/>
                <a:moveTo>
                  <a:pt x="15032" y="3054"/>
                </a:moveTo>
                <a:lnTo>
                  <a:pt x="15032" y="3054"/>
                </a:lnTo>
                <a:cubicBezTo>
                  <a:pt x="15046" y="3056"/>
                  <a:pt x="15054" y="3070"/>
                  <a:pt x="15052" y="3083"/>
                </a:cubicBezTo>
                <a:cubicBezTo>
                  <a:pt x="15049" y="3097"/>
                  <a:pt x="15036" y="3105"/>
                  <a:pt x="15022" y="3103"/>
                </a:cubicBezTo>
                <a:cubicBezTo>
                  <a:pt x="15009" y="3100"/>
                  <a:pt x="15000" y="3087"/>
                  <a:pt x="15003" y="3073"/>
                </a:cubicBezTo>
                <a:cubicBezTo>
                  <a:pt x="15005" y="3060"/>
                  <a:pt x="15019" y="3051"/>
                  <a:pt x="15032" y="3054"/>
                </a:cubicBezTo>
                <a:close/>
                <a:moveTo>
                  <a:pt x="15130" y="3074"/>
                </a:moveTo>
                <a:lnTo>
                  <a:pt x="15130" y="3074"/>
                </a:lnTo>
                <a:cubicBezTo>
                  <a:pt x="15144" y="3076"/>
                  <a:pt x="15153" y="3090"/>
                  <a:pt x="15150" y="3103"/>
                </a:cubicBezTo>
                <a:cubicBezTo>
                  <a:pt x="15147" y="3117"/>
                  <a:pt x="15134" y="3125"/>
                  <a:pt x="15120" y="3123"/>
                </a:cubicBezTo>
                <a:cubicBezTo>
                  <a:pt x="15107" y="3120"/>
                  <a:pt x="15098" y="3107"/>
                  <a:pt x="15101" y="3093"/>
                </a:cubicBezTo>
                <a:cubicBezTo>
                  <a:pt x="15103" y="3080"/>
                  <a:pt x="15117" y="3071"/>
                  <a:pt x="15130" y="3074"/>
                </a:cubicBezTo>
                <a:close/>
                <a:moveTo>
                  <a:pt x="15228" y="3094"/>
                </a:moveTo>
                <a:lnTo>
                  <a:pt x="15228" y="3094"/>
                </a:lnTo>
                <a:cubicBezTo>
                  <a:pt x="15242" y="3096"/>
                  <a:pt x="15251" y="3109"/>
                  <a:pt x="15248" y="3123"/>
                </a:cubicBezTo>
                <a:cubicBezTo>
                  <a:pt x="15245" y="3137"/>
                  <a:pt x="15232" y="3145"/>
                  <a:pt x="15218" y="3143"/>
                </a:cubicBezTo>
                <a:cubicBezTo>
                  <a:pt x="15205" y="3140"/>
                  <a:pt x="15196" y="3127"/>
                  <a:pt x="15199" y="3113"/>
                </a:cubicBezTo>
                <a:cubicBezTo>
                  <a:pt x="15202" y="3100"/>
                  <a:pt x="15215" y="3091"/>
                  <a:pt x="15228" y="3094"/>
                </a:cubicBezTo>
                <a:close/>
                <a:moveTo>
                  <a:pt x="15326" y="3114"/>
                </a:moveTo>
                <a:lnTo>
                  <a:pt x="15326" y="3114"/>
                </a:lnTo>
                <a:cubicBezTo>
                  <a:pt x="15340" y="3116"/>
                  <a:pt x="15349" y="3129"/>
                  <a:pt x="15346" y="3143"/>
                </a:cubicBezTo>
                <a:cubicBezTo>
                  <a:pt x="15343" y="3156"/>
                  <a:pt x="15330" y="3165"/>
                  <a:pt x="15316" y="3163"/>
                </a:cubicBezTo>
                <a:cubicBezTo>
                  <a:pt x="15303" y="3160"/>
                  <a:pt x="15294" y="3147"/>
                  <a:pt x="15297" y="3133"/>
                </a:cubicBezTo>
                <a:cubicBezTo>
                  <a:pt x="15300" y="3120"/>
                  <a:pt x="15313" y="3111"/>
                  <a:pt x="15326" y="3114"/>
                </a:cubicBezTo>
                <a:close/>
                <a:moveTo>
                  <a:pt x="15424" y="3133"/>
                </a:moveTo>
                <a:lnTo>
                  <a:pt x="15424" y="3133"/>
                </a:lnTo>
                <a:cubicBezTo>
                  <a:pt x="15438" y="3136"/>
                  <a:pt x="15447" y="3149"/>
                  <a:pt x="15444" y="3163"/>
                </a:cubicBezTo>
                <a:cubicBezTo>
                  <a:pt x="15441" y="3176"/>
                  <a:pt x="15428" y="3185"/>
                  <a:pt x="15415" y="3182"/>
                </a:cubicBezTo>
                <a:lnTo>
                  <a:pt x="15414" y="3182"/>
                </a:lnTo>
                <a:cubicBezTo>
                  <a:pt x="15401" y="3180"/>
                  <a:pt x="15392" y="3167"/>
                  <a:pt x="15395" y="3153"/>
                </a:cubicBezTo>
                <a:cubicBezTo>
                  <a:pt x="15398" y="3140"/>
                  <a:pt x="15411" y="3131"/>
                  <a:pt x="15424" y="3133"/>
                </a:cubicBezTo>
                <a:close/>
                <a:moveTo>
                  <a:pt x="15522" y="3153"/>
                </a:moveTo>
                <a:lnTo>
                  <a:pt x="15522" y="3153"/>
                </a:lnTo>
                <a:cubicBezTo>
                  <a:pt x="15536" y="3156"/>
                  <a:pt x="15545" y="3169"/>
                  <a:pt x="15542" y="3183"/>
                </a:cubicBezTo>
                <a:cubicBezTo>
                  <a:pt x="15539" y="3196"/>
                  <a:pt x="15526" y="3205"/>
                  <a:pt x="15513" y="3202"/>
                </a:cubicBezTo>
                <a:cubicBezTo>
                  <a:pt x="15499" y="3200"/>
                  <a:pt x="15490" y="3187"/>
                  <a:pt x="15493" y="3173"/>
                </a:cubicBezTo>
                <a:cubicBezTo>
                  <a:pt x="15496" y="3159"/>
                  <a:pt x="15509" y="3151"/>
                  <a:pt x="15522" y="3153"/>
                </a:cubicBezTo>
                <a:close/>
                <a:moveTo>
                  <a:pt x="15620" y="3173"/>
                </a:moveTo>
                <a:lnTo>
                  <a:pt x="15620" y="3173"/>
                </a:lnTo>
                <a:cubicBezTo>
                  <a:pt x="15634" y="3176"/>
                  <a:pt x="15643" y="3189"/>
                  <a:pt x="15640" y="3203"/>
                </a:cubicBezTo>
                <a:cubicBezTo>
                  <a:pt x="15637" y="3216"/>
                  <a:pt x="15624" y="3225"/>
                  <a:pt x="15611" y="3222"/>
                </a:cubicBezTo>
                <a:cubicBezTo>
                  <a:pt x="15597" y="3220"/>
                  <a:pt x="15588" y="3206"/>
                  <a:pt x="15591" y="3193"/>
                </a:cubicBezTo>
                <a:cubicBezTo>
                  <a:pt x="15594" y="3179"/>
                  <a:pt x="15607" y="3171"/>
                  <a:pt x="15620" y="3173"/>
                </a:cubicBezTo>
                <a:close/>
                <a:moveTo>
                  <a:pt x="15718" y="3193"/>
                </a:moveTo>
                <a:lnTo>
                  <a:pt x="15718" y="3193"/>
                </a:lnTo>
                <a:cubicBezTo>
                  <a:pt x="15732" y="3196"/>
                  <a:pt x="15741" y="3209"/>
                  <a:pt x="15738" y="3223"/>
                </a:cubicBezTo>
                <a:cubicBezTo>
                  <a:pt x="15735" y="3236"/>
                  <a:pt x="15722" y="3245"/>
                  <a:pt x="15709" y="3242"/>
                </a:cubicBezTo>
                <a:cubicBezTo>
                  <a:pt x="15695" y="3240"/>
                  <a:pt x="15686" y="3226"/>
                  <a:pt x="15689" y="3213"/>
                </a:cubicBezTo>
                <a:cubicBezTo>
                  <a:pt x="15692" y="3199"/>
                  <a:pt x="15705" y="3191"/>
                  <a:pt x="15718" y="3193"/>
                </a:cubicBezTo>
                <a:close/>
                <a:moveTo>
                  <a:pt x="15816" y="3213"/>
                </a:moveTo>
                <a:lnTo>
                  <a:pt x="15817" y="3213"/>
                </a:lnTo>
                <a:cubicBezTo>
                  <a:pt x="15830" y="3216"/>
                  <a:pt x="15839" y="3229"/>
                  <a:pt x="15836" y="3243"/>
                </a:cubicBezTo>
                <a:cubicBezTo>
                  <a:pt x="15833" y="3256"/>
                  <a:pt x="15820" y="3265"/>
                  <a:pt x="15807" y="3262"/>
                </a:cubicBezTo>
                <a:cubicBezTo>
                  <a:pt x="15793" y="3260"/>
                  <a:pt x="15784" y="3246"/>
                  <a:pt x="15787" y="3233"/>
                </a:cubicBezTo>
                <a:cubicBezTo>
                  <a:pt x="15790" y="3219"/>
                  <a:pt x="15803" y="3211"/>
                  <a:pt x="15816" y="3213"/>
                </a:cubicBezTo>
                <a:close/>
                <a:moveTo>
                  <a:pt x="15915" y="3233"/>
                </a:moveTo>
                <a:lnTo>
                  <a:pt x="15915" y="3233"/>
                </a:lnTo>
                <a:cubicBezTo>
                  <a:pt x="15928" y="3236"/>
                  <a:pt x="15937" y="3249"/>
                  <a:pt x="15934" y="3263"/>
                </a:cubicBezTo>
                <a:cubicBezTo>
                  <a:pt x="15931" y="3276"/>
                  <a:pt x="15918" y="3285"/>
                  <a:pt x="15905" y="3282"/>
                </a:cubicBezTo>
                <a:cubicBezTo>
                  <a:pt x="15891" y="3280"/>
                  <a:pt x="15882" y="3266"/>
                  <a:pt x="15885" y="3253"/>
                </a:cubicBezTo>
                <a:cubicBezTo>
                  <a:pt x="15888" y="3239"/>
                  <a:pt x="15901" y="3230"/>
                  <a:pt x="15915" y="3233"/>
                </a:cubicBezTo>
                <a:close/>
                <a:moveTo>
                  <a:pt x="16013" y="3253"/>
                </a:moveTo>
                <a:lnTo>
                  <a:pt x="16013" y="3253"/>
                </a:lnTo>
                <a:cubicBezTo>
                  <a:pt x="16026" y="3256"/>
                  <a:pt x="16035" y="3269"/>
                  <a:pt x="16032" y="3283"/>
                </a:cubicBezTo>
                <a:cubicBezTo>
                  <a:pt x="16030" y="3296"/>
                  <a:pt x="16016" y="3305"/>
                  <a:pt x="16003" y="3302"/>
                </a:cubicBezTo>
                <a:cubicBezTo>
                  <a:pt x="15989" y="3299"/>
                  <a:pt x="15980" y="3286"/>
                  <a:pt x="15983" y="3273"/>
                </a:cubicBezTo>
                <a:cubicBezTo>
                  <a:pt x="15986" y="3259"/>
                  <a:pt x="15999" y="3250"/>
                  <a:pt x="16013" y="3253"/>
                </a:cubicBezTo>
                <a:close/>
                <a:moveTo>
                  <a:pt x="16111" y="3273"/>
                </a:moveTo>
                <a:lnTo>
                  <a:pt x="16111" y="3273"/>
                </a:lnTo>
                <a:cubicBezTo>
                  <a:pt x="16124" y="3276"/>
                  <a:pt x="16133" y="3289"/>
                  <a:pt x="16130" y="3303"/>
                </a:cubicBezTo>
                <a:cubicBezTo>
                  <a:pt x="16128" y="3316"/>
                  <a:pt x="16114" y="3325"/>
                  <a:pt x="16101" y="3322"/>
                </a:cubicBezTo>
                <a:cubicBezTo>
                  <a:pt x="16087" y="3319"/>
                  <a:pt x="16078" y="3306"/>
                  <a:pt x="16081" y="3293"/>
                </a:cubicBezTo>
                <a:cubicBezTo>
                  <a:pt x="16084" y="3279"/>
                  <a:pt x="16097" y="3270"/>
                  <a:pt x="16111" y="3273"/>
                </a:cubicBezTo>
                <a:close/>
                <a:moveTo>
                  <a:pt x="16209" y="3293"/>
                </a:moveTo>
                <a:lnTo>
                  <a:pt x="16209" y="3293"/>
                </a:lnTo>
                <a:cubicBezTo>
                  <a:pt x="16222" y="3296"/>
                  <a:pt x="16231" y="3309"/>
                  <a:pt x="16228" y="3322"/>
                </a:cubicBezTo>
                <a:cubicBezTo>
                  <a:pt x="16226" y="3336"/>
                  <a:pt x="16212" y="3345"/>
                  <a:pt x="16199" y="3342"/>
                </a:cubicBezTo>
                <a:cubicBezTo>
                  <a:pt x="16185" y="3339"/>
                  <a:pt x="16177" y="3326"/>
                  <a:pt x="16179" y="3313"/>
                </a:cubicBezTo>
                <a:cubicBezTo>
                  <a:pt x="16182" y="3299"/>
                  <a:pt x="16195" y="3290"/>
                  <a:pt x="16209" y="3293"/>
                </a:cubicBezTo>
                <a:close/>
                <a:moveTo>
                  <a:pt x="16307" y="3313"/>
                </a:moveTo>
                <a:lnTo>
                  <a:pt x="16307" y="3313"/>
                </a:lnTo>
                <a:cubicBezTo>
                  <a:pt x="16320" y="3316"/>
                  <a:pt x="16329" y="3329"/>
                  <a:pt x="16326" y="3342"/>
                </a:cubicBezTo>
                <a:cubicBezTo>
                  <a:pt x="16324" y="3356"/>
                  <a:pt x="16310" y="3365"/>
                  <a:pt x="16297" y="3362"/>
                </a:cubicBezTo>
                <a:cubicBezTo>
                  <a:pt x="16283" y="3359"/>
                  <a:pt x="16275" y="3346"/>
                  <a:pt x="16277" y="3333"/>
                </a:cubicBezTo>
                <a:cubicBezTo>
                  <a:pt x="16280" y="3319"/>
                  <a:pt x="16293" y="3310"/>
                  <a:pt x="16307" y="3313"/>
                </a:cubicBezTo>
                <a:close/>
                <a:moveTo>
                  <a:pt x="16405" y="3333"/>
                </a:moveTo>
                <a:lnTo>
                  <a:pt x="16405" y="3333"/>
                </a:lnTo>
                <a:cubicBezTo>
                  <a:pt x="16418" y="3336"/>
                  <a:pt x="16427" y="3349"/>
                  <a:pt x="16424" y="3362"/>
                </a:cubicBezTo>
                <a:cubicBezTo>
                  <a:pt x="16422" y="3376"/>
                  <a:pt x="16409" y="3385"/>
                  <a:pt x="16395" y="3382"/>
                </a:cubicBezTo>
                <a:cubicBezTo>
                  <a:pt x="16381" y="3379"/>
                  <a:pt x="16373" y="3366"/>
                  <a:pt x="16375" y="3353"/>
                </a:cubicBezTo>
                <a:cubicBezTo>
                  <a:pt x="16378" y="3339"/>
                  <a:pt x="16391" y="3330"/>
                  <a:pt x="16405" y="3333"/>
                </a:cubicBezTo>
                <a:close/>
                <a:moveTo>
                  <a:pt x="16503" y="3353"/>
                </a:moveTo>
                <a:lnTo>
                  <a:pt x="16503" y="3353"/>
                </a:lnTo>
                <a:cubicBezTo>
                  <a:pt x="16516" y="3356"/>
                  <a:pt x="16525" y="3369"/>
                  <a:pt x="16522" y="3382"/>
                </a:cubicBezTo>
                <a:cubicBezTo>
                  <a:pt x="16520" y="3396"/>
                  <a:pt x="16507" y="3405"/>
                  <a:pt x="16493" y="3402"/>
                </a:cubicBezTo>
                <a:cubicBezTo>
                  <a:pt x="16479" y="3399"/>
                  <a:pt x="16471" y="3386"/>
                  <a:pt x="16473" y="3372"/>
                </a:cubicBezTo>
                <a:cubicBezTo>
                  <a:pt x="16476" y="3359"/>
                  <a:pt x="16489" y="3350"/>
                  <a:pt x="16503" y="3353"/>
                </a:cubicBezTo>
                <a:close/>
                <a:moveTo>
                  <a:pt x="16601" y="3373"/>
                </a:moveTo>
                <a:lnTo>
                  <a:pt x="16601" y="3373"/>
                </a:lnTo>
                <a:cubicBezTo>
                  <a:pt x="16614" y="3376"/>
                  <a:pt x="16623" y="3389"/>
                  <a:pt x="16620" y="3402"/>
                </a:cubicBezTo>
                <a:cubicBezTo>
                  <a:pt x="16618" y="3416"/>
                  <a:pt x="16605" y="3425"/>
                  <a:pt x="16591" y="3422"/>
                </a:cubicBezTo>
                <a:cubicBezTo>
                  <a:pt x="16577" y="3419"/>
                  <a:pt x="16569" y="3406"/>
                  <a:pt x="16571" y="3392"/>
                </a:cubicBezTo>
                <a:cubicBezTo>
                  <a:pt x="16574" y="3379"/>
                  <a:pt x="16587" y="3370"/>
                  <a:pt x="16601" y="3373"/>
                </a:cubicBezTo>
                <a:close/>
                <a:moveTo>
                  <a:pt x="16699" y="3393"/>
                </a:moveTo>
                <a:lnTo>
                  <a:pt x="16699" y="3393"/>
                </a:lnTo>
                <a:cubicBezTo>
                  <a:pt x="16712" y="3395"/>
                  <a:pt x="16721" y="3409"/>
                  <a:pt x="16719" y="3422"/>
                </a:cubicBezTo>
                <a:cubicBezTo>
                  <a:pt x="16716" y="3436"/>
                  <a:pt x="16703" y="3444"/>
                  <a:pt x="16689" y="3442"/>
                </a:cubicBezTo>
                <a:cubicBezTo>
                  <a:pt x="16676" y="3439"/>
                  <a:pt x="16667" y="3426"/>
                  <a:pt x="16669" y="3412"/>
                </a:cubicBezTo>
                <a:cubicBezTo>
                  <a:pt x="16672" y="3399"/>
                  <a:pt x="16685" y="3390"/>
                  <a:pt x="16699" y="3393"/>
                </a:cubicBezTo>
                <a:close/>
                <a:moveTo>
                  <a:pt x="16797" y="3413"/>
                </a:moveTo>
                <a:lnTo>
                  <a:pt x="16797" y="3413"/>
                </a:lnTo>
                <a:cubicBezTo>
                  <a:pt x="16810" y="3415"/>
                  <a:pt x="16819" y="3429"/>
                  <a:pt x="16817" y="3442"/>
                </a:cubicBezTo>
                <a:cubicBezTo>
                  <a:pt x="16814" y="3456"/>
                  <a:pt x="16801" y="3464"/>
                  <a:pt x="16787" y="3462"/>
                </a:cubicBezTo>
                <a:cubicBezTo>
                  <a:pt x="16774" y="3459"/>
                  <a:pt x="16765" y="3446"/>
                  <a:pt x="16767" y="3432"/>
                </a:cubicBezTo>
                <a:cubicBezTo>
                  <a:pt x="16770" y="3419"/>
                  <a:pt x="16783" y="3410"/>
                  <a:pt x="16797" y="3413"/>
                </a:cubicBezTo>
                <a:close/>
                <a:moveTo>
                  <a:pt x="16895" y="3433"/>
                </a:moveTo>
                <a:lnTo>
                  <a:pt x="16895" y="3433"/>
                </a:lnTo>
                <a:cubicBezTo>
                  <a:pt x="16909" y="3435"/>
                  <a:pt x="16917" y="3449"/>
                  <a:pt x="16915" y="3462"/>
                </a:cubicBezTo>
                <a:cubicBezTo>
                  <a:pt x="16912" y="3476"/>
                  <a:pt x="16899" y="3484"/>
                  <a:pt x="16885" y="3482"/>
                </a:cubicBezTo>
                <a:cubicBezTo>
                  <a:pt x="16872" y="3479"/>
                  <a:pt x="16863" y="3466"/>
                  <a:pt x="16866" y="3452"/>
                </a:cubicBezTo>
                <a:cubicBezTo>
                  <a:pt x="16868" y="3439"/>
                  <a:pt x="16881" y="3430"/>
                  <a:pt x="16895" y="3433"/>
                </a:cubicBezTo>
                <a:close/>
                <a:moveTo>
                  <a:pt x="16993" y="3453"/>
                </a:moveTo>
                <a:lnTo>
                  <a:pt x="16993" y="3453"/>
                </a:lnTo>
                <a:cubicBezTo>
                  <a:pt x="17007" y="3455"/>
                  <a:pt x="17015" y="3468"/>
                  <a:pt x="17013" y="3482"/>
                </a:cubicBezTo>
                <a:cubicBezTo>
                  <a:pt x="17010" y="3496"/>
                  <a:pt x="16997" y="3504"/>
                  <a:pt x="16983" y="3502"/>
                </a:cubicBezTo>
                <a:cubicBezTo>
                  <a:pt x="16970" y="3499"/>
                  <a:pt x="16961" y="3486"/>
                  <a:pt x="16964" y="3472"/>
                </a:cubicBezTo>
                <a:cubicBezTo>
                  <a:pt x="16966" y="3459"/>
                  <a:pt x="16979" y="3450"/>
                  <a:pt x="16993" y="3453"/>
                </a:cubicBezTo>
                <a:close/>
                <a:moveTo>
                  <a:pt x="17091" y="3473"/>
                </a:moveTo>
                <a:lnTo>
                  <a:pt x="17091" y="3473"/>
                </a:lnTo>
                <a:cubicBezTo>
                  <a:pt x="17105" y="3475"/>
                  <a:pt x="17113" y="3488"/>
                  <a:pt x="17111" y="3502"/>
                </a:cubicBezTo>
                <a:cubicBezTo>
                  <a:pt x="17108" y="3515"/>
                  <a:pt x="17095" y="3524"/>
                  <a:pt x="17081" y="3522"/>
                </a:cubicBezTo>
                <a:cubicBezTo>
                  <a:pt x="17068" y="3519"/>
                  <a:pt x="17059" y="3506"/>
                  <a:pt x="17062" y="3492"/>
                </a:cubicBezTo>
                <a:cubicBezTo>
                  <a:pt x="17064" y="3479"/>
                  <a:pt x="17077" y="3470"/>
                  <a:pt x="17091" y="3473"/>
                </a:cubicBezTo>
                <a:close/>
                <a:moveTo>
                  <a:pt x="17189" y="3492"/>
                </a:moveTo>
                <a:lnTo>
                  <a:pt x="17189" y="3492"/>
                </a:lnTo>
                <a:cubicBezTo>
                  <a:pt x="17203" y="3495"/>
                  <a:pt x="17211" y="3508"/>
                  <a:pt x="17209" y="3522"/>
                </a:cubicBezTo>
                <a:cubicBezTo>
                  <a:pt x="17206" y="3535"/>
                  <a:pt x="17193" y="3544"/>
                  <a:pt x="17179" y="3542"/>
                </a:cubicBezTo>
                <a:cubicBezTo>
                  <a:pt x="17166" y="3539"/>
                  <a:pt x="17157" y="3526"/>
                  <a:pt x="17160" y="3512"/>
                </a:cubicBezTo>
                <a:cubicBezTo>
                  <a:pt x="17162" y="3499"/>
                  <a:pt x="17176" y="3490"/>
                  <a:pt x="17189" y="3492"/>
                </a:cubicBezTo>
                <a:close/>
                <a:moveTo>
                  <a:pt x="17287" y="3512"/>
                </a:moveTo>
                <a:lnTo>
                  <a:pt x="17287" y="3512"/>
                </a:lnTo>
                <a:cubicBezTo>
                  <a:pt x="17301" y="3515"/>
                  <a:pt x="17309" y="3528"/>
                  <a:pt x="17307" y="3542"/>
                </a:cubicBezTo>
                <a:cubicBezTo>
                  <a:pt x="17304" y="3555"/>
                  <a:pt x="17291" y="3564"/>
                  <a:pt x="17277" y="3561"/>
                </a:cubicBezTo>
                <a:cubicBezTo>
                  <a:pt x="17264" y="3559"/>
                  <a:pt x="17255" y="3546"/>
                  <a:pt x="17258" y="3532"/>
                </a:cubicBezTo>
                <a:cubicBezTo>
                  <a:pt x="17260" y="3518"/>
                  <a:pt x="17274" y="3510"/>
                  <a:pt x="17287" y="3512"/>
                </a:cubicBezTo>
                <a:close/>
                <a:moveTo>
                  <a:pt x="17385" y="3532"/>
                </a:moveTo>
                <a:lnTo>
                  <a:pt x="17385" y="3532"/>
                </a:lnTo>
                <a:cubicBezTo>
                  <a:pt x="17399" y="3535"/>
                  <a:pt x="17408" y="3548"/>
                  <a:pt x="17405" y="3562"/>
                </a:cubicBezTo>
                <a:cubicBezTo>
                  <a:pt x="17402" y="3575"/>
                  <a:pt x="17389" y="3584"/>
                  <a:pt x="17375" y="3581"/>
                </a:cubicBezTo>
                <a:cubicBezTo>
                  <a:pt x="17362" y="3579"/>
                  <a:pt x="17353" y="3566"/>
                  <a:pt x="17356" y="3552"/>
                </a:cubicBezTo>
                <a:cubicBezTo>
                  <a:pt x="17358" y="3538"/>
                  <a:pt x="17372" y="3530"/>
                  <a:pt x="17385" y="3532"/>
                </a:cubicBezTo>
                <a:close/>
                <a:moveTo>
                  <a:pt x="17483" y="3552"/>
                </a:moveTo>
                <a:lnTo>
                  <a:pt x="17483" y="3552"/>
                </a:lnTo>
                <a:cubicBezTo>
                  <a:pt x="17497" y="3555"/>
                  <a:pt x="17506" y="3568"/>
                  <a:pt x="17503" y="3582"/>
                </a:cubicBezTo>
                <a:cubicBezTo>
                  <a:pt x="17500" y="3595"/>
                  <a:pt x="17487" y="3604"/>
                  <a:pt x="17473" y="3601"/>
                </a:cubicBezTo>
                <a:cubicBezTo>
                  <a:pt x="17460" y="3599"/>
                  <a:pt x="17451" y="3585"/>
                  <a:pt x="17454" y="3572"/>
                </a:cubicBezTo>
                <a:cubicBezTo>
                  <a:pt x="17456" y="3558"/>
                  <a:pt x="17470" y="3550"/>
                  <a:pt x="17483" y="3552"/>
                </a:cubicBezTo>
                <a:close/>
                <a:moveTo>
                  <a:pt x="17581" y="3572"/>
                </a:moveTo>
                <a:lnTo>
                  <a:pt x="17581" y="3572"/>
                </a:lnTo>
                <a:cubicBezTo>
                  <a:pt x="17595" y="3575"/>
                  <a:pt x="17604" y="3588"/>
                  <a:pt x="17601" y="3602"/>
                </a:cubicBezTo>
                <a:cubicBezTo>
                  <a:pt x="17598" y="3615"/>
                  <a:pt x="17585" y="3624"/>
                  <a:pt x="17571" y="3621"/>
                </a:cubicBezTo>
                <a:cubicBezTo>
                  <a:pt x="17558" y="3619"/>
                  <a:pt x="17549" y="3605"/>
                  <a:pt x="17552" y="3592"/>
                </a:cubicBezTo>
                <a:cubicBezTo>
                  <a:pt x="17555" y="3578"/>
                  <a:pt x="17568" y="3570"/>
                  <a:pt x="17581" y="3572"/>
                </a:cubicBezTo>
                <a:close/>
                <a:moveTo>
                  <a:pt x="17679" y="3592"/>
                </a:moveTo>
                <a:lnTo>
                  <a:pt x="17679" y="3592"/>
                </a:lnTo>
                <a:cubicBezTo>
                  <a:pt x="17693" y="3595"/>
                  <a:pt x="17702" y="3608"/>
                  <a:pt x="17699" y="3622"/>
                </a:cubicBezTo>
                <a:cubicBezTo>
                  <a:pt x="17696" y="3635"/>
                  <a:pt x="17683" y="3644"/>
                  <a:pt x="17670" y="3641"/>
                </a:cubicBezTo>
                <a:lnTo>
                  <a:pt x="17669" y="3641"/>
                </a:lnTo>
                <a:cubicBezTo>
                  <a:pt x="17656" y="3639"/>
                  <a:pt x="17647" y="3625"/>
                  <a:pt x="17650" y="3612"/>
                </a:cubicBezTo>
                <a:cubicBezTo>
                  <a:pt x="17653" y="3598"/>
                  <a:pt x="17666" y="3589"/>
                  <a:pt x="17679" y="3592"/>
                </a:cubicBezTo>
                <a:close/>
                <a:moveTo>
                  <a:pt x="17777" y="3612"/>
                </a:moveTo>
                <a:lnTo>
                  <a:pt x="17777" y="3612"/>
                </a:lnTo>
                <a:cubicBezTo>
                  <a:pt x="17791" y="3615"/>
                  <a:pt x="17800" y="3628"/>
                  <a:pt x="17797" y="3642"/>
                </a:cubicBezTo>
                <a:cubicBezTo>
                  <a:pt x="17794" y="3655"/>
                  <a:pt x="17781" y="3664"/>
                  <a:pt x="17768" y="3661"/>
                </a:cubicBezTo>
                <a:cubicBezTo>
                  <a:pt x="17754" y="3658"/>
                  <a:pt x="17745" y="3645"/>
                  <a:pt x="17748" y="3632"/>
                </a:cubicBezTo>
                <a:cubicBezTo>
                  <a:pt x="17751" y="3618"/>
                  <a:pt x="17764" y="3609"/>
                  <a:pt x="17777" y="3612"/>
                </a:cubicBezTo>
                <a:close/>
                <a:moveTo>
                  <a:pt x="17875" y="3632"/>
                </a:moveTo>
                <a:lnTo>
                  <a:pt x="17875" y="3632"/>
                </a:lnTo>
                <a:cubicBezTo>
                  <a:pt x="17889" y="3635"/>
                  <a:pt x="17898" y="3648"/>
                  <a:pt x="17895" y="3662"/>
                </a:cubicBezTo>
                <a:cubicBezTo>
                  <a:pt x="17892" y="3675"/>
                  <a:pt x="17879" y="3684"/>
                  <a:pt x="17866" y="3681"/>
                </a:cubicBezTo>
                <a:cubicBezTo>
                  <a:pt x="17852" y="3678"/>
                  <a:pt x="17843" y="3665"/>
                  <a:pt x="17846" y="3652"/>
                </a:cubicBezTo>
                <a:cubicBezTo>
                  <a:pt x="17849" y="3638"/>
                  <a:pt x="17862" y="3629"/>
                  <a:pt x="17875" y="3632"/>
                </a:cubicBezTo>
                <a:close/>
                <a:moveTo>
                  <a:pt x="17973" y="3652"/>
                </a:moveTo>
                <a:lnTo>
                  <a:pt x="17973" y="3652"/>
                </a:lnTo>
                <a:cubicBezTo>
                  <a:pt x="17987" y="3655"/>
                  <a:pt x="17996" y="3668"/>
                  <a:pt x="17993" y="3681"/>
                </a:cubicBezTo>
                <a:cubicBezTo>
                  <a:pt x="17990" y="3695"/>
                  <a:pt x="17977" y="3704"/>
                  <a:pt x="17964" y="3701"/>
                </a:cubicBezTo>
                <a:cubicBezTo>
                  <a:pt x="17950" y="3698"/>
                  <a:pt x="17941" y="3685"/>
                  <a:pt x="17944" y="3672"/>
                </a:cubicBezTo>
                <a:cubicBezTo>
                  <a:pt x="17947" y="3658"/>
                  <a:pt x="17960" y="3649"/>
                  <a:pt x="17973" y="3652"/>
                </a:cubicBezTo>
                <a:close/>
                <a:moveTo>
                  <a:pt x="18071" y="3672"/>
                </a:moveTo>
                <a:lnTo>
                  <a:pt x="18072" y="3672"/>
                </a:lnTo>
                <a:cubicBezTo>
                  <a:pt x="18085" y="3675"/>
                  <a:pt x="18094" y="3688"/>
                  <a:pt x="18091" y="3701"/>
                </a:cubicBezTo>
                <a:cubicBezTo>
                  <a:pt x="18088" y="3715"/>
                  <a:pt x="18075" y="3724"/>
                  <a:pt x="18062" y="3721"/>
                </a:cubicBezTo>
                <a:cubicBezTo>
                  <a:pt x="18048" y="3718"/>
                  <a:pt x="18039" y="3705"/>
                  <a:pt x="18042" y="3692"/>
                </a:cubicBezTo>
                <a:cubicBezTo>
                  <a:pt x="18045" y="3678"/>
                  <a:pt x="18058" y="3669"/>
                  <a:pt x="18071" y="3672"/>
                </a:cubicBezTo>
                <a:close/>
                <a:moveTo>
                  <a:pt x="18170" y="3692"/>
                </a:moveTo>
                <a:lnTo>
                  <a:pt x="18170" y="3692"/>
                </a:lnTo>
                <a:cubicBezTo>
                  <a:pt x="18183" y="3695"/>
                  <a:pt x="18192" y="3708"/>
                  <a:pt x="18189" y="3721"/>
                </a:cubicBezTo>
                <a:cubicBezTo>
                  <a:pt x="18186" y="3735"/>
                  <a:pt x="18173" y="3744"/>
                  <a:pt x="18160" y="3741"/>
                </a:cubicBezTo>
                <a:cubicBezTo>
                  <a:pt x="18146" y="3738"/>
                  <a:pt x="18137" y="3725"/>
                  <a:pt x="18140" y="3712"/>
                </a:cubicBezTo>
                <a:cubicBezTo>
                  <a:pt x="18143" y="3698"/>
                  <a:pt x="18156" y="3689"/>
                  <a:pt x="18170" y="3692"/>
                </a:cubicBezTo>
                <a:close/>
                <a:moveTo>
                  <a:pt x="18268" y="3712"/>
                </a:moveTo>
                <a:lnTo>
                  <a:pt x="18268" y="3712"/>
                </a:lnTo>
                <a:cubicBezTo>
                  <a:pt x="18281" y="3715"/>
                  <a:pt x="18290" y="3728"/>
                  <a:pt x="18287" y="3741"/>
                </a:cubicBezTo>
                <a:cubicBezTo>
                  <a:pt x="18285" y="3755"/>
                  <a:pt x="18271" y="3764"/>
                  <a:pt x="18258" y="3761"/>
                </a:cubicBezTo>
                <a:cubicBezTo>
                  <a:pt x="18244" y="3758"/>
                  <a:pt x="18235" y="3745"/>
                  <a:pt x="18238" y="3731"/>
                </a:cubicBezTo>
                <a:cubicBezTo>
                  <a:pt x="18241" y="3718"/>
                  <a:pt x="18254" y="3709"/>
                  <a:pt x="18268" y="3712"/>
                </a:cubicBezTo>
                <a:close/>
                <a:moveTo>
                  <a:pt x="18366" y="3732"/>
                </a:moveTo>
                <a:lnTo>
                  <a:pt x="18366" y="3732"/>
                </a:lnTo>
                <a:cubicBezTo>
                  <a:pt x="18379" y="3735"/>
                  <a:pt x="18388" y="3748"/>
                  <a:pt x="18385" y="3761"/>
                </a:cubicBezTo>
                <a:cubicBezTo>
                  <a:pt x="18383" y="3775"/>
                  <a:pt x="18369" y="3784"/>
                  <a:pt x="18356" y="3781"/>
                </a:cubicBezTo>
                <a:cubicBezTo>
                  <a:pt x="18342" y="3778"/>
                  <a:pt x="18333" y="3765"/>
                  <a:pt x="18336" y="3751"/>
                </a:cubicBezTo>
                <a:cubicBezTo>
                  <a:pt x="18339" y="3738"/>
                  <a:pt x="18352" y="3729"/>
                  <a:pt x="18366" y="3732"/>
                </a:cubicBezTo>
                <a:close/>
                <a:moveTo>
                  <a:pt x="18464" y="3752"/>
                </a:moveTo>
                <a:lnTo>
                  <a:pt x="18464" y="3752"/>
                </a:lnTo>
                <a:cubicBezTo>
                  <a:pt x="18477" y="3754"/>
                  <a:pt x="18486" y="3768"/>
                  <a:pt x="18483" y="3781"/>
                </a:cubicBezTo>
                <a:cubicBezTo>
                  <a:pt x="18481" y="3795"/>
                  <a:pt x="18467" y="3804"/>
                  <a:pt x="18454" y="3801"/>
                </a:cubicBezTo>
                <a:cubicBezTo>
                  <a:pt x="18440" y="3798"/>
                  <a:pt x="18432" y="3785"/>
                  <a:pt x="18434" y="3771"/>
                </a:cubicBezTo>
                <a:cubicBezTo>
                  <a:pt x="18437" y="3758"/>
                  <a:pt x="18450" y="3749"/>
                  <a:pt x="18464" y="3752"/>
                </a:cubicBezTo>
                <a:close/>
                <a:moveTo>
                  <a:pt x="18562" y="3772"/>
                </a:moveTo>
                <a:lnTo>
                  <a:pt x="18562" y="3772"/>
                </a:lnTo>
                <a:cubicBezTo>
                  <a:pt x="18575" y="3774"/>
                  <a:pt x="18584" y="3788"/>
                  <a:pt x="18581" y="3801"/>
                </a:cubicBezTo>
                <a:cubicBezTo>
                  <a:pt x="18579" y="3815"/>
                  <a:pt x="18565" y="3823"/>
                  <a:pt x="18552" y="3821"/>
                </a:cubicBezTo>
                <a:cubicBezTo>
                  <a:pt x="18538" y="3818"/>
                  <a:pt x="18530" y="3805"/>
                  <a:pt x="18532" y="3791"/>
                </a:cubicBezTo>
                <a:cubicBezTo>
                  <a:pt x="18535" y="3778"/>
                  <a:pt x="18548" y="3769"/>
                  <a:pt x="18562" y="3772"/>
                </a:cubicBezTo>
                <a:close/>
                <a:moveTo>
                  <a:pt x="18660" y="3792"/>
                </a:moveTo>
                <a:lnTo>
                  <a:pt x="18660" y="3792"/>
                </a:lnTo>
                <a:cubicBezTo>
                  <a:pt x="18673" y="3794"/>
                  <a:pt x="18682" y="3808"/>
                  <a:pt x="18679" y="3821"/>
                </a:cubicBezTo>
                <a:cubicBezTo>
                  <a:pt x="18677" y="3835"/>
                  <a:pt x="18664" y="3843"/>
                  <a:pt x="18650" y="3841"/>
                </a:cubicBezTo>
                <a:cubicBezTo>
                  <a:pt x="18636" y="3838"/>
                  <a:pt x="18628" y="3825"/>
                  <a:pt x="18630" y="3811"/>
                </a:cubicBezTo>
                <a:cubicBezTo>
                  <a:pt x="18633" y="3798"/>
                  <a:pt x="18646" y="3789"/>
                  <a:pt x="18660" y="3792"/>
                </a:cubicBezTo>
                <a:close/>
                <a:moveTo>
                  <a:pt x="18758" y="3812"/>
                </a:moveTo>
                <a:lnTo>
                  <a:pt x="18758" y="3812"/>
                </a:lnTo>
                <a:cubicBezTo>
                  <a:pt x="18771" y="3814"/>
                  <a:pt x="18780" y="3827"/>
                  <a:pt x="18777" y="3841"/>
                </a:cubicBezTo>
                <a:cubicBezTo>
                  <a:pt x="18775" y="3855"/>
                  <a:pt x="18762" y="3863"/>
                  <a:pt x="18748" y="3861"/>
                </a:cubicBezTo>
                <a:cubicBezTo>
                  <a:pt x="18734" y="3858"/>
                  <a:pt x="18726" y="3845"/>
                  <a:pt x="18728" y="3831"/>
                </a:cubicBezTo>
                <a:cubicBezTo>
                  <a:pt x="18731" y="3818"/>
                  <a:pt x="18744" y="3809"/>
                  <a:pt x="18758" y="3812"/>
                </a:cubicBezTo>
                <a:close/>
                <a:moveTo>
                  <a:pt x="18856" y="3832"/>
                </a:moveTo>
                <a:lnTo>
                  <a:pt x="18856" y="3832"/>
                </a:lnTo>
                <a:cubicBezTo>
                  <a:pt x="18869" y="3834"/>
                  <a:pt x="18878" y="3847"/>
                  <a:pt x="18875" y="3861"/>
                </a:cubicBezTo>
                <a:cubicBezTo>
                  <a:pt x="18873" y="3875"/>
                  <a:pt x="18860" y="3883"/>
                  <a:pt x="18846" y="3881"/>
                </a:cubicBezTo>
                <a:cubicBezTo>
                  <a:pt x="18832" y="3878"/>
                  <a:pt x="18824" y="3865"/>
                  <a:pt x="18826" y="3851"/>
                </a:cubicBezTo>
                <a:cubicBezTo>
                  <a:pt x="18829" y="3838"/>
                  <a:pt x="18842" y="3829"/>
                  <a:pt x="18856" y="3832"/>
                </a:cubicBezTo>
                <a:close/>
                <a:moveTo>
                  <a:pt x="18954" y="3851"/>
                </a:moveTo>
                <a:lnTo>
                  <a:pt x="18954" y="3851"/>
                </a:lnTo>
                <a:cubicBezTo>
                  <a:pt x="18967" y="3854"/>
                  <a:pt x="18976" y="3867"/>
                  <a:pt x="18974" y="3881"/>
                </a:cubicBezTo>
                <a:cubicBezTo>
                  <a:pt x="18971" y="3894"/>
                  <a:pt x="18958" y="3903"/>
                  <a:pt x="18944" y="3901"/>
                </a:cubicBezTo>
                <a:cubicBezTo>
                  <a:pt x="18931" y="3898"/>
                  <a:pt x="18922" y="3885"/>
                  <a:pt x="18924" y="3871"/>
                </a:cubicBezTo>
                <a:cubicBezTo>
                  <a:pt x="18927" y="3858"/>
                  <a:pt x="18940" y="3849"/>
                  <a:pt x="18954" y="3851"/>
                </a:cubicBezTo>
                <a:close/>
                <a:moveTo>
                  <a:pt x="19052" y="3871"/>
                </a:moveTo>
                <a:lnTo>
                  <a:pt x="19052" y="3871"/>
                </a:lnTo>
                <a:cubicBezTo>
                  <a:pt x="19066" y="3874"/>
                  <a:pt x="19074" y="3887"/>
                  <a:pt x="19072" y="3901"/>
                </a:cubicBezTo>
                <a:cubicBezTo>
                  <a:pt x="19069" y="3914"/>
                  <a:pt x="19056" y="3923"/>
                  <a:pt x="19042" y="3920"/>
                </a:cubicBezTo>
                <a:cubicBezTo>
                  <a:pt x="19029" y="3918"/>
                  <a:pt x="19020" y="3905"/>
                  <a:pt x="19022" y="3891"/>
                </a:cubicBezTo>
                <a:cubicBezTo>
                  <a:pt x="19025" y="3878"/>
                  <a:pt x="19038" y="3869"/>
                  <a:pt x="19052" y="3871"/>
                </a:cubicBezTo>
                <a:close/>
                <a:moveTo>
                  <a:pt x="19150" y="3891"/>
                </a:moveTo>
                <a:lnTo>
                  <a:pt x="19150" y="3891"/>
                </a:lnTo>
                <a:cubicBezTo>
                  <a:pt x="19164" y="3894"/>
                  <a:pt x="19172" y="3907"/>
                  <a:pt x="19170" y="3921"/>
                </a:cubicBezTo>
                <a:cubicBezTo>
                  <a:pt x="19167" y="3934"/>
                  <a:pt x="19154" y="3943"/>
                  <a:pt x="19140" y="3940"/>
                </a:cubicBezTo>
                <a:cubicBezTo>
                  <a:pt x="19127" y="3938"/>
                  <a:pt x="19118" y="3925"/>
                  <a:pt x="19121" y="3911"/>
                </a:cubicBezTo>
                <a:cubicBezTo>
                  <a:pt x="19123" y="3897"/>
                  <a:pt x="19136" y="3889"/>
                  <a:pt x="19150" y="3891"/>
                </a:cubicBezTo>
                <a:close/>
                <a:moveTo>
                  <a:pt x="19248" y="3911"/>
                </a:moveTo>
                <a:lnTo>
                  <a:pt x="19248" y="3911"/>
                </a:lnTo>
                <a:cubicBezTo>
                  <a:pt x="19262" y="3914"/>
                  <a:pt x="19270" y="3927"/>
                  <a:pt x="19268" y="3941"/>
                </a:cubicBezTo>
                <a:cubicBezTo>
                  <a:pt x="19265" y="3954"/>
                  <a:pt x="19252" y="3963"/>
                  <a:pt x="19238" y="3960"/>
                </a:cubicBezTo>
                <a:cubicBezTo>
                  <a:pt x="19225" y="3958"/>
                  <a:pt x="19216" y="3944"/>
                  <a:pt x="19219" y="3931"/>
                </a:cubicBezTo>
                <a:cubicBezTo>
                  <a:pt x="19221" y="3917"/>
                  <a:pt x="19234" y="3909"/>
                  <a:pt x="19248" y="3911"/>
                </a:cubicBezTo>
                <a:close/>
                <a:moveTo>
                  <a:pt x="19346" y="3931"/>
                </a:moveTo>
                <a:lnTo>
                  <a:pt x="19346" y="3931"/>
                </a:lnTo>
                <a:cubicBezTo>
                  <a:pt x="19360" y="3934"/>
                  <a:pt x="19368" y="3947"/>
                  <a:pt x="19366" y="3961"/>
                </a:cubicBezTo>
                <a:cubicBezTo>
                  <a:pt x="19363" y="3974"/>
                  <a:pt x="19350" y="3983"/>
                  <a:pt x="19336" y="3980"/>
                </a:cubicBezTo>
                <a:cubicBezTo>
                  <a:pt x="19323" y="3978"/>
                  <a:pt x="19314" y="3964"/>
                  <a:pt x="19317" y="3951"/>
                </a:cubicBezTo>
                <a:cubicBezTo>
                  <a:pt x="19319" y="3937"/>
                  <a:pt x="19333" y="3929"/>
                  <a:pt x="19346" y="3931"/>
                </a:cubicBezTo>
                <a:close/>
                <a:moveTo>
                  <a:pt x="19444" y="3951"/>
                </a:moveTo>
                <a:lnTo>
                  <a:pt x="19444" y="3951"/>
                </a:lnTo>
                <a:cubicBezTo>
                  <a:pt x="19458" y="3954"/>
                  <a:pt x="19466" y="3967"/>
                  <a:pt x="19464" y="3981"/>
                </a:cubicBezTo>
                <a:cubicBezTo>
                  <a:pt x="19461" y="3994"/>
                  <a:pt x="19448" y="4003"/>
                  <a:pt x="19434" y="4000"/>
                </a:cubicBezTo>
                <a:cubicBezTo>
                  <a:pt x="19421" y="3998"/>
                  <a:pt x="19412" y="3984"/>
                  <a:pt x="19415" y="3971"/>
                </a:cubicBezTo>
                <a:cubicBezTo>
                  <a:pt x="19417" y="3957"/>
                  <a:pt x="19431" y="3949"/>
                  <a:pt x="19444" y="3951"/>
                </a:cubicBezTo>
                <a:close/>
                <a:moveTo>
                  <a:pt x="19542" y="3971"/>
                </a:moveTo>
                <a:lnTo>
                  <a:pt x="19542" y="3971"/>
                </a:lnTo>
                <a:cubicBezTo>
                  <a:pt x="19556" y="3974"/>
                  <a:pt x="19565" y="3987"/>
                  <a:pt x="19562" y="4001"/>
                </a:cubicBezTo>
                <a:cubicBezTo>
                  <a:pt x="19559" y="4014"/>
                  <a:pt x="19546" y="4023"/>
                  <a:pt x="19532" y="4020"/>
                </a:cubicBezTo>
                <a:cubicBezTo>
                  <a:pt x="19519" y="4017"/>
                  <a:pt x="19510" y="4004"/>
                  <a:pt x="19513" y="3991"/>
                </a:cubicBezTo>
                <a:cubicBezTo>
                  <a:pt x="19515" y="3977"/>
                  <a:pt x="19529" y="3968"/>
                  <a:pt x="19542" y="3971"/>
                </a:cubicBezTo>
                <a:close/>
                <a:moveTo>
                  <a:pt x="19640" y="3991"/>
                </a:moveTo>
                <a:lnTo>
                  <a:pt x="19640" y="3991"/>
                </a:lnTo>
                <a:cubicBezTo>
                  <a:pt x="19654" y="3994"/>
                  <a:pt x="19663" y="4007"/>
                  <a:pt x="19660" y="4021"/>
                </a:cubicBezTo>
                <a:cubicBezTo>
                  <a:pt x="19657" y="4034"/>
                  <a:pt x="19644" y="4043"/>
                  <a:pt x="19630" y="4040"/>
                </a:cubicBezTo>
                <a:cubicBezTo>
                  <a:pt x="19617" y="4037"/>
                  <a:pt x="19608" y="4024"/>
                  <a:pt x="19611" y="4011"/>
                </a:cubicBezTo>
                <a:cubicBezTo>
                  <a:pt x="19613" y="3997"/>
                  <a:pt x="19627" y="3988"/>
                  <a:pt x="19640" y="3991"/>
                </a:cubicBezTo>
                <a:close/>
                <a:moveTo>
                  <a:pt x="19738" y="4011"/>
                </a:moveTo>
                <a:lnTo>
                  <a:pt x="19738" y="4011"/>
                </a:lnTo>
                <a:cubicBezTo>
                  <a:pt x="19752" y="4014"/>
                  <a:pt x="19761" y="4027"/>
                  <a:pt x="19758" y="4040"/>
                </a:cubicBezTo>
                <a:cubicBezTo>
                  <a:pt x="19755" y="4054"/>
                  <a:pt x="19742" y="4063"/>
                  <a:pt x="19728" y="4060"/>
                </a:cubicBezTo>
                <a:cubicBezTo>
                  <a:pt x="19715" y="4057"/>
                  <a:pt x="19706" y="4044"/>
                  <a:pt x="19709" y="4031"/>
                </a:cubicBezTo>
                <a:cubicBezTo>
                  <a:pt x="19712" y="4017"/>
                  <a:pt x="19725" y="4008"/>
                  <a:pt x="19738" y="4011"/>
                </a:cubicBezTo>
                <a:close/>
                <a:moveTo>
                  <a:pt x="19836" y="4031"/>
                </a:moveTo>
                <a:lnTo>
                  <a:pt x="19836" y="4031"/>
                </a:lnTo>
                <a:cubicBezTo>
                  <a:pt x="19850" y="4034"/>
                  <a:pt x="19859" y="4047"/>
                  <a:pt x="19856" y="4060"/>
                </a:cubicBezTo>
                <a:cubicBezTo>
                  <a:pt x="19853" y="4074"/>
                  <a:pt x="19840" y="4083"/>
                  <a:pt x="19827" y="4080"/>
                </a:cubicBezTo>
                <a:lnTo>
                  <a:pt x="19826" y="4080"/>
                </a:lnTo>
                <a:cubicBezTo>
                  <a:pt x="19813" y="4077"/>
                  <a:pt x="19804" y="4064"/>
                  <a:pt x="19807" y="4051"/>
                </a:cubicBezTo>
                <a:cubicBezTo>
                  <a:pt x="19810" y="4037"/>
                  <a:pt x="19823" y="4028"/>
                  <a:pt x="19836" y="4031"/>
                </a:cubicBezTo>
                <a:close/>
                <a:moveTo>
                  <a:pt x="19934" y="4051"/>
                </a:moveTo>
                <a:lnTo>
                  <a:pt x="19934" y="4051"/>
                </a:lnTo>
                <a:cubicBezTo>
                  <a:pt x="19948" y="4054"/>
                  <a:pt x="19957" y="4067"/>
                  <a:pt x="19954" y="4080"/>
                </a:cubicBezTo>
                <a:cubicBezTo>
                  <a:pt x="19951" y="4094"/>
                  <a:pt x="19938" y="4103"/>
                  <a:pt x="19925" y="4100"/>
                </a:cubicBezTo>
                <a:cubicBezTo>
                  <a:pt x="19911" y="4097"/>
                  <a:pt x="19902" y="4084"/>
                  <a:pt x="19905" y="4071"/>
                </a:cubicBezTo>
                <a:cubicBezTo>
                  <a:pt x="19908" y="4057"/>
                  <a:pt x="19921" y="4048"/>
                  <a:pt x="19934" y="4051"/>
                </a:cubicBezTo>
                <a:close/>
                <a:moveTo>
                  <a:pt x="20032" y="4071"/>
                </a:moveTo>
                <a:lnTo>
                  <a:pt x="20032" y="4071"/>
                </a:lnTo>
                <a:cubicBezTo>
                  <a:pt x="20046" y="4074"/>
                  <a:pt x="20055" y="4087"/>
                  <a:pt x="20052" y="4100"/>
                </a:cubicBezTo>
                <a:cubicBezTo>
                  <a:pt x="20049" y="4114"/>
                  <a:pt x="20036" y="4123"/>
                  <a:pt x="20023" y="4120"/>
                </a:cubicBezTo>
                <a:cubicBezTo>
                  <a:pt x="20009" y="4117"/>
                  <a:pt x="20000" y="4104"/>
                  <a:pt x="20003" y="4091"/>
                </a:cubicBezTo>
                <a:cubicBezTo>
                  <a:pt x="20006" y="4077"/>
                  <a:pt x="20019" y="4068"/>
                  <a:pt x="20032" y="4071"/>
                </a:cubicBezTo>
                <a:close/>
                <a:moveTo>
                  <a:pt x="20130" y="4091"/>
                </a:moveTo>
                <a:lnTo>
                  <a:pt x="20130" y="4091"/>
                </a:lnTo>
                <a:cubicBezTo>
                  <a:pt x="20144" y="4094"/>
                  <a:pt x="20153" y="4107"/>
                  <a:pt x="20150" y="4120"/>
                </a:cubicBezTo>
                <a:cubicBezTo>
                  <a:pt x="20147" y="4134"/>
                  <a:pt x="20134" y="4143"/>
                  <a:pt x="20121" y="4140"/>
                </a:cubicBezTo>
                <a:cubicBezTo>
                  <a:pt x="20107" y="4137"/>
                  <a:pt x="20098" y="4124"/>
                  <a:pt x="20101" y="4110"/>
                </a:cubicBezTo>
                <a:cubicBezTo>
                  <a:pt x="20104" y="4097"/>
                  <a:pt x="20117" y="4088"/>
                  <a:pt x="20130" y="4091"/>
                </a:cubicBezTo>
                <a:close/>
                <a:moveTo>
                  <a:pt x="20228" y="4111"/>
                </a:moveTo>
                <a:lnTo>
                  <a:pt x="20229" y="4111"/>
                </a:lnTo>
                <a:cubicBezTo>
                  <a:pt x="20242" y="4114"/>
                  <a:pt x="20251" y="4127"/>
                  <a:pt x="20248" y="4140"/>
                </a:cubicBezTo>
                <a:cubicBezTo>
                  <a:pt x="20245" y="4154"/>
                  <a:pt x="20232" y="4163"/>
                  <a:pt x="20219" y="4160"/>
                </a:cubicBezTo>
                <a:cubicBezTo>
                  <a:pt x="20205" y="4157"/>
                  <a:pt x="20196" y="4144"/>
                  <a:pt x="20199" y="4130"/>
                </a:cubicBezTo>
                <a:cubicBezTo>
                  <a:pt x="20202" y="4117"/>
                  <a:pt x="20215" y="4108"/>
                  <a:pt x="20228" y="4111"/>
                </a:cubicBezTo>
                <a:close/>
                <a:moveTo>
                  <a:pt x="20327" y="4131"/>
                </a:moveTo>
                <a:lnTo>
                  <a:pt x="20327" y="4131"/>
                </a:lnTo>
                <a:cubicBezTo>
                  <a:pt x="20340" y="4133"/>
                  <a:pt x="20349" y="4147"/>
                  <a:pt x="20346" y="4160"/>
                </a:cubicBezTo>
                <a:cubicBezTo>
                  <a:pt x="20343" y="4174"/>
                  <a:pt x="20330" y="4182"/>
                  <a:pt x="20317" y="4180"/>
                </a:cubicBezTo>
                <a:cubicBezTo>
                  <a:pt x="20303" y="4177"/>
                  <a:pt x="20294" y="4164"/>
                  <a:pt x="20297" y="4150"/>
                </a:cubicBezTo>
                <a:cubicBezTo>
                  <a:pt x="20300" y="4137"/>
                  <a:pt x="20313" y="4128"/>
                  <a:pt x="20327" y="4131"/>
                </a:cubicBezTo>
                <a:close/>
                <a:moveTo>
                  <a:pt x="20425" y="4151"/>
                </a:moveTo>
                <a:lnTo>
                  <a:pt x="20425" y="4151"/>
                </a:lnTo>
                <a:cubicBezTo>
                  <a:pt x="20438" y="4153"/>
                  <a:pt x="20447" y="4167"/>
                  <a:pt x="20444" y="4180"/>
                </a:cubicBezTo>
                <a:cubicBezTo>
                  <a:pt x="20442" y="4194"/>
                  <a:pt x="20428" y="4202"/>
                  <a:pt x="20415" y="4200"/>
                </a:cubicBezTo>
                <a:cubicBezTo>
                  <a:pt x="20401" y="4197"/>
                  <a:pt x="20392" y="4184"/>
                  <a:pt x="20395" y="4170"/>
                </a:cubicBezTo>
                <a:cubicBezTo>
                  <a:pt x="20398" y="4157"/>
                  <a:pt x="20411" y="4148"/>
                  <a:pt x="20425" y="4151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6" name="Freeform 71"/>
          <p:cNvSpPr>
            <a:spLocks noEditPoints="1"/>
          </p:cNvSpPr>
          <p:nvPr/>
        </p:nvSpPr>
        <p:spPr bwMode="auto">
          <a:xfrm rot="16200000">
            <a:off x="1589894" y="2678113"/>
            <a:ext cx="2762250" cy="374650"/>
          </a:xfrm>
          <a:custGeom>
            <a:avLst/>
            <a:gdLst>
              <a:gd name="T0" fmla="*/ 2147483647 w 20819"/>
              <a:gd name="T1" fmla="*/ 2147483647 h 1383"/>
              <a:gd name="T2" fmla="*/ 2147483647 w 20819"/>
              <a:gd name="T3" fmla="*/ 2147483647 h 1383"/>
              <a:gd name="T4" fmla="*/ 2147483647 w 20819"/>
              <a:gd name="T5" fmla="*/ 2147483647 h 1383"/>
              <a:gd name="T6" fmla="*/ 2147483647 w 20819"/>
              <a:gd name="T7" fmla="*/ 2147483647 h 1383"/>
              <a:gd name="T8" fmla="*/ 2147483647 w 20819"/>
              <a:gd name="T9" fmla="*/ 2147483647 h 1383"/>
              <a:gd name="T10" fmla="*/ 2147483647 w 20819"/>
              <a:gd name="T11" fmla="*/ 2147483647 h 1383"/>
              <a:gd name="T12" fmla="*/ 2147483647 w 20819"/>
              <a:gd name="T13" fmla="*/ 2147483647 h 1383"/>
              <a:gd name="T14" fmla="*/ 2147483647 w 20819"/>
              <a:gd name="T15" fmla="*/ 2147483647 h 1383"/>
              <a:gd name="T16" fmla="*/ 2147483647 w 20819"/>
              <a:gd name="T17" fmla="*/ 2147483647 h 1383"/>
              <a:gd name="T18" fmla="*/ 2147483647 w 20819"/>
              <a:gd name="T19" fmla="*/ 2147483647 h 1383"/>
              <a:gd name="T20" fmla="*/ 2147483647 w 20819"/>
              <a:gd name="T21" fmla="*/ 2147483647 h 1383"/>
              <a:gd name="T22" fmla="*/ 2147483647 w 20819"/>
              <a:gd name="T23" fmla="*/ 2147483647 h 1383"/>
              <a:gd name="T24" fmla="*/ 2147483647 w 20819"/>
              <a:gd name="T25" fmla="*/ 2147483647 h 1383"/>
              <a:gd name="T26" fmla="*/ 2147483647 w 20819"/>
              <a:gd name="T27" fmla="*/ 2147483647 h 1383"/>
              <a:gd name="T28" fmla="*/ 2147483647 w 20819"/>
              <a:gd name="T29" fmla="*/ 2147483647 h 1383"/>
              <a:gd name="T30" fmla="*/ 2147483647 w 20819"/>
              <a:gd name="T31" fmla="*/ 2147483647 h 1383"/>
              <a:gd name="T32" fmla="*/ 2147483647 w 20819"/>
              <a:gd name="T33" fmla="*/ 2147483647 h 1383"/>
              <a:gd name="T34" fmla="*/ 2147483647 w 20819"/>
              <a:gd name="T35" fmla="*/ 2147483647 h 1383"/>
              <a:gd name="T36" fmla="*/ 2147483647 w 20819"/>
              <a:gd name="T37" fmla="*/ 2147483647 h 1383"/>
              <a:gd name="T38" fmla="*/ 2147483647 w 20819"/>
              <a:gd name="T39" fmla="*/ 2147483647 h 1383"/>
              <a:gd name="T40" fmla="*/ 2147483647 w 20819"/>
              <a:gd name="T41" fmla="*/ 2147483647 h 1383"/>
              <a:gd name="T42" fmla="*/ 2147483647 w 20819"/>
              <a:gd name="T43" fmla="*/ 2147483647 h 1383"/>
              <a:gd name="T44" fmla="*/ 2147483647 w 20819"/>
              <a:gd name="T45" fmla="*/ 2147483647 h 1383"/>
              <a:gd name="T46" fmla="*/ 2147483647 w 20819"/>
              <a:gd name="T47" fmla="*/ 2147483647 h 1383"/>
              <a:gd name="T48" fmla="*/ 2147483647 w 20819"/>
              <a:gd name="T49" fmla="*/ 2147483647 h 1383"/>
              <a:gd name="T50" fmla="*/ 2147483647 w 20819"/>
              <a:gd name="T51" fmla="*/ 2147483647 h 1383"/>
              <a:gd name="T52" fmla="*/ 2147483647 w 20819"/>
              <a:gd name="T53" fmla="*/ 2147483647 h 1383"/>
              <a:gd name="T54" fmla="*/ 2147483647 w 20819"/>
              <a:gd name="T55" fmla="*/ 2147483647 h 1383"/>
              <a:gd name="T56" fmla="*/ 2147483647 w 20819"/>
              <a:gd name="T57" fmla="*/ 2147483647 h 1383"/>
              <a:gd name="T58" fmla="*/ 2147483647 w 20819"/>
              <a:gd name="T59" fmla="*/ 2147483647 h 1383"/>
              <a:gd name="T60" fmla="*/ 2147483647 w 20819"/>
              <a:gd name="T61" fmla="*/ 2147483647 h 1383"/>
              <a:gd name="T62" fmla="*/ 2147483647 w 20819"/>
              <a:gd name="T63" fmla="*/ 2147483647 h 1383"/>
              <a:gd name="T64" fmla="*/ 2147483647 w 20819"/>
              <a:gd name="T65" fmla="*/ 2147483647 h 1383"/>
              <a:gd name="T66" fmla="*/ 2147483647 w 20819"/>
              <a:gd name="T67" fmla="*/ 2147483647 h 1383"/>
              <a:gd name="T68" fmla="*/ 2147483647 w 20819"/>
              <a:gd name="T69" fmla="*/ 2147483647 h 1383"/>
              <a:gd name="T70" fmla="*/ 2147483647 w 20819"/>
              <a:gd name="T71" fmla="*/ 2147483647 h 1383"/>
              <a:gd name="T72" fmla="*/ 2147483647 w 20819"/>
              <a:gd name="T73" fmla="*/ 2147483647 h 1383"/>
              <a:gd name="T74" fmla="*/ 2147483647 w 20819"/>
              <a:gd name="T75" fmla="*/ 2147483647 h 1383"/>
              <a:gd name="T76" fmla="*/ 2147483647 w 20819"/>
              <a:gd name="T77" fmla="*/ 2147483647 h 1383"/>
              <a:gd name="T78" fmla="*/ 2147483647 w 20819"/>
              <a:gd name="T79" fmla="*/ 2147483647 h 1383"/>
              <a:gd name="T80" fmla="*/ 2147483647 w 20819"/>
              <a:gd name="T81" fmla="*/ 2147483647 h 1383"/>
              <a:gd name="T82" fmla="*/ 2147483647 w 20819"/>
              <a:gd name="T83" fmla="*/ 2147483647 h 1383"/>
              <a:gd name="T84" fmla="*/ 2147483647 w 20819"/>
              <a:gd name="T85" fmla="*/ 2147483647 h 1383"/>
              <a:gd name="T86" fmla="*/ 2147483647 w 20819"/>
              <a:gd name="T87" fmla="*/ 2147483647 h 1383"/>
              <a:gd name="T88" fmla="*/ 2147483647 w 20819"/>
              <a:gd name="T89" fmla="*/ 2147483647 h 1383"/>
              <a:gd name="T90" fmla="*/ 2147483647 w 20819"/>
              <a:gd name="T91" fmla="*/ 2147483647 h 1383"/>
              <a:gd name="T92" fmla="*/ 2147483647 w 20819"/>
              <a:gd name="T93" fmla="*/ 2147483647 h 1383"/>
              <a:gd name="T94" fmla="*/ 2147483647 w 20819"/>
              <a:gd name="T95" fmla="*/ 2147483647 h 1383"/>
              <a:gd name="T96" fmla="*/ 2147483647 w 20819"/>
              <a:gd name="T97" fmla="*/ 2147483647 h 1383"/>
              <a:gd name="T98" fmla="*/ 2147483647 w 20819"/>
              <a:gd name="T99" fmla="*/ 2147483647 h 1383"/>
              <a:gd name="T100" fmla="*/ 2147483647 w 20819"/>
              <a:gd name="T101" fmla="*/ 2147483647 h 1383"/>
              <a:gd name="T102" fmla="*/ 2147483647 w 20819"/>
              <a:gd name="T103" fmla="*/ 2147483647 h 1383"/>
              <a:gd name="T104" fmla="*/ 2147483647 w 20819"/>
              <a:gd name="T105" fmla="*/ 2147483647 h 1383"/>
              <a:gd name="T106" fmla="*/ 2147483647 w 20819"/>
              <a:gd name="T107" fmla="*/ 2147483647 h 1383"/>
              <a:gd name="T108" fmla="*/ 2147483647 w 20819"/>
              <a:gd name="T109" fmla="*/ 2147483647 h 1383"/>
              <a:gd name="T110" fmla="*/ 2147483647 w 20819"/>
              <a:gd name="T111" fmla="*/ 2147483647 h 1383"/>
              <a:gd name="T112" fmla="*/ 2147483647 w 20819"/>
              <a:gd name="T113" fmla="*/ 2147483647 h 1383"/>
              <a:gd name="T114" fmla="*/ 2147483647 w 20819"/>
              <a:gd name="T115" fmla="*/ 2147483647 h 1383"/>
              <a:gd name="T116" fmla="*/ 2147483647 w 20819"/>
              <a:gd name="T117" fmla="*/ 2147483647 h 1383"/>
              <a:gd name="T118" fmla="*/ 2147483647 w 20819"/>
              <a:gd name="T119" fmla="*/ 2147483647 h 1383"/>
              <a:gd name="T120" fmla="*/ 2147483647 w 20819"/>
              <a:gd name="T121" fmla="*/ 2147483647 h 1383"/>
              <a:gd name="T122" fmla="*/ 2147483647 w 20819"/>
              <a:gd name="T123" fmla="*/ 2147483647 h 1383"/>
              <a:gd name="T124" fmla="*/ 2147483647 w 20819"/>
              <a:gd name="T125" fmla="*/ 2147483647 h 138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819"/>
              <a:gd name="T190" fmla="*/ 0 h 1383"/>
              <a:gd name="T191" fmla="*/ 20819 w 20819"/>
              <a:gd name="T192" fmla="*/ 1383 h 138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819" h="1383">
                <a:moveTo>
                  <a:pt x="27" y="1"/>
                </a:moveTo>
                <a:lnTo>
                  <a:pt x="27" y="1"/>
                </a:lnTo>
                <a:cubicBezTo>
                  <a:pt x="41" y="1"/>
                  <a:pt x="51" y="13"/>
                  <a:pt x="51" y="27"/>
                </a:cubicBezTo>
                <a:cubicBezTo>
                  <a:pt x="50" y="41"/>
                  <a:pt x="39" y="51"/>
                  <a:pt x="25" y="51"/>
                </a:cubicBezTo>
                <a:cubicBezTo>
                  <a:pt x="11" y="50"/>
                  <a:pt x="0" y="39"/>
                  <a:pt x="1" y="25"/>
                </a:cubicBezTo>
                <a:cubicBezTo>
                  <a:pt x="1" y="11"/>
                  <a:pt x="13" y="0"/>
                  <a:pt x="27" y="1"/>
                </a:cubicBezTo>
                <a:close/>
                <a:moveTo>
                  <a:pt x="127" y="7"/>
                </a:moveTo>
                <a:lnTo>
                  <a:pt x="127" y="7"/>
                </a:lnTo>
                <a:cubicBezTo>
                  <a:pt x="140" y="8"/>
                  <a:pt x="151" y="19"/>
                  <a:pt x="151" y="33"/>
                </a:cubicBezTo>
                <a:cubicBezTo>
                  <a:pt x="150" y="47"/>
                  <a:pt x="139" y="58"/>
                  <a:pt x="125" y="57"/>
                </a:cubicBezTo>
                <a:cubicBezTo>
                  <a:pt x="111" y="57"/>
                  <a:pt x="100" y="45"/>
                  <a:pt x="101" y="31"/>
                </a:cubicBezTo>
                <a:cubicBezTo>
                  <a:pt x="101" y="17"/>
                  <a:pt x="113" y="7"/>
                  <a:pt x="127" y="7"/>
                </a:cubicBezTo>
                <a:close/>
                <a:moveTo>
                  <a:pt x="226" y="14"/>
                </a:moveTo>
                <a:lnTo>
                  <a:pt x="227" y="14"/>
                </a:lnTo>
                <a:cubicBezTo>
                  <a:pt x="240" y="14"/>
                  <a:pt x="251" y="26"/>
                  <a:pt x="251" y="40"/>
                </a:cubicBezTo>
                <a:cubicBezTo>
                  <a:pt x="250" y="53"/>
                  <a:pt x="238" y="64"/>
                  <a:pt x="225" y="64"/>
                </a:cubicBezTo>
                <a:cubicBezTo>
                  <a:pt x="211" y="63"/>
                  <a:pt x="200" y="51"/>
                  <a:pt x="201" y="38"/>
                </a:cubicBezTo>
                <a:cubicBezTo>
                  <a:pt x="201" y="24"/>
                  <a:pt x="213" y="13"/>
                  <a:pt x="226" y="14"/>
                </a:cubicBezTo>
                <a:close/>
                <a:moveTo>
                  <a:pt x="326" y="20"/>
                </a:moveTo>
                <a:lnTo>
                  <a:pt x="326" y="20"/>
                </a:lnTo>
                <a:cubicBezTo>
                  <a:pt x="340" y="21"/>
                  <a:pt x="351" y="32"/>
                  <a:pt x="350" y="46"/>
                </a:cubicBezTo>
                <a:cubicBezTo>
                  <a:pt x="350" y="60"/>
                  <a:pt x="338" y="71"/>
                  <a:pt x="324" y="70"/>
                </a:cubicBezTo>
                <a:cubicBezTo>
                  <a:pt x="311" y="69"/>
                  <a:pt x="300" y="58"/>
                  <a:pt x="300" y="44"/>
                </a:cubicBezTo>
                <a:cubicBezTo>
                  <a:pt x="301" y="30"/>
                  <a:pt x="313" y="19"/>
                  <a:pt x="326" y="20"/>
                </a:cubicBezTo>
                <a:close/>
                <a:moveTo>
                  <a:pt x="426" y="26"/>
                </a:moveTo>
                <a:lnTo>
                  <a:pt x="426" y="26"/>
                </a:lnTo>
                <a:cubicBezTo>
                  <a:pt x="440" y="27"/>
                  <a:pt x="451" y="39"/>
                  <a:pt x="450" y="52"/>
                </a:cubicBezTo>
                <a:cubicBezTo>
                  <a:pt x="450" y="66"/>
                  <a:pt x="438" y="77"/>
                  <a:pt x="424" y="76"/>
                </a:cubicBezTo>
                <a:cubicBezTo>
                  <a:pt x="410" y="76"/>
                  <a:pt x="400" y="64"/>
                  <a:pt x="400" y="50"/>
                </a:cubicBezTo>
                <a:cubicBezTo>
                  <a:pt x="401" y="37"/>
                  <a:pt x="412" y="26"/>
                  <a:pt x="426" y="26"/>
                </a:cubicBezTo>
                <a:close/>
                <a:moveTo>
                  <a:pt x="526" y="33"/>
                </a:moveTo>
                <a:lnTo>
                  <a:pt x="526" y="33"/>
                </a:lnTo>
                <a:cubicBezTo>
                  <a:pt x="540" y="33"/>
                  <a:pt x="551" y="45"/>
                  <a:pt x="550" y="59"/>
                </a:cubicBezTo>
                <a:cubicBezTo>
                  <a:pt x="550" y="73"/>
                  <a:pt x="538" y="83"/>
                  <a:pt x="524" y="83"/>
                </a:cubicBezTo>
                <a:cubicBezTo>
                  <a:pt x="510" y="82"/>
                  <a:pt x="500" y="71"/>
                  <a:pt x="500" y="57"/>
                </a:cubicBezTo>
                <a:cubicBezTo>
                  <a:pt x="501" y="43"/>
                  <a:pt x="512" y="32"/>
                  <a:pt x="526" y="33"/>
                </a:cubicBezTo>
                <a:close/>
                <a:moveTo>
                  <a:pt x="626" y="39"/>
                </a:moveTo>
                <a:lnTo>
                  <a:pt x="626" y="39"/>
                </a:lnTo>
                <a:cubicBezTo>
                  <a:pt x="640" y="40"/>
                  <a:pt x="650" y="51"/>
                  <a:pt x="650" y="65"/>
                </a:cubicBezTo>
                <a:cubicBezTo>
                  <a:pt x="649" y="79"/>
                  <a:pt x="638" y="90"/>
                  <a:pt x="624" y="89"/>
                </a:cubicBezTo>
                <a:cubicBezTo>
                  <a:pt x="610" y="89"/>
                  <a:pt x="599" y="77"/>
                  <a:pt x="600" y="63"/>
                </a:cubicBezTo>
                <a:cubicBezTo>
                  <a:pt x="600" y="49"/>
                  <a:pt x="612" y="39"/>
                  <a:pt x="626" y="39"/>
                </a:cubicBezTo>
                <a:close/>
                <a:moveTo>
                  <a:pt x="726" y="46"/>
                </a:moveTo>
                <a:lnTo>
                  <a:pt x="726" y="46"/>
                </a:lnTo>
                <a:cubicBezTo>
                  <a:pt x="740" y="46"/>
                  <a:pt x="750" y="58"/>
                  <a:pt x="750" y="72"/>
                </a:cubicBezTo>
                <a:cubicBezTo>
                  <a:pt x="749" y="85"/>
                  <a:pt x="738" y="96"/>
                  <a:pt x="724" y="96"/>
                </a:cubicBezTo>
                <a:cubicBezTo>
                  <a:pt x="710" y="95"/>
                  <a:pt x="699" y="83"/>
                  <a:pt x="700" y="70"/>
                </a:cubicBezTo>
                <a:cubicBezTo>
                  <a:pt x="700" y="56"/>
                  <a:pt x="712" y="45"/>
                  <a:pt x="726" y="46"/>
                </a:cubicBezTo>
                <a:close/>
                <a:moveTo>
                  <a:pt x="826" y="52"/>
                </a:moveTo>
                <a:lnTo>
                  <a:pt x="826" y="52"/>
                </a:lnTo>
                <a:cubicBezTo>
                  <a:pt x="839" y="53"/>
                  <a:pt x="850" y="64"/>
                  <a:pt x="850" y="78"/>
                </a:cubicBezTo>
                <a:cubicBezTo>
                  <a:pt x="849" y="92"/>
                  <a:pt x="837" y="103"/>
                  <a:pt x="824" y="102"/>
                </a:cubicBezTo>
                <a:cubicBezTo>
                  <a:pt x="810" y="101"/>
                  <a:pt x="799" y="90"/>
                  <a:pt x="800" y="76"/>
                </a:cubicBezTo>
                <a:cubicBezTo>
                  <a:pt x="800" y="62"/>
                  <a:pt x="812" y="51"/>
                  <a:pt x="826" y="52"/>
                </a:cubicBezTo>
                <a:close/>
                <a:moveTo>
                  <a:pt x="925" y="58"/>
                </a:moveTo>
                <a:lnTo>
                  <a:pt x="925" y="58"/>
                </a:lnTo>
                <a:cubicBezTo>
                  <a:pt x="939" y="59"/>
                  <a:pt x="950" y="71"/>
                  <a:pt x="949" y="84"/>
                </a:cubicBezTo>
                <a:cubicBezTo>
                  <a:pt x="949" y="98"/>
                  <a:pt x="937" y="109"/>
                  <a:pt x="923" y="108"/>
                </a:cubicBezTo>
                <a:cubicBezTo>
                  <a:pt x="910" y="108"/>
                  <a:pt x="899" y="96"/>
                  <a:pt x="899" y="82"/>
                </a:cubicBezTo>
                <a:cubicBezTo>
                  <a:pt x="900" y="69"/>
                  <a:pt x="912" y="58"/>
                  <a:pt x="925" y="58"/>
                </a:cubicBezTo>
                <a:close/>
                <a:moveTo>
                  <a:pt x="1025" y="65"/>
                </a:moveTo>
                <a:lnTo>
                  <a:pt x="1025" y="65"/>
                </a:lnTo>
                <a:cubicBezTo>
                  <a:pt x="1039" y="65"/>
                  <a:pt x="1050" y="77"/>
                  <a:pt x="1049" y="91"/>
                </a:cubicBezTo>
                <a:cubicBezTo>
                  <a:pt x="1049" y="105"/>
                  <a:pt x="1037" y="115"/>
                  <a:pt x="1023" y="115"/>
                </a:cubicBezTo>
                <a:cubicBezTo>
                  <a:pt x="1009" y="114"/>
                  <a:pt x="999" y="103"/>
                  <a:pt x="999" y="89"/>
                </a:cubicBezTo>
                <a:cubicBezTo>
                  <a:pt x="1000" y="75"/>
                  <a:pt x="1011" y="64"/>
                  <a:pt x="1025" y="65"/>
                </a:cubicBezTo>
                <a:close/>
                <a:moveTo>
                  <a:pt x="1125" y="71"/>
                </a:moveTo>
                <a:lnTo>
                  <a:pt x="1125" y="71"/>
                </a:lnTo>
                <a:cubicBezTo>
                  <a:pt x="1139" y="72"/>
                  <a:pt x="1150" y="83"/>
                  <a:pt x="1149" y="97"/>
                </a:cubicBezTo>
                <a:cubicBezTo>
                  <a:pt x="1149" y="111"/>
                  <a:pt x="1137" y="122"/>
                  <a:pt x="1123" y="121"/>
                </a:cubicBezTo>
                <a:cubicBezTo>
                  <a:pt x="1109" y="121"/>
                  <a:pt x="1099" y="109"/>
                  <a:pt x="1099" y="95"/>
                </a:cubicBezTo>
                <a:cubicBezTo>
                  <a:pt x="1100" y="81"/>
                  <a:pt x="1111" y="71"/>
                  <a:pt x="1125" y="71"/>
                </a:cubicBezTo>
                <a:close/>
                <a:moveTo>
                  <a:pt x="1225" y="78"/>
                </a:moveTo>
                <a:lnTo>
                  <a:pt x="1225" y="78"/>
                </a:lnTo>
                <a:cubicBezTo>
                  <a:pt x="1239" y="78"/>
                  <a:pt x="1250" y="90"/>
                  <a:pt x="1249" y="104"/>
                </a:cubicBezTo>
                <a:cubicBezTo>
                  <a:pt x="1248" y="117"/>
                  <a:pt x="1237" y="128"/>
                  <a:pt x="1223" y="128"/>
                </a:cubicBezTo>
                <a:cubicBezTo>
                  <a:pt x="1209" y="127"/>
                  <a:pt x="1198" y="115"/>
                  <a:pt x="1199" y="102"/>
                </a:cubicBezTo>
                <a:cubicBezTo>
                  <a:pt x="1199" y="88"/>
                  <a:pt x="1211" y="77"/>
                  <a:pt x="1225" y="78"/>
                </a:cubicBezTo>
                <a:close/>
                <a:moveTo>
                  <a:pt x="1325" y="84"/>
                </a:moveTo>
                <a:lnTo>
                  <a:pt x="1325" y="84"/>
                </a:lnTo>
                <a:cubicBezTo>
                  <a:pt x="1339" y="85"/>
                  <a:pt x="1349" y="96"/>
                  <a:pt x="1349" y="110"/>
                </a:cubicBezTo>
                <a:cubicBezTo>
                  <a:pt x="1348" y="124"/>
                  <a:pt x="1337" y="135"/>
                  <a:pt x="1323" y="134"/>
                </a:cubicBezTo>
                <a:cubicBezTo>
                  <a:pt x="1309" y="133"/>
                  <a:pt x="1298" y="122"/>
                  <a:pt x="1299" y="108"/>
                </a:cubicBezTo>
                <a:cubicBezTo>
                  <a:pt x="1299" y="94"/>
                  <a:pt x="1311" y="83"/>
                  <a:pt x="1325" y="84"/>
                </a:cubicBezTo>
                <a:close/>
                <a:moveTo>
                  <a:pt x="1425" y="90"/>
                </a:moveTo>
                <a:lnTo>
                  <a:pt x="1425" y="90"/>
                </a:lnTo>
                <a:cubicBezTo>
                  <a:pt x="1438" y="91"/>
                  <a:pt x="1449" y="103"/>
                  <a:pt x="1449" y="116"/>
                </a:cubicBezTo>
                <a:cubicBezTo>
                  <a:pt x="1448" y="130"/>
                  <a:pt x="1436" y="141"/>
                  <a:pt x="1423" y="140"/>
                </a:cubicBezTo>
                <a:cubicBezTo>
                  <a:pt x="1409" y="140"/>
                  <a:pt x="1398" y="128"/>
                  <a:pt x="1399" y="114"/>
                </a:cubicBezTo>
                <a:cubicBezTo>
                  <a:pt x="1399" y="101"/>
                  <a:pt x="1411" y="90"/>
                  <a:pt x="1425" y="90"/>
                </a:cubicBezTo>
                <a:close/>
                <a:moveTo>
                  <a:pt x="1524" y="97"/>
                </a:moveTo>
                <a:lnTo>
                  <a:pt x="1525" y="97"/>
                </a:lnTo>
                <a:cubicBezTo>
                  <a:pt x="1538" y="97"/>
                  <a:pt x="1549" y="109"/>
                  <a:pt x="1549" y="123"/>
                </a:cubicBezTo>
                <a:cubicBezTo>
                  <a:pt x="1548" y="137"/>
                  <a:pt x="1536" y="147"/>
                  <a:pt x="1523" y="147"/>
                </a:cubicBezTo>
                <a:lnTo>
                  <a:pt x="1522" y="147"/>
                </a:lnTo>
                <a:cubicBezTo>
                  <a:pt x="1509" y="146"/>
                  <a:pt x="1498" y="135"/>
                  <a:pt x="1498" y="121"/>
                </a:cubicBezTo>
                <a:cubicBezTo>
                  <a:pt x="1499" y="107"/>
                  <a:pt x="1511" y="96"/>
                  <a:pt x="1524" y="97"/>
                </a:cubicBezTo>
                <a:close/>
                <a:moveTo>
                  <a:pt x="1624" y="103"/>
                </a:moveTo>
                <a:lnTo>
                  <a:pt x="1624" y="103"/>
                </a:lnTo>
                <a:cubicBezTo>
                  <a:pt x="1638" y="104"/>
                  <a:pt x="1649" y="115"/>
                  <a:pt x="1648" y="129"/>
                </a:cubicBezTo>
                <a:cubicBezTo>
                  <a:pt x="1648" y="143"/>
                  <a:pt x="1636" y="154"/>
                  <a:pt x="1622" y="153"/>
                </a:cubicBezTo>
                <a:cubicBezTo>
                  <a:pt x="1609" y="153"/>
                  <a:pt x="1598" y="141"/>
                  <a:pt x="1598" y="127"/>
                </a:cubicBezTo>
                <a:cubicBezTo>
                  <a:pt x="1599" y="113"/>
                  <a:pt x="1611" y="103"/>
                  <a:pt x="1624" y="103"/>
                </a:cubicBezTo>
                <a:close/>
                <a:moveTo>
                  <a:pt x="1724" y="110"/>
                </a:moveTo>
                <a:lnTo>
                  <a:pt x="1724" y="110"/>
                </a:lnTo>
                <a:cubicBezTo>
                  <a:pt x="1738" y="110"/>
                  <a:pt x="1749" y="122"/>
                  <a:pt x="1748" y="136"/>
                </a:cubicBezTo>
                <a:cubicBezTo>
                  <a:pt x="1748" y="149"/>
                  <a:pt x="1736" y="160"/>
                  <a:pt x="1722" y="160"/>
                </a:cubicBezTo>
                <a:cubicBezTo>
                  <a:pt x="1708" y="159"/>
                  <a:pt x="1698" y="147"/>
                  <a:pt x="1698" y="134"/>
                </a:cubicBezTo>
                <a:cubicBezTo>
                  <a:pt x="1699" y="120"/>
                  <a:pt x="1710" y="109"/>
                  <a:pt x="1724" y="110"/>
                </a:cubicBezTo>
                <a:close/>
                <a:moveTo>
                  <a:pt x="1824" y="116"/>
                </a:moveTo>
                <a:lnTo>
                  <a:pt x="1824" y="116"/>
                </a:lnTo>
                <a:cubicBezTo>
                  <a:pt x="1838" y="117"/>
                  <a:pt x="1849" y="128"/>
                  <a:pt x="1848" y="142"/>
                </a:cubicBezTo>
                <a:cubicBezTo>
                  <a:pt x="1847" y="156"/>
                  <a:pt x="1836" y="167"/>
                  <a:pt x="1822" y="166"/>
                </a:cubicBezTo>
                <a:cubicBezTo>
                  <a:pt x="1808" y="165"/>
                  <a:pt x="1797" y="154"/>
                  <a:pt x="1798" y="140"/>
                </a:cubicBezTo>
                <a:cubicBezTo>
                  <a:pt x="1799" y="126"/>
                  <a:pt x="1810" y="115"/>
                  <a:pt x="1824" y="116"/>
                </a:cubicBezTo>
                <a:close/>
                <a:moveTo>
                  <a:pt x="1924" y="122"/>
                </a:moveTo>
                <a:lnTo>
                  <a:pt x="1924" y="122"/>
                </a:lnTo>
                <a:cubicBezTo>
                  <a:pt x="1938" y="123"/>
                  <a:pt x="1948" y="135"/>
                  <a:pt x="1948" y="148"/>
                </a:cubicBezTo>
                <a:cubicBezTo>
                  <a:pt x="1947" y="162"/>
                  <a:pt x="1936" y="173"/>
                  <a:pt x="1922" y="172"/>
                </a:cubicBezTo>
                <a:cubicBezTo>
                  <a:pt x="1908" y="172"/>
                  <a:pt x="1897" y="160"/>
                  <a:pt x="1898" y="146"/>
                </a:cubicBezTo>
                <a:cubicBezTo>
                  <a:pt x="1898" y="133"/>
                  <a:pt x="1910" y="122"/>
                  <a:pt x="1924" y="122"/>
                </a:cubicBezTo>
                <a:close/>
                <a:moveTo>
                  <a:pt x="2024" y="129"/>
                </a:moveTo>
                <a:lnTo>
                  <a:pt x="2024" y="129"/>
                </a:lnTo>
                <a:cubicBezTo>
                  <a:pt x="2038" y="129"/>
                  <a:pt x="2048" y="141"/>
                  <a:pt x="2048" y="155"/>
                </a:cubicBezTo>
                <a:cubicBezTo>
                  <a:pt x="2047" y="169"/>
                  <a:pt x="2036" y="179"/>
                  <a:pt x="2022" y="179"/>
                </a:cubicBezTo>
                <a:cubicBezTo>
                  <a:pt x="2008" y="178"/>
                  <a:pt x="1997" y="167"/>
                  <a:pt x="1998" y="153"/>
                </a:cubicBezTo>
                <a:cubicBezTo>
                  <a:pt x="1998" y="139"/>
                  <a:pt x="2010" y="128"/>
                  <a:pt x="2024" y="129"/>
                </a:cubicBezTo>
                <a:close/>
                <a:moveTo>
                  <a:pt x="2124" y="135"/>
                </a:moveTo>
                <a:lnTo>
                  <a:pt x="2124" y="135"/>
                </a:lnTo>
                <a:cubicBezTo>
                  <a:pt x="2137" y="136"/>
                  <a:pt x="2148" y="147"/>
                  <a:pt x="2148" y="161"/>
                </a:cubicBezTo>
                <a:cubicBezTo>
                  <a:pt x="2147" y="175"/>
                  <a:pt x="2135" y="186"/>
                  <a:pt x="2122" y="185"/>
                </a:cubicBezTo>
                <a:cubicBezTo>
                  <a:pt x="2108" y="185"/>
                  <a:pt x="2097" y="173"/>
                  <a:pt x="2098" y="159"/>
                </a:cubicBezTo>
                <a:cubicBezTo>
                  <a:pt x="2098" y="145"/>
                  <a:pt x="2110" y="135"/>
                  <a:pt x="2124" y="135"/>
                </a:cubicBezTo>
                <a:close/>
                <a:moveTo>
                  <a:pt x="2223" y="142"/>
                </a:moveTo>
                <a:lnTo>
                  <a:pt x="2223" y="142"/>
                </a:lnTo>
                <a:cubicBezTo>
                  <a:pt x="2237" y="142"/>
                  <a:pt x="2248" y="154"/>
                  <a:pt x="2247" y="168"/>
                </a:cubicBezTo>
                <a:cubicBezTo>
                  <a:pt x="2247" y="181"/>
                  <a:pt x="2235" y="192"/>
                  <a:pt x="2221" y="192"/>
                </a:cubicBezTo>
                <a:cubicBezTo>
                  <a:pt x="2208" y="191"/>
                  <a:pt x="2197" y="179"/>
                  <a:pt x="2197" y="166"/>
                </a:cubicBezTo>
                <a:cubicBezTo>
                  <a:pt x="2198" y="152"/>
                  <a:pt x="2210" y="141"/>
                  <a:pt x="2223" y="142"/>
                </a:cubicBezTo>
                <a:close/>
                <a:moveTo>
                  <a:pt x="2323" y="148"/>
                </a:moveTo>
                <a:lnTo>
                  <a:pt x="2323" y="148"/>
                </a:lnTo>
                <a:cubicBezTo>
                  <a:pt x="2337" y="149"/>
                  <a:pt x="2348" y="160"/>
                  <a:pt x="2347" y="174"/>
                </a:cubicBezTo>
                <a:cubicBezTo>
                  <a:pt x="2347" y="188"/>
                  <a:pt x="2335" y="199"/>
                  <a:pt x="2321" y="198"/>
                </a:cubicBezTo>
                <a:cubicBezTo>
                  <a:pt x="2307" y="197"/>
                  <a:pt x="2297" y="186"/>
                  <a:pt x="2297" y="172"/>
                </a:cubicBezTo>
                <a:cubicBezTo>
                  <a:pt x="2298" y="158"/>
                  <a:pt x="2309" y="147"/>
                  <a:pt x="2323" y="148"/>
                </a:cubicBezTo>
                <a:close/>
                <a:moveTo>
                  <a:pt x="2423" y="154"/>
                </a:moveTo>
                <a:lnTo>
                  <a:pt x="2423" y="154"/>
                </a:lnTo>
                <a:cubicBezTo>
                  <a:pt x="2437" y="155"/>
                  <a:pt x="2448" y="167"/>
                  <a:pt x="2447" y="180"/>
                </a:cubicBezTo>
                <a:cubicBezTo>
                  <a:pt x="2447" y="194"/>
                  <a:pt x="2435" y="205"/>
                  <a:pt x="2421" y="204"/>
                </a:cubicBezTo>
                <a:cubicBezTo>
                  <a:pt x="2407" y="204"/>
                  <a:pt x="2397" y="192"/>
                  <a:pt x="2397" y="178"/>
                </a:cubicBezTo>
                <a:cubicBezTo>
                  <a:pt x="2398" y="165"/>
                  <a:pt x="2409" y="154"/>
                  <a:pt x="2423" y="154"/>
                </a:cubicBezTo>
                <a:close/>
                <a:moveTo>
                  <a:pt x="2523" y="161"/>
                </a:moveTo>
                <a:lnTo>
                  <a:pt x="2523" y="161"/>
                </a:lnTo>
                <a:cubicBezTo>
                  <a:pt x="2537" y="161"/>
                  <a:pt x="2547" y="173"/>
                  <a:pt x="2547" y="187"/>
                </a:cubicBezTo>
                <a:cubicBezTo>
                  <a:pt x="2546" y="201"/>
                  <a:pt x="2535" y="211"/>
                  <a:pt x="2521" y="211"/>
                </a:cubicBezTo>
                <a:cubicBezTo>
                  <a:pt x="2507" y="210"/>
                  <a:pt x="2496" y="199"/>
                  <a:pt x="2497" y="185"/>
                </a:cubicBezTo>
                <a:cubicBezTo>
                  <a:pt x="2497" y="171"/>
                  <a:pt x="2509" y="160"/>
                  <a:pt x="2523" y="161"/>
                </a:cubicBezTo>
                <a:close/>
                <a:moveTo>
                  <a:pt x="2623" y="167"/>
                </a:moveTo>
                <a:lnTo>
                  <a:pt x="2623" y="167"/>
                </a:lnTo>
                <a:cubicBezTo>
                  <a:pt x="2637" y="168"/>
                  <a:pt x="2647" y="179"/>
                  <a:pt x="2647" y="193"/>
                </a:cubicBezTo>
                <a:cubicBezTo>
                  <a:pt x="2646" y="207"/>
                  <a:pt x="2635" y="218"/>
                  <a:pt x="2621" y="217"/>
                </a:cubicBezTo>
                <a:cubicBezTo>
                  <a:pt x="2607" y="217"/>
                  <a:pt x="2596" y="205"/>
                  <a:pt x="2597" y="191"/>
                </a:cubicBezTo>
                <a:cubicBezTo>
                  <a:pt x="2597" y="177"/>
                  <a:pt x="2609" y="167"/>
                  <a:pt x="2623" y="167"/>
                </a:cubicBezTo>
                <a:close/>
                <a:moveTo>
                  <a:pt x="2723" y="174"/>
                </a:moveTo>
                <a:lnTo>
                  <a:pt x="2723" y="174"/>
                </a:lnTo>
                <a:cubicBezTo>
                  <a:pt x="2736" y="174"/>
                  <a:pt x="2747" y="186"/>
                  <a:pt x="2747" y="200"/>
                </a:cubicBezTo>
                <a:cubicBezTo>
                  <a:pt x="2746" y="213"/>
                  <a:pt x="2734" y="224"/>
                  <a:pt x="2721" y="224"/>
                </a:cubicBezTo>
                <a:cubicBezTo>
                  <a:pt x="2707" y="223"/>
                  <a:pt x="2696" y="211"/>
                  <a:pt x="2697" y="198"/>
                </a:cubicBezTo>
                <a:cubicBezTo>
                  <a:pt x="2697" y="184"/>
                  <a:pt x="2709" y="173"/>
                  <a:pt x="2723" y="174"/>
                </a:cubicBezTo>
                <a:close/>
                <a:moveTo>
                  <a:pt x="2822" y="180"/>
                </a:moveTo>
                <a:lnTo>
                  <a:pt x="2822" y="180"/>
                </a:lnTo>
                <a:cubicBezTo>
                  <a:pt x="2836" y="181"/>
                  <a:pt x="2847" y="192"/>
                  <a:pt x="2846" y="206"/>
                </a:cubicBezTo>
                <a:cubicBezTo>
                  <a:pt x="2846" y="220"/>
                  <a:pt x="2834" y="231"/>
                  <a:pt x="2821" y="230"/>
                </a:cubicBezTo>
                <a:lnTo>
                  <a:pt x="2820" y="230"/>
                </a:lnTo>
                <a:cubicBezTo>
                  <a:pt x="2807" y="229"/>
                  <a:pt x="2796" y="218"/>
                  <a:pt x="2796" y="204"/>
                </a:cubicBezTo>
                <a:cubicBezTo>
                  <a:pt x="2797" y="190"/>
                  <a:pt x="2809" y="179"/>
                  <a:pt x="2822" y="180"/>
                </a:cubicBezTo>
                <a:close/>
                <a:moveTo>
                  <a:pt x="2922" y="186"/>
                </a:moveTo>
                <a:lnTo>
                  <a:pt x="2922" y="186"/>
                </a:lnTo>
                <a:cubicBezTo>
                  <a:pt x="2936" y="187"/>
                  <a:pt x="2947" y="199"/>
                  <a:pt x="2946" y="212"/>
                </a:cubicBezTo>
                <a:cubicBezTo>
                  <a:pt x="2946" y="226"/>
                  <a:pt x="2934" y="237"/>
                  <a:pt x="2920" y="236"/>
                </a:cubicBezTo>
                <a:cubicBezTo>
                  <a:pt x="2907" y="236"/>
                  <a:pt x="2896" y="224"/>
                  <a:pt x="2896" y="210"/>
                </a:cubicBezTo>
                <a:cubicBezTo>
                  <a:pt x="2897" y="197"/>
                  <a:pt x="2908" y="186"/>
                  <a:pt x="2922" y="186"/>
                </a:cubicBezTo>
                <a:close/>
                <a:moveTo>
                  <a:pt x="3022" y="193"/>
                </a:moveTo>
                <a:lnTo>
                  <a:pt x="3022" y="193"/>
                </a:lnTo>
                <a:cubicBezTo>
                  <a:pt x="3036" y="193"/>
                  <a:pt x="3047" y="205"/>
                  <a:pt x="3046" y="219"/>
                </a:cubicBezTo>
                <a:cubicBezTo>
                  <a:pt x="3046" y="233"/>
                  <a:pt x="3034" y="243"/>
                  <a:pt x="3020" y="243"/>
                </a:cubicBezTo>
                <a:cubicBezTo>
                  <a:pt x="3006" y="242"/>
                  <a:pt x="2996" y="231"/>
                  <a:pt x="2996" y="217"/>
                </a:cubicBezTo>
                <a:cubicBezTo>
                  <a:pt x="2997" y="203"/>
                  <a:pt x="3008" y="192"/>
                  <a:pt x="3022" y="193"/>
                </a:cubicBezTo>
                <a:close/>
                <a:moveTo>
                  <a:pt x="3122" y="199"/>
                </a:moveTo>
                <a:lnTo>
                  <a:pt x="3122" y="199"/>
                </a:lnTo>
                <a:cubicBezTo>
                  <a:pt x="3136" y="200"/>
                  <a:pt x="3147" y="211"/>
                  <a:pt x="3146" y="225"/>
                </a:cubicBezTo>
                <a:cubicBezTo>
                  <a:pt x="3145" y="239"/>
                  <a:pt x="3134" y="250"/>
                  <a:pt x="3120" y="249"/>
                </a:cubicBezTo>
                <a:cubicBezTo>
                  <a:pt x="3106" y="249"/>
                  <a:pt x="3095" y="237"/>
                  <a:pt x="3096" y="223"/>
                </a:cubicBezTo>
                <a:cubicBezTo>
                  <a:pt x="3097" y="209"/>
                  <a:pt x="3108" y="199"/>
                  <a:pt x="3122" y="199"/>
                </a:cubicBezTo>
                <a:close/>
                <a:moveTo>
                  <a:pt x="3222" y="206"/>
                </a:moveTo>
                <a:lnTo>
                  <a:pt x="3222" y="206"/>
                </a:lnTo>
                <a:cubicBezTo>
                  <a:pt x="3236" y="206"/>
                  <a:pt x="3246" y="218"/>
                  <a:pt x="3246" y="232"/>
                </a:cubicBezTo>
                <a:cubicBezTo>
                  <a:pt x="3245" y="245"/>
                  <a:pt x="3234" y="256"/>
                  <a:pt x="3220" y="256"/>
                </a:cubicBezTo>
                <a:cubicBezTo>
                  <a:pt x="3206" y="255"/>
                  <a:pt x="3195" y="243"/>
                  <a:pt x="3196" y="230"/>
                </a:cubicBezTo>
                <a:cubicBezTo>
                  <a:pt x="3196" y="216"/>
                  <a:pt x="3208" y="205"/>
                  <a:pt x="3222" y="206"/>
                </a:cubicBezTo>
                <a:close/>
                <a:moveTo>
                  <a:pt x="3322" y="212"/>
                </a:moveTo>
                <a:lnTo>
                  <a:pt x="3322" y="212"/>
                </a:lnTo>
                <a:cubicBezTo>
                  <a:pt x="3336" y="213"/>
                  <a:pt x="3346" y="224"/>
                  <a:pt x="3346" y="238"/>
                </a:cubicBezTo>
                <a:cubicBezTo>
                  <a:pt x="3345" y="252"/>
                  <a:pt x="3334" y="263"/>
                  <a:pt x="3320" y="262"/>
                </a:cubicBezTo>
                <a:cubicBezTo>
                  <a:pt x="3306" y="261"/>
                  <a:pt x="3295" y="250"/>
                  <a:pt x="3296" y="236"/>
                </a:cubicBezTo>
                <a:cubicBezTo>
                  <a:pt x="3296" y="222"/>
                  <a:pt x="3308" y="211"/>
                  <a:pt x="3322" y="212"/>
                </a:cubicBezTo>
                <a:close/>
                <a:moveTo>
                  <a:pt x="3422" y="218"/>
                </a:moveTo>
                <a:lnTo>
                  <a:pt x="3422" y="218"/>
                </a:lnTo>
                <a:cubicBezTo>
                  <a:pt x="3435" y="219"/>
                  <a:pt x="3446" y="231"/>
                  <a:pt x="3446" y="244"/>
                </a:cubicBezTo>
                <a:cubicBezTo>
                  <a:pt x="3445" y="258"/>
                  <a:pt x="3433" y="269"/>
                  <a:pt x="3420" y="268"/>
                </a:cubicBezTo>
                <a:cubicBezTo>
                  <a:pt x="3406" y="268"/>
                  <a:pt x="3395" y="256"/>
                  <a:pt x="3396" y="242"/>
                </a:cubicBezTo>
                <a:cubicBezTo>
                  <a:pt x="3396" y="229"/>
                  <a:pt x="3408" y="218"/>
                  <a:pt x="3422" y="218"/>
                </a:cubicBezTo>
                <a:close/>
                <a:moveTo>
                  <a:pt x="3521" y="225"/>
                </a:moveTo>
                <a:lnTo>
                  <a:pt x="3521" y="225"/>
                </a:lnTo>
                <a:cubicBezTo>
                  <a:pt x="3535" y="225"/>
                  <a:pt x="3546" y="237"/>
                  <a:pt x="3545" y="251"/>
                </a:cubicBezTo>
                <a:cubicBezTo>
                  <a:pt x="3545" y="265"/>
                  <a:pt x="3533" y="275"/>
                  <a:pt x="3519" y="275"/>
                </a:cubicBezTo>
                <a:cubicBezTo>
                  <a:pt x="3506" y="274"/>
                  <a:pt x="3495" y="263"/>
                  <a:pt x="3495" y="249"/>
                </a:cubicBezTo>
                <a:cubicBezTo>
                  <a:pt x="3496" y="235"/>
                  <a:pt x="3508" y="224"/>
                  <a:pt x="3521" y="225"/>
                </a:cubicBezTo>
                <a:close/>
                <a:moveTo>
                  <a:pt x="3621" y="231"/>
                </a:moveTo>
                <a:lnTo>
                  <a:pt x="3621" y="231"/>
                </a:lnTo>
                <a:cubicBezTo>
                  <a:pt x="3635" y="232"/>
                  <a:pt x="3646" y="243"/>
                  <a:pt x="3645" y="257"/>
                </a:cubicBezTo>
                <a:cubicBezTo>
                  <a:pt x="3645" y="271"/>
                  <a:pt x="3633" y="282"/>
                  <a:pt x="3619" y="281"/>
                </a:cubicBezTo>
                <a:cubicBezTo>
                  <a:pt x="3605" y="281"/>
                  <a:pt x="3595" y="269"/>
                  <a:pt x="3595" y="255"/>
                </a:cubicBezTo>
                <a:cubicBezTo>
                  <a:pt x="3596" y="241"/>
                  <a:pt x="3607" y="231"/>
                  <a:pt x="3621" y="231"/>
                </a:cubicBezTo>
                <a:close/>
                <a:moveTo>
                  <a:pt x="3721" y="238"/>
                </a:moveTo>
                <a:lnTo>
                  <a:pt x="3721" y="238"/>
                </a:lnTo>
                <a:cubicBezTo>
                  <a:pt x="3735" y="238"/>
                  <a:pt x="3746" y="250"/>
                  <a:pt x="3745" y="264"/>
                </a:cubicBezTo>
                <a:cubicBezTo>
                  <a:pt x="3745" y="277"/>
                  <a:pt x="3733" y="288"/>
                  <a:pt x="3719" y="288"/>
                </a:cubicBezTo>
                <a:cubicBezTo>
                  <a:pt x="3705" y="287"/>
                  <a:pt x="3695" y="275"/>
                  <a:pt x="3695" y="262"/>
                </a:cubicBezTo>
                <a:cubicBezTo>
                  <a:pt x="3696" y="248"/>
                  <a:pt x="3707" y="237"/>
                  <a:pt x="3721" y="238"/>
                </a:cubicBezTo>
                <a:close/>
                <a:moveTo>
                  <a:pt x="3821" y="244"/>
                </a:moveTo>
                <a:lnTo>
                  <a:pt x="3821" y="244"/>
                </a:lnTo>
                <a:cubicBezTo>
                  <a:pt x="3835" y="245"/>
                  <a:pt x="3845" y="256"/>
                  <a:pt x="3845" y="270"/>
                </a:cubicBezTo>
                <a:cubicBezTo>
                  <a:pt x="3844" y="284"/>
                  <a:pt x="3833" y="295"/>
                  <a:pt x="3819" y="294"/>
                </a:cubicBezTo>
                <a:cubicBezTo>
                  <a:pt x="3805" y="293"/>
                  <a:pt x="3794" y="282"/>
                  <a:pt x="3795" y="268"/>
                </a:cubicBezTo>
                <a:cubicBezTo>
                  <a:pt x="3795" y="254"/>
                  <a:pt x="3807" y="243"/>
                  <a:pt x="3821" y="244"/>
                </a:cubicBezTo>
                <a:close/>
                <a:moveTo>
                  <a:pt x="3921" y="250"/>
                </a:moveTo>
                <a:lnTo>
                  <a:pt x="3921" y="250"/>
                </a:lnTo>
                <a:cubicBezTo>
                  <a:pt x="3935" y="251"/>
                  <a:pt x="3945" y="263"/>
                  <a:pt x="3945" y="276"/>
                </a:cubicBezTo>
                <a:cubicBezTo>
                  <a:pt x="3944" y="290"/>
                  <a:pt x="3933" y="301"/>
                  <a:pt x="3919" y="300"/>
                </a:cubicBezTo>
                <a:cubicBezTo>
                  <a:pt x="3905" y="300"/>
                  <a:pt x="3894" y="288"/>
                  <a:pt x="3895" y="274"/>
                </a:cubicBezTo>
                <a:cubicBezTo>
                  <a:pt x="3895" y="261"/>
                  <a:pt x="3907" y="250"/>
                  <a:pt x="3921" y="250"/>
                </a:cubicBezTo>
                <a:close/>
                <a:moveTo>
                  <a:pt x="4021" y="257"/>
                </a:moveTo>
                <a:lnTo>
                  <a:pt x="4021" y="257"/>
                </a:lnTo>
                <a:cubicBezTo>
                  <a:pt x="4034" y="257"/>
                  <a:pt x="4045" y="269"/>
                  <a:pt x="4045" y="283"/>
                </a:cubicBezTo>
                <a:cubicBezTo>
                  <a:pt x="4044" y="297"/>
                  <a:pt x="4032" y="307"/>
                  <a:pt x="4019" y="307"/>
                </a:cubicBezTo>
                <a:cubicBezTo>
                  <a:pt x="4005" y="306"/>
                  <a:pt x="3994" y="295"/>
                  <a:pt x="3995" y="281"/>
                </a:cubicBezTo>
                <a:cubicBezTo>
                  <a:pt x="3995" y="267"/>
                  <a:pt x="4007" y="256"/>
                  <a:pt x="4021" y="257"/>
                </a:cubicBezTo>
                <a:close/>
                <a:moveTo>
                  <a:pt x="4120" y="263"/>
                </a:moveTo>
                <a:lnTo>
                  <a:pt x="4120" y="263"/>
                </a:lnTo>
                <a:cubicBezTo>
                  <a:pt x="4134" y="264"/>
                  <a:pt x="4145" y="275"/>
                  <a:pt x="4144" y="289"/>
                </a:cubicBezTo>
                <a:cubicBezTo>
                  <a:pt x="4144" y="303"/>
                  <a:pt x="4132" y="314"/>
                  <a:pt x="4119" y="313"/>
                </a:cubicBezTo>
                <a:lnTo>
                  <a:pt x="4118" y="313"/>
                </a:lnTo>
                <a:cubicBezTo>
                  <a:pt x="4105" y="313"/>
                  <a:pt x="4094" y="301"/>
                  <a:pt x="4094" y="287"/>
                </a:cubicBezTo>
                <a:cubicBezTo>
                  <a:pt x="4095" y="273"/>
                  <a:pt x="4107" y="263"/>
                  <a:pt x="4120" y="263"/>
                </a:cubicBezTo>
                <a:close/>
                <a:moveTo>
                  <a:pt x="4220" y="270"/>
                </a:moveTo>
                <a:lnTo>
                  <a:pt x="4220" y="270"/>
                </a:lnTo>
                <a:cubicBezTo>
                  <a:pt x="4234" y="270"/>
                  <a:pt x="4245" y="282"/>
                  <a:pt x="4244" y="296"/>
                </a:cubicBezTo>
                <a:cubicBezTo>
                  <a:pt x="4244" y="309"/>
                  <a:pt x="4232" y="320"/>
                  <a:pt x="4218" y="320"/>
                </a:cubicBezTo>
                <a:cubicBezTo>
                  <a:pt x="4205" y="319"/>
                  <a:pt x="4194" y="307"/>
                  <a:pt x="4194" y="294"/>
                </a:cubicBezTo>
                <a:cubicBezTo>
                  <a:pt x="4195" y="280"/>
                  <a:pt x="4206" y="269"/>
                  <a:pt x="4220" y="270"/>
                </a:cubicBezTo>
                <a:close/>
                <a:moveTo>
                  <a:pt x="4320" y="276"/>
                </a:moveTo>
                <a:lnTo>
                  <a:pt x="4320" y="276"/>
                </a:lnTo>
                <a:cubicBezTo>
                  <a:pt x="4334" y="277"/>
                  <a:pt x="4345" y="288"/>
                  <a:pt x="4344" y="302"/>
                </a:cubicBezTo>
                <a:cubicBezTo>
                  <a:pt x="4344" y="316"/>
                  <a:pt x="4332" y="327"/>
                  <a:pt x="4318" y="326"/>
                </a:cubicBezTo>
                <a:cubicBezTo>
                  <a:pt x="4304" y="325"/>
                  <a:pt x="4294" y="314"/>
                  <a:pt x="4294" y="300"/>
                </a:cubicBezTo>
                <a:cubicBezTo>
                  <a:pt x="4295" y="286"/>
                  <a:pt x="4306" y="275"/>
                  <a:pt x="4320" y="276"/>
                </a:cubicBezTo>
                <a:close/>
                <a:moveTo>
                  <a:pt x="4420" y="282"/>
                </a:moveTo>
                <a:lnTo>
                  <a:pt x="4420" y="282"/>
                </a:lnTo>
                <a:cubicBezTo>
                  <a:pt x="4434" y="283"/>
                  <a:pt x="4445" y="295"/>
                  <a:pt x="4444" y="308"/>
                </a:cubicBezTo>
                <a:cubicBezTo>
                  <a:pt x="4443" y="322"/>
                  <a:pt x="4432" y="333"/>
                  <a:pt x="4418" y="332"/>
                </a:cubicBezTo>
                <a:cubicBezTo>
                  <a:pt x="4404" y="332"/>
                  <a:pt x="4393" y="320"/>
                  <a:pt x="4394" y="306"/>
                </a:cubicBezTo>
                <a:cubicBezTo>
                  <a:pt x="4395" y="293"/>
                  <a:pt x="4406" y="282"/>
                  <a:pt x="4420" y="282"/>
                </a:cubicBezTo>
                <a:close/>
                <a:moveTo>
                  <a:pt x="4520" y="289"/>
                </a:moveTo>
                <a:lnTo>
                  <a:pt x="4520" y="289"/>
                </a:lnTo>
                <a:cubicBezTo>
                  <a:pt x="4534" y="289"/>
                  <a:pt x="4544" y="301"/>
                  <a:pt x="4544" y="315"/>
                </a:cubicBezTo>
                <a:cubicBezTo>
                  <a:pt x="4543" y="329"/>
                  <a:pt x="4532" y="339"/>
                  <a:pt x="4518" y="339"/>
                </a:cubicBezTo>
                <a:cubicBezTo>
                  <a:pt x="4504" y="338"/>
                  <a:pt x="4493" y="327"/>
                  <a:pt x="4494" y="313"/>
                </a:cubicBezTo>
                <a:cubicBezTo>
                  <a:pt x="4494" y="299"/>
                  <a:pt x="4506" y="288"/>
                  <a:pt x="4520" y="289"/>
                </a:cubicBezTo>
                <a:close/>
                <a:moveTo>
                  <a:pt x="4620" y="295"/>
                </a:moveTo>
                <a:lnTo>
                  <a:pt x="4620" y="295"/>
                </a:lnTo>
                <a:cubicBezTo>
                  <a:pt x="4634" y="296"/>
                  <a:pt x="4644" y="307"/>
                  <a:pt x="4644" y="321"/>
                </a:cubicBezTo>
                <a:cubicBezTo>
                  <a:pt x="4643" y="335"/>
                  <a:pt x="4632" y="346"/>
                  <a:pt x="4618" y="345"/>
                </a:cubicBezTo>
                <a:cubicBezTo>
                  <a:pt x="4604" y="345"/>
                  <a:pt x="4593" y="333"/>
                  <a:pt x="4594" y="319"/>
                </a:cubicBezTo>
                <a:cubicBezTo>
                  <a:pt x="4594" y="305"/>
                  <a:pt x="4606" y="295"/>
                  <a:pt x="4620" y="295"/>
                </a:cubicBezTo>
                <a:close/>
                <a:moveTo>
                  <a:pt x="4720" y="302"/>
                </a:moveTo>
                <a:lnTo>
                  <a:pt x="4720" y="302"/>
                </a:lnTo>
                <a:cubicBezTo>
                  <a:pt x="4733" y="302"/>
                  <a:pt x="4744" y="314"/>
                  <a:pt x="4744" y="328"/>
                </a:cubicBezTo>
                <a:cubicBezTo>
                  <a:pt x="4743" y="341"/>
                  <a:pt x="4731" y="352"/>
                  <a:pt x="4718" y="352"/>
                </a:cubicBezTo>
                <a:cubicBezTo>
                  <a:pt x="4704" y="351"/>
                  <a:pt x="4693" y="339"/>
                  <a:pt x="4694" y="326"/>
                </a:cubicBezTo>
                <a:cubicBezTo>
                  <a:pt x="4694" y="312"/>
                  <a:pt x="4706" y="301"/>
                  <a:pt x="4720" y="302"/>
                </a:cubicBezTo>
                <a:close/>
                <a:moveTo>
                  <a:pt x="4819" y="308"/>
                </a:moveTo>
                <a:lnTo>
                  <a:pt x="4819" y="308"/>
                </a:lnTo>
                <a:cubicBezTo>
                  <a:pt x="4833" y="309"/>
                  <a:pt x="4844" y="320"/>
                  <a:pt x="4843" y="334"/>
                </a:cubicBezTo>
                <a:cubicBezTo>
                  <a:pt x="4843" y="348"/>
                  <a:pt x="4831" y="359"/>
                  <a:pt x="4817" y="358"/>
                </a:cubicBezTo>
                <a:cubicBezTo>
                  <a:pt x="4804" y="357"/>
                  <a:pt x="4793" y="346"/>
                  <a:pt x="4793" y="332"/>
                </a:cubicBezTo>
                <a:cubicBezTo>
                  <a:pt x="4794" y="318"/>
                  <a:pt x="4806" y="307"/>
                  <a:pt x="4819" y="308"/>
                </a:cubicBezTo>
                <a:close/>
                <a:moveTo>
                  <a:pt x="4919" y="314"/>
                </a:moveTo>
                <a:lnTo>
                  <a:pt x="4919" y="314"/>
                </a:lnTo>
                <a:cubicBezTo>
                  <a:pt x="4933" y="315"/>
                  <a:pt x="4944" y="327"/>
                  <a:pt x="4943" y="340"/>
                </a:cubicBezTo>
                <a:cubicBezTo>
                  <a:pt x="4943" y="354"/>
                  <a:pt x="4931" y="365"/>
                  <a:pt x="4917" y="364"/>
                </a:cubicBezTo>
                <a:cubicBezTo>
                  <a:pt x="4903" y="364"/>
                  <a:pt x="4893" y="352"/>
                  <a:pt x="4893" y="338"/>
                </a:cubicBezTo>
                <a:cubicBezTo>
                  <a:pt x="4894" y="325"/>
                  <a:pt x="4905" y="314"/>
                  <a:pt x="4919" y="314"/>
                </a:cubicBezTo>
                <a:close/>
                <a:moveTo>
                  <a:pt x="5019" y="321"/>
                </a:moveTo>
                <a:lnTo>
                  <a:pt x="5019" y="321"/>
                </a:lnTo>
                <a:cubicBezTo>
                  <a:pt x="5033" y="321"/>
                  <a:pt x="5044" y="333"/>
                  <a:pt x="5043" y="347"/>
                </a:cubicBezTo>
                <a:cubicBezTo>
                  <a:pt x="5043" y="361"/>
                  <a:pt x="5031" y="371"/>
                  <a:pt x="5017" y="371"/>
                </a:cubicBezTo>
                <a:cubicBezTo>
                  <a:pt x="5003" y="370"/>
                  <a:pt x="4993" y="359"/>
                  <a:pt x="4993" y="345"/>
                </a:cubicBezTo>
                <a:cubicBezTo>
                  <a:pt x="4994" y="331"/>
                  <a:pt x="5005" y="320"/>
                  <a:pt x="5019" y="321"/>
                </a:cubicBezTo>
                <a:close/>
                <a:moveTo>
                  <a:pt x="5119" y="327"/>
                </a:moveTo>
                <a:lnTo>
                  <a:pt x="5119" y="327"/>
                </a:lnTo>
                <a:cubicBezTo>
                  <a:pt x="5133" y="328"/>
                  <a:pt x="5143" y="339"/>
                  <a:pt x="5143" y="353"/>
                </a:cubicBezTo>
                <a:cubicBezTo>
                  <a:pt x="5142" y="367"/>
                  <a:pt x="5131" y="378"/>
                  <a:pt x="5117" y="377"/>
                </a:cubicBezTo>
                <a:cubicBezTo>
                  <a:pt x="5103" y="377"/>
                  <a:pt x="5092" y="365"/>
                  <a:pt x="5093" y="351"/>
                </a:cubicBezTo>
                <a:cubicBezTo>
                  <a:pt x="5093" y="337"/>
                  <a:pt x="5105" y="327"/>
                  <a:pt x="5119" y="327"/>
                </a:cubicBezTo>
                <a:close/>
                <a:moveTo>
                  <a:pt x="5219" y="334"/>
                </a:moveTo>
                <a:lnTo>
                  <a:pt x="5219" y="334"/>
                </a:lnTo>
                <a:cubicBezTo>
                  <a:pt x="5233" y="334"/>
                  <a:pt x="5243" y="346"/>
                  <a:pt x="5243" y="360"/>
                </a:cubicBezTo>
                <a:cubicBezTo>
                  <a:pt x="5242" y="373"/>
                  <a:pt x="5231" y="384"/>
                  <a:pt x="5217" y="384"/>
                </a:cubicBezTo>
                <a:cubicBezTo>
                  <a:pt x="5203" y="383"/>
                  <a:pt x="5192" y="371"/>
                  <a:pt x="5193" y="358"/>
                </a:cubicBezTo>
                <a:cubicBezTo>
                  <a:pt x="5193" y="344"/>
                  <a:pt x="5205" y="333"/>
                  <a:pt x="5219" y="334"/>
                </a:cubicBezTo>
                <a:close/>
                <a:moveTo>
                  <a:pt x="5319" y="340"/>
                </a:moveTo>
                <a:lnTo>
                  <a:pt x="5319" y="340"/>
                </a:lnTo>
                <a:cubicBezTo>
                  <a:pt x="5332" y="341"/>
                  <a:pt x="5343" y="352"/>
                  <a:pt x="5343" y="366"/>
                </a:cubicBezTo>
                <a:cubicBezTo>
                  <a:pt x="5342" y="380"/>
                  <a:pt x="5330" y="391"/>
                  <a:pt x="5317" y="390"/>
                </a:cubicBezTo>
                <a:cubicBezTo>
                  <a:pt x="5303" y="389"/>
                  <a:pt x="5292" y="378"/>
                  <a:pt x="5293" y="364"/>
                </a:cubicBezTo>
                <a:cubicBezTo>
                  <a:pt x="5293" y="350"/>
                  <a:pt x="5305" y="340"/>
                  <a:pt x="5319" y="340"/>
                </a:cubicBezTo>
                <a:close/>
                <a:moveTo>
                  <a:pt x="5418" y="346"/>
                </a:moveTo>
                <a:lnTo>
                  <a:pt x="5418" y="346"/>
                </a:lnTo>
                <a:cubicBezTo>
                  <a:pt x="5432" y="347"/>
                  <a:pt x="5443" y="359"/>
                  <a:pt x="5442" y="372"/>
                </a:cubicBezTo>
                <a:cubicBezTo>
                  <a:pt x="5442" y="386"/>
                  <a:pt x="5430" y="397"/>
                  <a:pt x="5416" y="396"/>
                </a:cubicBezTo>
                <a:cubicBezTo>
                  <a:pt x="5403" y="396"/>
                  <a:pt x="5392" y="384"/>
                  <a:pt x="5392" y="370"/>
                </a:cubicBezTo>
                <a:cubicBezTo>
                  <a:pt x="5393" y="357"/>
                  <a:pt x="5405" y="346"/>
                  <a:pt x="5418" y="346"/>
                </a:cubicBezTo>
                <a:close/>
                <a:moveTo>
                  <a:pt x="5518" y="353"/>
                </a:moveTo>
                <a:lnTo>
                  <a:pt x="5518" y="353"/>
                </a:lnTo>
                <a:cubicBezTo>
                  <a:pt x="5532" y="353"/>
                  <a:pt x="5543" y="365"/>
                  <a:pt x="5542" y="379"/>
                </a:cubicBezTo>
                <a:cubicBezTo>
                  <a:pt x="5542" y="393"/>
                  <a:pt x="5530" y="403"/>
                  <a:pt x="5516" y="403"/>
                </a:cubicBezTo>
                <a:cubicBezTo>
                  <a:pt x="5502" y="402"/>
                  <a:pt x="5492" y="391"/>
                  <a:pt x="5492" y="377"/>
                </a:cubicBezTo>
                <a:cubicBezTo>
                  <a:pt x="5493" y="363"/>
                  <a:pt x="5504" y="352"/>
                  <a:pt x="5518" y="353"/>
                </a:cubicBezTo>
                <a:close/>
                <a:moveTo>
                  <a:pt x="5618" y="359"/>
                </a:moveTo>
                <a:lnTo>
                  <a:pt x="5618" y="359"/>
                </a:lnTo>
                <a:cubicBezTo>
                  <a:pt x="5632" y="360"/>
                  <a:pt x="5643" y="371"/>
                  <a:pt x="5642" y="385"/>
                </a:cubicBezTo>
                <a:cubicBezTo>
                  <a:pt x="5642" y="399"/>
                  <a:pt x="5630" y="410"/>
                  <a:pt x="5616" y="409"/>
                </a:cubicBezTo>
                <a:cubicBezTo>
                  <a:pt x="5602" y="409"/>
                  <a:pt x="5592" y="397"/>
                  <a:pt x="5592" y="383"/>
                </a:cubicBezTo>
                <a:cubicBezTo>
                  <a:pt x="5593" y="369"/>
                  <a:pt x="5604" y="359"/>
                  <a:pt x="5618" y="359"/>
                </a:cubicBezTo>
                <a:close/>
                <a:moveTo>
                  <a:pt x="5718" y="366"/>
                </a:moveTo>
                <a:lnTo>
                  <a:pt x="5718" y="366"/>
                </a:lnTo>
                <a:cubicBezTo>
                  <a:pt x="5732" y="366"/>
                  <a:pt x="5743" y="378"/>
                  <a:pt x="5742" y="392"/>
                </a:cubicBezTo>
                <a:cubicBezTo>
                  <a:pt x="5741" y="405"/>
                  <a:pt x="5730" y="416"/>
                  <a:pt x="5716" y="416"/>
                </a:cubicBezTo>
                <a:cubicBezTo>
                  <a:pt x="5702" y="415"/>
                  <a:pt x="5691" y="403"/>
                  <a:pt x="5692" y="390"/>
                </a:cubicBezTo>
                <a:cubicBezTo>
                  <a:pt x="5693" y="376"/>
                  <a:pt x="5704" y="365"/>
                  <a:pt x="5718" y="366"/>
                </a:cubicBezTo>
                <a:close/>
                <a:moveTo>
                  <a:pt x="5818" y="372"/>
                </a:moveTo>
                <a:lnTo>
                  <a:pt x="5818" y="372"/>
                </a:lnTo>
                <a:cubicBezTo>
                  <a:pt x="5832" y="373"/>
                  <a:pt x="5842" y="384"/>
                  <a:pt x="5842" y="398"/>
                </a:cubicBezTo>
                <a:cubicBezTo>
                  <a:pt x="5841" y="412"/>
                  <a:pt x="5830" y="423"/>
                  <a:pt x="5816" y="422"/>
                </a:cubicBezTo>
                <a:cubicBezTo>
                  <a:pt x="5802" y="421"/>
                  <a:pt x="5791" y="410"/>
                  <a:pt x="5792" y="396"/>
                </a:cubicBezTo>
                <a:cubicBezTo>
                  <a:pt x="5792" y="382"/>
                  <a:pt x="5804" y="372"/>
                  <a:pt x="5818" y="372"/>
                </a:cubicBezTo>
                <a:close/>
                <a:moveTo>
                  <a:pt x="5918" y="378"/>
                </a:moveTo>
                <a:lnTo>
                  <a:pt x="5918" y="378"/>
                </a:lnTo>
                <a:cubicBezTo>
                  <a:pt x="5931" y="379"/>
                  <a:pt x="5942" y="391"/>
                  <a:pt x="5942" y="404"/>
                </a:cubicBezTo>
                <a:cubicBezTo>
                  <a:pt x="5941" y="418"/>
                  <a:pt x="5929" y="429"/>
                  <a:pt x="5916" y="428"/>
                </a:cubicBezTo>
                <a:cubicBezTo>
                  <a:pt x="5902" y="428"/>
                  <a:pt x="5891" y="416"/>
                  <a:pt x="5892" y="402"/>
                </a:cubicBezTo>
                <a:cubicBezTo>
                  <a:pt x="5892" y="389"/>
                  <a:pt x="5904" y="378"/>
                  <a:pt x="5918" y="378"/>
                </a:cubicBezTo>
                <a:close/>
                <a:moveTo>
                  <a:pt x="6017" y="385"/>
                </a:moveTo>
                <a:lnTo>
                  <a:pt x="6018" y="385"/>
                </a:lnTo>
                <a:cubicBezTo>
                  <a:pt x="6031" y="385"/>
                  <a:pt x="6042" y="397"/>
                  <a:pt x="6041" y="411"/>
                </a:cubicBezTo>
                <a:cubicBezTo>
                  <a:pt x="6041" y="425"/>
                  <a:pt x="6029" y="435"/>
                  <a:pt x="6016" y="435"/>
                </a:cubicBezTo>
                <a:lnTo>
                  <a:pt x="6015" y="435"/>
                </a:lnTo>
                <a:cubicBezTo>
                  <a:pt x="6002" y="434"/>
                  <a:pt x="5991" y="423"/>
                  <a:pt x="5991" y="409"/>
                </a:cubicBezTo>
                <a:cubicBezTo>
                  <a:pt x="5992" y="395"/>
                  <a:pt x="6004" y="384"/>
                  <a:pt x="6017" y="385"/>
                </a:cubicBezTo>
                <a:close/>
                <a:moveTo>
                  <a:pt x="6117" y="391"/>
                </a:moveTo>
                <a:lnTo>
                  <a:pt x="6117" y="391"/>
                </a:lnTo>
                <a:cubicBezTo>
                  <a:pt x="6131" y="392"/>
                  <a:pt x="6142" y="403"/>
                  <a:pt x="6141" y="417"/>
                </a:cubicBezTo>
                <a:cubicBezTo>
                  <a:pt x="6141" y="431"/>
                  <a:pt x="6129" y="442"/>
                  <a:pt x="6115" y="441"/>
                </a:cubicBezTo>
                <a:cubicBezTo>
                  <a:pt x="6102" y="441"/>
                  <a:pt x="6091" y="429"/>
                  <a:pt x="6091" y="415"/>
                </a:cubicBezTo>
                <a:cubicBezTo>
                  <a:pt x="6092" y="401"/>
                  <a:pt x="6104" y="391"/>
                  <a:pt x="6117" y="391"/>
                </a:cubicBezTo>
                <a:close/>
                <a:moveTo>
                  <a:pt x="6217" y="398"/>
                </a:moveTo>
                <a:lnTo>
                  <a:pt x="6217" y="398"/>
                </a:lnTo>
                <a:cubicBezTo>
                  <a:pt x="6231" y="398"/>
                  <a:pt x="6242" y="410"/>
                  <a:pt x="6241" y="424"/>
                </a:cubicBezTo>
                <a:cubicBezTo>
                  <a:pt x="6241" y="437"/>
                  <a:pt x="6229" y="448"/>
                  <a:pt x="6215" y="448"/>
                </a:cubicBezTo>
                <a:cubicBezTo>
                  <a:pt x="6201" y="447"/>
                  <a:pt x="6191" y="435"/>
                  <a:pt x="6191" y="422"/>
                </a:cubicBezTo>
                <a:cubicBezTo>
                  <a:pt x="6192" y="408"/>
                  <a:pt x="6203" y="397"/>
                  <a:pt x="6217" y="398"/>
                </a:cubicBezTo>
                <a:close/>
                <a:moveTo>
                  <a:pt x="6317" y="404"/>
                </a:moveTo>
                <a:lnTo>
                  <a:pt x="6317" y="404"/>
                </a:lnTo>
                <a:cubicBezTo>
                  <a:pt x="6331" y="405"/>
                  <a:pt x="6342" y="416"/>
                  <a:pt x="6341" y="430"/>
                </a:cubicBezTo>
                <a:cubicBezTo>
                  <a:pt x="6340" y="444"/>
                  <a:pt x="6329" y="455"/>
                  <a:pt x="6315" y="454"/>
                </a:cubicBezTo>
                <a:cubicBezTo>
                  <a:pt x="6301" y="453"/>
                  <a:pt x="6290" y="442"/>
                  <a:pt x="6291" y="428"/>
                </a:cubicBezTo>
                <a:cubicBezTo>
                  <a:pt x="6292" y="414"/>
                  <a:pt x="6303" y="404"/>
                  <a:pt x="6317" y="404"/>
                </a:cubicBezTo>
                <a:close/>
                <a:moveTo>
                  <a:pt x="6417" y="410"/>
                </a:moveTo>
                <a:lnTo>
                  <a:pt x="6417" y="410"/>
                </a:lnTo>
                <a:cubicBezTo>
                  <a:pt x="6431" y="411"/>
                  <a:pt x="6441" y="423"/>
                  <a:pt x="6441" y="436"/>
                </a:cubicBezTo>
                <a:cubicBezTo>
                  <a:pt x="6440" y="450"/>
                  <a:pt x="6429" y="461"/>
                  <a:pt x="6415" y="460"/>
                </a:cubicBezTo>
                <a:cubicBezTo>
                  <a:pt x="6401" y="460"/>
                  <a:pt x="6390" y="448"/>
                  <a:pt x="6391" y="434"/>
                </a:cubicBezTo>
                <a:cubicBezTo>
                  <a:pt x="6391" y="421"/>
                  <a:pt x="6403" y="410"/>
                  <a:pt x="6417" y="410"/>
                </a:cubicBezTo>
                <a:close/>
                <a:moveTo>
                  <a:pt x="6517" y="417"/>
                </a:moveTo>
                <a:lnTo>
                  <a:pt x="6517" y="417"/>
                </a:lnTo>
                <a:cubicBezTo>
                  <a:pt x="6531" y="417"/>
                  <a:pt x="6541" y="429"/>
                  <a:pt x="6541" y="443"/>
                </a:cubicBezTo>
                <a:cubicBezTo>
                  <a:pt x="6540" y="457"/>
                  <a:pt x="6529" y="467"/>
                  <a:pt x="6515" y="467"/>
                </a:cubicBezTo>
                <a:cubicBezTo>
                  <a:pt x="6501" y="466"/>
                  <a:pt x="6490" y="455"/>
                  <a:pt x="6491" y="441"/>
                </a:cubicBezTo>
                <a:cubicBezTo>
                  <a:pt x="6491" y="427"/>
                  <a:pt x="6503" y="416"/>
                  <a:pt x="6517" y="417"/>
                </a:cubicBezTo>
                <a:close/>
                <a:moveTo>
                  <a:pt x="6617" y="423"/>
                </a:moveTo>
                <a:lnTo>
                  <a:pt x="6617" y="423"/>
                </a:lnTo>
                <a:cubicBezTo>
                  <a:pt x="6630" y="424"/>
                  <a:pt x="6641" y="435"/>
                  <a:pt x="6641" y="449"/>
                </a:cubicBezTo>
                <a:cubicBezTo>
                  <a:pt x="6640" y="463"/>
                  <a:pt x="6628" y="474"/>
                  <a:pt x="6615" y="473"/>
                </a:cubicBezTo>
                <a:cubicBezTo>
                  <a:pt x="6601" y="473"/>
                  <a:pt x="6590" y="461"/>
                  <a:pt x="6591" y="447"/>
                </a:cubicBezTo>
                <a:cubicBezTo>
                  <a:pt x="6591" y="433"/>
                  <a:pt x="6603" y="423"/>
                  <a:pt x="6617" y="423"/>
                </a:cubicBezTo>
                <a:close/>
                <a:moveTo>
                  <a:pt x="6716" y="430"/>
                </a:moveTo>
                <a:lnTo>
                  <a:pt x="6716" y="430"/>
                </a:lnTo>
                <a:cubicBezTo>
                  <a:pt x="6730" y="430"/>
                  <a:pt x="6741" y="442"/>
                  <a:pt x="6740" y="456"/>
                </a:cubicBezTo>
                <a:cubicBezTo>
                  <a:pt x="6740" y="469"/>
                  <a:pt x="6728" y="480"/>
                  <a:pt x="6714" y="480"/>
                </a:cubicBezTo>
                <a:cubicBezTo>
                  <a:pt x="6701" y="479"/>
                  <a:pt x="6690" y="467"/>
                  <a:pt x="6690" y="454"/>
                </a:cubicBezTo>
                <a:cubicBezTo>
                  <a:pt x="6691" y="440"/>
                  <a:pt x="6703" y="429"/>
                  <a:pt x="6716" y="430"/>
                </a:cubicBezTo>
                <a:close/>
                <a:moveTo>
                  <a:pt x="6816" y="436"/>
                </a:moveTo>
                <a:lnTo>
                  <a:pt x="6816" y="436"/>
                </a:lnTo>
                <a:cubicBezTo>
                  <a:pt x="6830" y="437"/>
                  <a:pt x="6841" y="448"/>
                  <a:pt x="6840" y="462"/>
                </a:cubicBezTo>
                <a:cubicBezTo>
                  <a:pt x="6840" y="476"/>
                  <a:pt x="6828" y="487"/>
                  <a:pt x="6814" y="486"/>
                </a:cubicBezTo>
                <a:cubicBezTo>
                  <a:pt x="6800" y="486"/>
                  <a:pt x="6790" y="474"/>
                  <a:pt x="6790" y="460"/>
                </a:cubicBezTo>
                <a:cubicBezTo>
                  <a:pt x="6791" y="446"/>
                  <a:pt x="6802" y="436"/>
                  <a:pt x="6816" y="436"/>
                </a:cubicBezTo>
                <a:close/>
                <a:moveTo>
                  <a:pt x="6916" y="442"/>
                </a:moveTo>
                <a:lnTo>
                  <a:pt x="6916" y="442"/>
                </a:lnTo>
                <a:cubicBezTo>
                  <a:pt x="6930" y="443"/>
                  <a:pt x="6941" y="455"/>
                  <a:pt x="6940" y="468"/>
                </a:cubicBezTo>
                <a:cubicBezTo>
                  <a:pt x="6940" y="482"/>
                  <a:pt x="6928" y="493"/>
                  <a:pt x="6914" y="492"/>
                </a:cubicBezTo>
                <a:cubicBezTo>
                  <a:pt x="6900" y="492"/>
                  <a:pt x="6890" y="480"/>
                  <a:pt x="6890" y="466"/>
                </a:cubicBezTo>
                <a:cubicBezTo>
                  <a:pt x="6891" y="453"/>
                  <a:pt x="6902" y="442"/>
                  <a:pt x="6916" y="442"/>
                </a:cubicBezTo>
                <a:close/>
                <a:moveTo>
                  <a:pt x="7016" y="449"/>
                </a:moveTo>
                <a:lnTo>
                  <a:pt x="7016" y="449"/>
                </a:lnTo>
                <a:cubicBezTo>
                  <a:pt x="7030" y="449"/>
                  <a:pt x="7040" y="461"/>
                  <a:pt x="7040" y="475"/>
                </a:cubicBezTo>
                <a:cubicBezTo>
                  <a:pt x="7039" y="489"/>
                  <a:pt x="7028" y="499"/>
                  <a:pt x="7014" y="499"/>
                </a:cubicBezTo>
                <a:cubicBezTo>
                  <a:pt x="7000" y="498"/>
                  <a:pt x="6989" y="487"/>
                  <a:pt x="6990" y="473"/>
                </a:cubicBezTo>
                <a:cubicBezTo>
                  <a:pt x="6990" y="459"/>
                  <a:pt x="7002" y="448"/>
                  <a:pt x="7016" y="449"/>
                </a:cubicBezTo>
                <a:close/>
                <a:moveTo>
                  <a:pt x="7116" y="455"/>
                </a:moveTo>
                <a:lnTo>
                  <a:pt x="7116" y="455"/>
                </a:lnTo>
                <a:cubicBezTo>
                  <a:pt x="7130" y="456"/>
                  <a:pt x="7140" y="467"/>
                  <a:pt x="7140" y="481"/>
                </a:cubicBezTo>
                <a:cubicBezTo>
                  <a:pt x="7139" y="495"/>
                  <a:pt x="7128" y="506"/>
                  <a:pt x="7114" y="505"/>
                </a:cubicBezTo>
                <a:cubicBezTo>
                  <a:pt x="7100" y="505"/>
                  <a:pt x="7089" y="493"/>
                  <a:pt x="7090" y="479"/>
                </a:cubicBezTo>
                <a:cubicBezTo>
                  <a:pt x="7090" y="465"/>
                  <a:pt x="7102" y="455"/>
                  <a:pt x="7116" y="455"/>
                </a:cubicBezTo>
                <a:close/>
                <a:moveTo>
                  <a:pt x="7216" y="462"/>
                </a:moveTo>
                <a:lnTo>
                  <a:pt x="7216" y="462"/>
                </a:lnTo>
                <a:cubicBezTo>
                  <a:pt x="7229" y="462"/>
                  <a:pt x="7240" y="474"/>
                  <a:pt x="7240" y="488"/>
                </a:cubicBezTo>
                <a:cubicBezTo>
                  <a:pt x="7239" y="501"/>
                  <a:pt x="7227" y="512"/>
                  <a:pt x="7214" y="512"/>
                </a:cubicBezTo>
                <a:cubicBezTo>
                  <a:pt x="7200" y="511"/>
                  <a:pt x="7189" y="499"/>
                  <a:pt x="7190" y="486"/>
                </a:cubicBezTo>
                <a:cubicBezTo>
                  <a:pt x="7190" y="472"/>
                  <a:pt x="7202" y="461"/>
                  <a:pt x="7216" y="462"/>
                </a:cubicBezTo>
                <a:close/>
                <a:moveTo>
                  <a:pt x="7315" y="468"/>
                </a:moveTo>
                <a:lnTo>
                  <a:pt x="7315" y="468"/>
                </a:lnTo>
                <a:cubicBezTo>
                  <a:pt x="7329" y="469"/>
                  <a:pt x="7340" y="480"/>
                  <a:pt x="7339" y="494"/>
                </a:cubicBezTo>
                <a:cubicBezTo>
                  <a:pt x="7339" y="508"/>
                  <a:pt x="7327" y="519"/>
                  <a:pt x="7313" y="518"/>
                </a:cubicBezTo>
                <a:cubicBezTo>
                  <a:pt x="7300" y="518"/>
                  <a:pt x="7289" y="506"/>
                  <a:pt x="7289" y="492"/>
                </a:cubicBezTo>
                <a:cubicBezTo>
                  <a:pt x="7290" y="478"/>
                  <a:pt x="7302" y="468"/>
                  <a:pt x="7315" y="468"/>
                </a:cubicBezTo>
                <a:close/>
                <a:moveTo>
                  <a:pt x="7415" y="475"/>
                </a:moveTo>
                <a:lnTo>
                  <a:pt x="7415" y="475"/>
                </a:lnTo>
                <a:cubicBezTo>
                  <a:pt x="7429" y="475"/>
                  <a:pt x="7440" y="487"/>
                  <a:pt x="7439" y="500"/>
                </a:cubicBezTo>
                <a:cubicBezTo>
                  <a:pt x="7439" y="514"/>
                  <a:pt x="7427" y="525"/>
                  <a:pt x="7413" y="524"/>
                </a:cubicBezTo>
                <a:cubicBezTo>
                  <a:pt x="7399" y="524"/>
                  <a:pt x="7389" y="512"/>
                  <a:pt x="7389" y="498"/>
                </a:cubicBezTo>
                <a:cubicBezTo>
                  <a:pt x="7390" y="485"/>
                  <a:pt x="7401" y="474"/>
                  <a:pt x="7415" y="475"/>
                </a:cubicBezTo>
                <a:close/>
                <a:moveTo>
                  <a:pt x="7515" y="481"/>
                </a:moveTo>
                <a:lnTo>
                  <a:pt x="7515" y="481"/>
                </a:lnTo>
                <a:cubicBezTo>
                  <a:pt x="7529" y="481"/>
                  <a:pt x="7540" y="493"/>
                  <a:pt x="7539" y="507"/>
                </a:cubicBezTo>
                <a:cubicBezTo>
                  <a:pt x="7539" y="521"/>
                  <a:pt x="7527" y="531"/>
                  <a:pt x="7513" y="531"/>
                </a:cubicBezTo>
                <a:cubicBezTo>
                  <a:pt x="7499" y="530"/>
                  <a:pt x="7489" y="519"/>
                  <a:pt x="7489" y="505"/>
                </a:cubicBezTo>
                <a:cubicBezTo>
                  <a:pt x="7490" y="491"/>
                  <a:pt x="7501" y="480"/>
                  <a:pt x="7515" y="481"/>
                </a:cubicBezTo>
                <a:close/>
                <a:moveTo>
                  <a:pt x="7615" y="487"/>
                </a:moveTo>
                <a:lnTo>
                  <a:pt x="7615" y="487"/>
                </a:lnTo>
                <a:cubicBezTo>
                  <a:pt x="7629" y="488"/>
                  <a:pt x="7640" y="499"/>
                  <a:pt x="7639" y="513"/>
                </a:cubicBezTo>
                <a:cubicBezTo>
                  <a:pt x="7638" y="527"/>
                  <a:pt x="7627" y="538"/>
                  <a:pt x="7613" y="537"/>
                </a:cubicBezTo>
                <a:cubicBezTo>
                  <a:pt x="7599" y="537"/>
                  <a:pt x="7588" y="525"/>
                  <a:pt x="7589" y="511"/>
                </a:cubicBezTo>
                <a:cubicBezTo>
                  <a:pt x="7590" y="497"/>
                  <a:pt x="7601" y="487"/>
                  <a:pt x="7615" y="487"/>
                </a:cubicBezTo>
                <a:close/>
                <a:moveTo>
                  <a:pt x="7715" y="494"/>
                </a:moveTo>
                <a:lnTo>
                  <a:pt x="7715" y="494"/>
                </a:lnTo>
                <a:cubicBezTo>
                  <a:pt x="7729" y="494"/>
                  <a:pt x="7739" y="506"/>
                  <a:pt x="7739" y="520"/>
                </a:cubicBezTo>
                <a:cubicBezTo>
                  <a:pt x="7738" y="533"/>
                  <a:pt x="7727" y="544"/>
                  <a:pt x="7713" y="544"/>
                </a:cubicBezTo>
                <a:cubicBezTo>
                  <a:pt x="7699" y="543"/>
                  <a:pt x="7688" y="531"/>
                  <a:pt x="7689" y="518"/>
                </a:cubicBezTo>
                <a:cubicBezTo>
                  <a:pt x="7689" y="504"/>
                  <a:pt x="7701" y="493"/>
                  <a:pt x="7715" y="494"/>
                </a:cubicBezTo>
                <a:close/>
                <a:moveTo>
                  <a:pt x="7815" y="500"/>
                </a:moveTo>
                <a:lnTo>
                  <a:pt x="7815" y="500"/>
                </a:lnTo>
                <a:cubicBezTo>
                  <a:pt x="7829" y="501"/>
                  <a:pt x="7839" y="512"/>
                  <a:pt x="7839" y="526"/>
                </a:cubicBezTo>
                <a:cubicBezTo>
                  <a:pt x="7838" y="540"/>
                  <a:pt x="7827" y="551"/>
                  <a:pt x="7813" y="550"/>
                </a:cubicBezTo>
                <a:cubicBezTo>
                  <a:pt x="7799" y="550"/>
                  <a:pt x="7788" y="538"/>
                  <a:pt x="7789" y="524"/>
                </a:cubicBezTo>
                <a:cubicBezTo>
                  <a:pt x="7789" y="510"/>
                  <a:pt x="7801" y="500"/>
                  <a:pt x="7815" y="500"/>
                </a:cubicBezTo>
                <a:close/>
                <a:moveTo>
                  <a:pt x="7915" y="507"/>
                </a:moveTo>
                <a:lnTo>
                  <a:pt x="7915" y="507"/>
                </a:lnTo>
                <a:cubicBezTo>
                  <a:pt x="7928" y="507"/>
                  <a:pt x="7939" y="519"/>
                  <a:pt x="7939" y="533"/>
                </a:cubicBezTo>
                <a:cubicBezTo>
                  <a:pt x="7938" y="546"/>
                  <a:pt x="7926" y="557"/>
                  <a:pt x="7913" y="556"/>
                </a:cubicBezTo>
                <a:cubicBezTo>
                  <a:pt x="7899" y="556"/>
                  <a:pt x="7888" y="544"/>
                  <a:pt x="7889" y="531"/>
                </a:cubicBezTo>
                <a:cubicBezTo>
                  <a:pt x="7889" y="517"/>
                  <a:pt x="7901" y="506"/>
                  <a:pt x="7915" y="507"/>
                </a:cubicBezTo>
                <a:close/>
                <a:moveTo>
                  <a:pt x="8014" y="513"/>
                </a:moveTo>
                <a:lnTo>
                  <a:pt x="8014" y="513"/>
                </a:lnTo>
                <a:cubicBezTo>
                  <a:pt x="8028" y="513"/>
                  <a:pt x="8039" y="525"/>
                  <a:pt x="8038" y="539"/>
                </a:cubicBezTo>
                <a:cubicBezTo>
                  <a:pt x="8038" y="553"/>
                  <a:pt x="8026" y="563"/>
                  <a:pt x="8012" y="563"/>
                </a:cubicBezTo>
                <a:cubicBezTo>
                  <a:pt x="7999" y="562"/>
                  <a:pt x="7988" y="551"/>
                  <a:pt x="7988" y="537"/>
                </a:cubicBezTo>
                <a:cubicBezTo>
                  <a:pt x="7989" y="523"/>
                  <a:pt x="8001" y="512"/>
                  <a:pt x="8014" y="513"/>
                </a:cubicBezTo>
                <a:close/>
                <a:moveTo>
                  <a:pt x="8114" y="519"/>
                </a:moveTo>
                <a:lnTo>
                  <a:pt x="8114" y="519"/>
                </a:lnTo>
                <a:cubicBezTo>
                  <a:pt x="8128" y="520"/>
                  <a:pt x="8139" y="532"/>
                  <a:pt x="8138" y="545"/>
                </a:cubicBezTo>
                <a:cubicBezTo>
                  <a:pt x="8138" y="559"/>
                  <a:pt x="8126" y="570"/>
                  <a:pt x="8112" y="569"/>
                </a:cubicBezTo>
                <a:cubicBezTo>
                  <a:pt x="8098" y="569"/>
                  <a:pt x="8088" y="557"/>
                  <a:pt x="8088" y="543"/>
                </a:cubicBezTo>
                <a:cubicBezTo>
                  <a:pt x="8089" y="530"/>
                  <a:pt x="8100" y="519"/>
                  <a:pt x="8114" y="519"/>
                </a:cubicBezTo>
                <a:close/>
                <a:moveTo>
                  <a:pt x="8214" y="526"/>
                </a:moveTo>
                <a:lnTo>
                  <a:pt x="8214" y="526"/>
                </a:lnTo>
                <a:cubicBezTo>
                  <a:pt x="8228" y="526"/>
                  <a:pt x="8239" y="538"/>
                  <a:pt x="8238" y="552"/>
                </a:cubicBezTo>
                <a:cubicBezTo>
                  <a:pt x="8238" y="566"/>
                  <a:pt x="8226" y="576"/>
                  <a:pt x="8212" y="576"/>
                </a:cubicBezTo>
                <a:cubicBezTo>
                  <a:pt x="8198" y="575"/>
                  <a:pt x="8188" y="564"/>
                  <a:pt x="8188" y="550"/>
                </a:cubicBezTo>
                <a:cubicBezTo>
                  <a:pt x="8189" y="536"/>
                  <a:pt x="8200" y="525"/>
                  <a:pt x="8214" y="526"/>
                </a:cubicBezTo>
                <a:close/>
                <a:moveTo>
                  <a:pt x="8314" y="532"/>
                </a:moveTo>
                <a:lnTo>
                  <a:pt x="8314" y="532"/>
                </a:lnTo>
                <a:cubicBezTo>
                  <a:pt x="8328" y="533"/>
                  <a:pt x="8338" y="544"/>
                  <a:pt x="8338" y="558"/>
                </a:cubicBezTo>
                <a:cubicBezTo>
                  <a:pt x="8337" y="572"/>
                  <a:pt x="8326" y="583"/>
                  <a:pt x="8312" y="582"/>
                </a:cubicBezTo>
                <a:cubicBezTo>
                  <a:pt x="8298" y="582"/>
                  <a:pt x="8287" y="570"/>
                  <a:pt x="8288" y="556"/>
                </a:cubicBezTo>
                <a:cubicBezTo>
                  <a:pt x="8288" y="542"/>
                  <a:pt x="8300" y="532"/>
                  <a:pt x="8314" y="532"/>
                </a:cubicBezTo>
                <a:close/>
                <a:moveTo>
                  <a:pt x="8414" y="539"/>
                </a:moveTo>
                <a:lnTo>
                  <a:pt x="8414" y="539"/>
                </a:lnTo>
                <a:cubicBezTo>
                  <a:pt x="8428" y="539"/>
                  <a:pt x="8438" y="551"/>
                  <a:pt x="8438" y="565"/>
                </a:cubicBezTo>
                <a:cubicBezTo>
                  <a:pt x="8437" y="578"/>
                  <a:pt x="8426" y="589"/>
                  <a:pt x="8412" y="588"/>
                </a:cubicBezTo>
                <a:cubicBezTo>
                  <a:pt x="8398" y="588"/>
                  <a:pt x="8387" y="576"/>
                  <a:pt x="8388" y="563"/>
                </a:cubicBezTo>
                <a:cubicBezTo>
                  <a:pt x="8388" y="549"/>
                  <a:pt x="8400" y="538"/>
                  <a:pt x="8414" y="539"/>
                </a:cubicBezTo>
                <a:close/>
                <a:moveTo>
                  <a:pt x="8514" y="545"/>
                </a:moveTo>
                <a:lnTo>
                  <a:pt x="8514" y="545"/>
                </a:lnTo>
                <a:cubicBezTo>
                  <a:pt x="8527" y="545"/>
                  <a:pt x="8538" y="557"/>
                  <a:pt x="8538" y="571"/>
                </a:cubicBezTo>
                <a:cubicBezTo>
                  <a:pt x="8537" y="585"/>
                  <a:pt x="8525" y="595"/>
                  <a:pt x="8512" y="595"/>
                </a:cubicBezTo>
                <a:cubicBezTo>
                  <a:pt x="8498" y="594"/>
                  <a:pt x="8487" y="583"/>
                  <a:pt x="8488" y="569"/>
                </a:cubicBezTo>
                <a:cubicBezTo>
                  <a:pt x="8488" y="555"/>
                  <a:pt x="8500" y="544"/>
                  <a:pt x="8514" y="545"/>
                </a:cubicBezTo>
                <a:close/>
                <a:moveTo>
                  <a:pt x="8613" y="551"/>
                </a:moveTo>
                <a:lnTo>
                  <a:pt x="8613" y="551"/>
                </a:lnTo>
                <a:cubicBezTo>
                  <a:pt x="8627" y="552"/>
                  <a:pt x="8638" y="564"/>
                  <a:pt x="8637" y="577"/>
                </a:cubicBezTo>
                <a:cubicBezTo>
                  <a:pt x="8637" y="591"/>
                  <a:pt x="8625" y="602"/>
                  <a:pt x="8611" y="601"/>
                </a:cubicBezTo>
                <a:cubicBezTo>
                  <a:pt x="8598" y="601"/>
                  <a:pt x="8587" y="589"/>
                  <a:pt x="8587" y="575"/>
                </a:cubicBezTo>
                <a:cubicBezTo>
                  <a:pt x="8588" y="562"/>
                  <a:pt x="8600" y="551"/>
                  <a:pt x="8613" y="551"/>
                </a:cubicBezTo>
                <a:close/>
                <a:moveTo>
                  <a:pt x="8713" y="558"/>
                </a:moveTo>
                <a:lnTo>
                  <a:pt x="8713" y="558"/>
                </a:lnTo>
                <a:cubicBezTo>
                  <a:pt x="8727" y="558"/>
                  <a:pt x="8738" y="570"/>
                  <a:pt x="8737" y="584"/>
                </a:cubicBezTo>
                <a:cubicBezTo>
                  <a:pt x="8737" y="598"/>
                  <a:pt x="8725" y="608"/>
                  <a:pt x="8711" y="608"/>
                </a:cubicBezTo>
                <a:cubicBezTo>
                  <a:pt x="8697" y="607"/>
                  <a:pt x="8687" y="596"/>
                  <a:pt x="8687" y="582"/>
                </a:cubicBezTo>
                <a:cubicBezTo>
                  <a:pt x="8688" y="568"/>
                  <a:pt x="8699" y="557"/>
                  <a:pt x="8713" y="558"/>
                </a:cubicBezTo>
                <a:close/>
                <a:moveTo>
                  <a:pt x="8813" y="564"/>
                </a:moveTo>
                <a:lnTo>
                  <a:pt x="8813" y="564"/>
                </a:lnTo>
                <a:cubicBezTo>
                  <a:pt x="8827" y="565"/>
                  <a:pt x="8838" y="576"/>
                  <a:pt x="8837" y="590"/>
                </a:cubicBezTo>
                <a:cubicBezTo>
                  <a:pt x="8837" y="604"/>
                  <a:pt x="8825" y="615"/>
                  <a:pt x="8811" y="614"/>
                </a:cubicBezTo>
                <a:cubicBezTo>
                  <a:pt x="8797" y="614"/>
                  <a:pt x="8787" y="602"/>
                  <a:pt x="8787" y="588"/>
                </a:cubicBezTo>
                <a:cubicBezTo>
                  <a:pt x="8788" y="574"/>
                  <a:pt x="8799" y="564"/>
                  <a:pt x="8813" y="564"/>
                </a:cubicBezTo>
                <a:close/>
                <a:moveTo>
                  <a:pt x="8913" y="571"/>
                </a:moveTo>
                <a:lnTo>
                  <a:pt x="8913" y="571"/>
                </a:lnTo>
                <a:cubicBezTo>
                  <a:pt x="8927" y="571"/>
                  <a:pt x="8938" y="583"/>
                  <a:pt x="8937" y="597"/>
                </a:cubicBezTo>
                <a:cubicBezTo>
                  <a:pt x="8936" y="610"/>
                  <a:pt x="8925" y="621"/>
                  <a:pt x="8911" y="621"/>
                </a:cubicBezTo>
                <a:cubicBezTo>
                  <a:pt x="8897" y="620"/>
                  <a:pt x="8886" y="608"/>
                  <a:pt x="8887" y="595"/>
                </a:cubicBezTo>
                <a:cubicBezTo>
                  <a:pt x="8888" y="581"/>
                  <a:pt x="8899" y="570"/>
                  <a:pt x="8913" y="571"/>
                </a:cubicBezTo>
                <a:close/>
                <a:moveTo>
                  <a:pt x="9013" y="577"/>
                </a:moveTo>
                <a:lnTo>
                  <a:pt x="9013" y="577"/>
                </a:lnTo>
                <a:cubicBezTo>
                  <a:pt x="9027" y="577"/>
                  <a:pt x="9037" y="589"/>
                  <a:pt x="9037" y="603"/>
                </a:cubicBezTo>
                <a:cubicBezTo>
                  <a:pt x="9036" y="617"/>
                  <a:pt x="9025" y="627"/>
                  <a:pt x="9011" y="627"/>
                </a:cubicBezTo>
                <a:cubicBezTo>
                  <a:pt x="8997" y="626"/>
                  <a:pt x="8986" y="615"/>
                  <a:pt x="8987" y="601"/>
                </a:cubicBezTo>
                <a:cubicBezTo>
                  <a:pt x="8987" y="587"/>
                  <a:pt x="8999" y="576"/>
                  <a:pt x="9013" y="577"/>
                </a:cubicBezTo>
                <a:close/>
                <a:moveTo>
                  <a:pt x="9113" y="583"/>
                </a:moveTo>
                <a:lnTo>
                  <a:pt x="9113" y="583"/>
                </a:lnTo>
                <a:cubicBezTo>
                  <a:pt x="9126" y="584"/>
                  <a:pt x="9137" y="596"/>
                  <a:pt x="9137" y="609"/>
                </a:cubicBezTo>
                <a:cubicBezTo>
                  <a:pt x="9136" y="623"/>
                  <a:pt x="9124" y="634"/>
                  <a:pt x="9111" y="633"/>
                </a:cubicBezTo>
                <a:cubicBezTo>
                  <a:pt x="9097" y="633"/>
                  <a:pt x="9086" y="621"/>
                  <a:pt x="9087" y="607"/>
                </a:cubicBezTo>
                <a:cubicBezTo>
                  <a:pt x="9087" y="594"/>
                  <a:pt x="9099" y="583"/>
                  <a:pt x="9113" y="583"/>
                </a:cubicBezTo>
                <a:close/>
                <a:moveTo>
                  <a:pt x="9212" y="590"/>
                </a:moveTo>
                <a:lnTo>
                  <a:pt x="9213" y="590"/>
                </a:lnTo>
                <a:cubicBezTo>
                  <a:pt x="9226" y="590"/>
                  <a:pt x="9237" y="602"/>
                  <a:pt x="9236" y="616"/>
                </a:cubicBezTo>
                <a:cubicBezTo>
                  <a:pt x="9236" y="630"/>
                  <a:pt x="9224" y="640"/>
                  <a:pt x="9211" y="640"/>
                </a:cubicBezTo>
                <a:lnTo>
                  <a:pt x="9210" y="640"/>
                </a:lnTo>
                <a:cubicBezTo>
                  <a:pt x="9197" y="639"/>
                  <a:pt x="9186" y="628"/>
                  <a:pt x="9186" y="614"/>
                </a:cubicBezTo>
                <a:cubicBezTo>
                  <a:pt x="9187" y="600"/>
                  <a:pt x="9199" y="589"/>
                  <a:pt x="9212" y="590"/>
                </a:cubicBezTo>
                <a:close/>
                <a:moveTo>
                  <a:pt x="9312" y="596"/>
                </a:moveTo>
                <a:lnTo>
                  <a:pt x="9312" y="596"/>
                </a:lnTo>
                <a:cubicBezTo>
                  <a:pt x="9326" y="597"/>
                  <a:pt x="9337" y="608"/>
                  <a:pt x="9336" y="622"/>
                </a:cubicBezTo>
                <a:cubicBezTo>
                  <a:pt x="9336" y="636"/>
                  <a:pt x="9324" y="647"/>
                  <a:pt x="9310" y="646"/>
                </a:cubicBezTo>
                <a:cubicBezTo>
                  <a:pt x="9297" y="646"/>
                  <a:pt x="9286" y="634"/>
                  <a:pt x="9286" y="620"/>
                </a:cubicBezTo>
                <a:cubicBezTo>
                  <a:pt x="9287" y="606"/>
                  <a:pt x="9299" y="596"/>
                  <a:pt x="9312" y="596"/>
                </a:cubicBezTo>
                <a:close/>
                <a:moveTo>
                  <a:pt x="9412" y="603"/>
                </a:moveTo>
                <a:lnTo>
                  <a:pt x="9412" y="603"/>
                </a:lnTo>
                <a:cubicBezTo>
                  <a:pt x="9426" y="603"/>
                  <a:pt x="9437" y="615"/>
                  <a:pt x="9436" y="629"/>
                </a:cubicBezTo>
                <a:cubicBezTo>
                  <a:pt x="9436" y="642"/>
                  <a:pt x="9424" y="653"/>
                  <a:pt x="9410" y="653"/>
                </a:cubicBezTo>
                <a:cubicBezTo>
                  <a:pt x="9396" y="652"/>
                  <a:pt x="9386" y="640"/>
                  <a:pt x="9386" y="627"/>
                </a:cubicBezTo>
                <a:cubicBezTo>
                  <a:pt x="9387" y="613"/>
                  <a:pt x="9398" y="602"/>
                  <a:pt x="9412" y="603"/>
                </a:cubicBezTo>
                <a:close/>
                <a:moveTo>
                  <a:pt x="9512" y="609"/>
                </a:moveTo>
                <a:lnTo>
                  <a:pt x="9512" y="609"/>
                </a:lnTo>
                <a:cubicBezTo>
                  <a:pt x="9526" y="610"/>
                  <a:pt x="9537" y="621"/>
                  <a:pt x="9536" y="635"/>
                </a:cubicBezTo>
                <a:cubicBezTo>
                  <a:pt x="9535" y="649"/>
                  <a:pt x="9524" y="659"/>
                  <a:pt x="9510" y="659"/>
                </a:cubicBezTo>
                <a:cubicBezTo>
                  <a:pt x="9496" y="658"/>
                  <a:pt x="9485" y="647"/>
                  <a:pt x="9486" y="633"/>
                </a:cubicBezTo>
                <a:cubicBezTo>
                  <a:pt x="9487" y="619"/>
                  <a:pt x="9498" y="608"/>
                  <a:pt x="9512" y="609"/>
                </a:cubicBezTo>
                <a:close/>
                <a:moveTo>
                  <a:pt x="9612" y="615"/>
                </a:moveTo>
                <a:lnTo>
                  <a:pt x="9612" y="615"/>
                </a:lnTo>
                <a:cubicBezTo>
                  <a:pt x="9626" y="616"/>
                  <a:pt x="9636" y="628"/>
                  <a:pt x="9636" y="641"/>
                </a:cubicBezTo>
                <a:cubicBezTo>
                  <a:pt x="9635" y="655"/>
                  <a:pt x="9624" y="666"/>
                  <a:pt x="9610" y="665"/>
                </a:cubicBezTo>
                <a:cubicBezTo>
                  <a:pt x="9596" y="665"/>
                  <a:pt x="9585" y="653"/>
                  <a:pt x="9586" y="639"/>
                </a:cubicBezTo>
                <a:cubicBezTo>
                  <a:pt x="9586" y="626"/>
                  <a:pt x="9598" y="615"/>
                  <a:pt x="9612" y="615"/>
                </a:cubicBezTo>
                <a:close/>
                <a:moveTo>
                  <a:pt x="9712" y="622"/>
                </a:moveTo>
                <a:lnTo>
                  <a:pt x="9712" y="622"/>
                </a:lnTo>
                <a:cubicBezTo>
                  <a:pt x="9726" y="622"/>
                  <a:pt x="9736" y="634"/>
                  <a:pt x="9736" y="648"/>
                </a:cubicBezTo>
                <a:cubicBezTo>
                  <a:pt x="9735" y="662"/>
                  <a:pt x="9724" y="672"/>
                  <a:pt x="9710" y="672"/>
                </a:cubicBezTo>
                <a:cubicBezTo>
                  <a:pt x="9696" y="671"/>
                  <a:pt x="9685" y="660"/>
                  <a:pt x="9686" y="646"/>
                </a:cubicBezTo>
                <a:cubicBezTo>
                  <a:pt x="9686" y="632"/>
                  <a:pt x="9698" y="621"/>
                  <a:pt x="9712" y="622"/>
                </a:cubicBezTo>
                <a:close/>
                <a:moveTo>
                  <a:pt x="9812" y="628"/>
                </a:moveTo>
                <a:lnTo>
                  <a:pt x="9812" y="628"/>
                </a:lnTo>
                <a:cubicBezTo>
                  <a:pt x="9825" y="629"/>
                  <a:pt x="9836" y="640"/>
                  <a:pt x="9836" y="654"/>
                </a:cubicBezTo>
                <a:cubicBezTo>
                  <a:pt x="9835" y="668"/>
                  <a:pt x="9823" y="679"/>
                  <a:pt x="9810" y="678"/>
                </a:cubicBezTo>
                <a:cubicBezTo>
                  <a:pt x="9796" y="678"/>
                  <a:pt x="9785" y="666"/>
                  <a:pt x="9786" y="652"/>
                </a:cubicBezTo>
                <a:cubicBezTo>
                  <a:pt x="9786" y="638"/>
                  <a:pt x="9798" y="628"/>
                  <a:pt x="9812" y="628"/>
                </a:cubicBezTo>
                <a:close/>
                <a:moveTo>
                  <a:pt x="9911" y="635"/>
                </a:moveTo>
                <a:lnTo>
                  <a:pt x="9911" y="635"/>
                </a:lnTo>
                <a:cubicBezTo>
                  <a:pt x="9925" y="635"/>
                  <a:pt x="9936" y="647"/>
                  <a:pt x="9935" y="661"/>
                </a:cubicBezTo>
                <a:cubicBezTo>
                  <a:pt x="9935" y="674"/>
                  <a:pt x="9923" y="685"/>
                  <a:pt x="9909" y="685"/>
                </a:cubicBezTo>
                <a:cubicBezTo>
                  <a:pt x="9896" y="684"/>
                  <a:pt x="9885" y="672"/>
                  <a:pt x="9885" y="659"/>
                </a:cubicBezTo>
                <a:cubicBezTo>
                  <a:pt x="9886" y="645"/>
                  <a:pt x="9898" y="634"/>
                  <a:pt x="9911" y="635"/>
                </a:cubicBezTo>
                <a:close/>
                <a:moveTo>
                  <a:pt x="10011" y="641"/>
                </a:moveTo>
                <a:lnTo>
                  <a:pt x="10011" y="641"/>
                </a:lnTo>
                <a:cubicBezTo>
                  <a:pt x="10025" y="642"/>
                  <a:pt x="10036" y="653"/>
                  <a:pt x="10035" y="667"/>
                </a:cubicBezTo>
                <a:cubicBezTo>
                  <a:pt x="10035" y="681"/>
                  <a:pt x="10023" y="691"/>
                  <a:pt x="10009" y="691"/>
                </a:cubicBezTo>
                <a:cubicBezTo>
                  <a:pt x="9995" y="690"/>
                  <a:pt x="9985" y="679"/>
                  <a:pt x="9985" y="665"/>
                </a:cubicBezTo>
                <a:cubicBezTo>
                  <a:pt x="9986" y="651"/>
                  <a:pt x="9997" y="640"/>
                  <a:pt x="10011" y="641"/>
                </a:cubicBezTo>
                <a:close/>
                <a:moveTo>
                  <a:pt x="10111" y="647"/>
                </a:moveTo>
                <a:lnTo>
                  <a:pt x="10111" y="647"/>
                </a:lnTo>
                <a:cubicBezTo>
                  <a:pt x="10125" y="648"/>
                  <a:pt x="10136" y="660"/>
                  <a:pt x="10135" y="673"/>
                </a:cubicBezTo>
                <a:cubicBezTo>
                  <a:pt x="10135" y="687"/>
                  <a:pt x="10123" y="698"/>
                  <a:pt x="10109" y="697"/>
                </a:cubicBezTo>
                <a:cubicBezTo>
                  <a:pt x="10095" y="697"/>
                  <a:pt x="10085" y="685"/>
                  <a:pt x="10085" y="671"/>
                </a:cubicBezTo>
                <a:cubicBezTo>
                  <a:pt x="10086" y="658"/>
                  <a:pt x="10097" y="647"/>
                  <a:pt x="10111" y="647"/>
                </a:cubicBezTo>
                <a:close/>
                <a:moveTo>
                  <a:pt x="10211" y="654"/>
                </a:moveTo>
                <a:lnTo>
                  <a:pt x="10211" y="654"/>
                </a:lnTo>
                <a:cubicBezTo>
                  <a:pt x="10225" y="654"/>
                  <a:pt x="10235" y="666"/>
                  <a:pt x="10235" y="680"/>
                </a:cubicBezTo>
                <a:cubicBezTo>
                  <a:pt x="10234" y="694"/>
                  <a:pt x="10223" y="704"/>
                  <a:pt x="10209" y="704"/>
                </a:cubicBezTo>
                <a:cubicBezTo>
                  <a:pt x="10195" y="703"/>
                  <a:pt x="10184" y="692"/>
                  <a:pt x="10185" y="678"/>
                </a:cubicBezTo>
                <a:cubicBezTo>
                  <a:pt x="10185" y="664"/>
                  <a:pt x="10197" y="653"/>
                  <a:pt x="10211" y="654"/>
                </a:cubicBezTo>
                <a:close/>
                <a:moveTo>
                  <a:pt x="10311" y="660"/>
                </a:moveTo>
                <a:lnTo>
                  <a:pt x="10311" y="660"/>
                </a:lnTo>
                <a:cubicBezTo>
                  <a:pt x="10325" y="661"/>
                  <a:pt x="10335" y="672"/>
                  <a:pt x="10335" y="686"/>
                </a:cubicBezTo>
                <a:cubicBezTo>
                  <a:pt x="10334" y="700"/>
                  <a:pt x="10323" y="711"/>
                  <a:pt x="10309" y="710"/>
                </a:cubicBezTo>
                <a:cubicBezTo>
                  <a:pt x="10295" y="710"/>
                  <a:pt x="10284" y="698"/>
                  <a:pt x="10285" y="684"/>
                </a:cubicBezTo>
                <a:cubicBezTo>
                  <a:pt x="10285" y="670"/>
                  <a:pt x="10297" y="660"/>
                  <a:pt x="10311" y="660"/>
                </a:cubicBezTo>
                <a:close/>
                <a:moveTo>
                  <a:pt x="10411" y="667"/>
                </a:moveTo>
                <a:lnTo>
                  <a:pt x="10411" y="667"/>
                </a:lnTo>
                <a:cubicBezTo>
                  <a:pt x="10424" y="667"/>
                  <a:pt x="10435" y="679"/>
                  <a:pt x="10435" y="693"/>
                </a:cubicBezTo>
                <a:cubicBezTo>
                  <a:pt x="10434" y="706"/>
                  <a:pt x="10422" y="717"/>
                  <a:pt x="10409" y="717"/>
                </a:cubicBezTo>
                <a:cubicBezTo>
                  <a:pt x="10395" y="716"/>
                  <a:pt x="10384" y="704"/>
                  <a:pt x="10385" y="691"/>
                </a:cubicBezTo>
                <a:cubicBezTo>
                  <a:pt x="10385" y="677"/>
                  <a:pt x="10397" y="666"/>
                  <a:pt x="10411" y="667"/>
                </a:cubicBezTo>
                <a:close/>
                <a:moveTo>
                  <a:pt x="10510" y="673"/>
                </a:moveTo>
                <a:lnTo>
                  <a:pt x="10510" y="673"/>
                </a:lnTo>
                <a:cubicBezTo>
                  <a:pt x="10524" y="674"/>
                  <a:pt x="10535" y="685"/>
                  <a:pt x="10534" y="699"/>
                </a:cubicBezTo>
                <a:cubicBezTo>
                  <a:pt x="10534" y="713"/>
                  <a:pt x="10522" y="723"/>
                  <a:pt x="10508" y="723"/>
                </a:cubicBezTo>
                <a:cubicBezTo>
                  <a:pt x="10495" y="722"/>
                  <a:pt x="10484" y="711"/>
                  <a:pt x="10484" y="697"/>
                </a:cubicBezTo>
                <a:cubicBezTo>
                  <a:pt x="10485" y="683"/>
                  <a:pt x="10497" y="672"/>
                  <a:pt x="10510" y="673"/>
                </a:cubicBezTo>
                <a:close/>
                <a:moveTo>
                  <a:pt x="10610" y="679"/>
                </a:moveTo>
                <a:lnTo>
                  <a:pt x="10610" y="679"/>
                </a:lnTo>
                <a:cubicBezTo>
                  <a:pt x="10624" y="680"/>
                  <a:pt x="10635" y="692"/>
                  <a:pt x="10634" y="705"/>
                </a:cubicBezTo>
                <a:cubicBezTo>
                  <a:pt x="10634" y="719"/>
                  <a:pt x="10622" y="730"/>
                  <a:pt x="10608" y="729"/>
                </a:cubicBezTo>
                <a:cubicBezTo>
                  <a:pt x="10594" y="729"/>
                  <a:pt x="10584" y="717"/>
                  <a:pt x="10584" y="703"/>
                </a:cubicBezTo>
                <a:cubicBezTo>
                  <a:pt x="10585" y="690"/>
                  <a:pt x="10596" y="679"/>
                  <a:pt x="10610" y="679"/>
                </a:cubicBezTo>
                <a:close/>
                <a:moveTo>
                  <a:pt x="10710" y="686"/>
                </a:moveTo>
                <a:lnTo>
                  <a:pt x="10710" y="686"/>
                </a:lnTo>
                <a:cubicBezTo>
                  <a:pt x="10724" y="686"/>
                  <a:pt x="10735" y="698"/>
                  <a:pt x="10734" y="712"/>
                </a:cubicBezTo>
                <a:cubicBezTo>
                  <a:pt x="10734" y="726"/>
                  <a:pt x="10722" y="736"/>
                  <a:pt x="10708" y="736"/>
                </a:cubicBezTo>
                <a:cubicBezTo>
                  <a:pt x="10694" y="735"/>
                  <a:pt x="10684" y="724"/>
                  <a:pt x="10684" y="710"/>
                </a:cubicBezTo>
                <a:cubicBezTo>
                  <a:pt x="10685" y="696"/>
                  <a:pt x="10696" y="685"/>
                  <a:pt x="10710" y="686"/>
                </a:cubicBezTo>
                <a:close/>
                <a:moveTo>
                  <a:pt x="10810" y="692"/>
                </a:moveTo>
                <a:lnTo>
                  <a:pt x="10810" y="692"/>
                </a:lnTo>
                <a:cubicBezTo>
                  <a:pt x="10824" y="693"/>
                  <a:pt x="10835" y="704"/>
                  <a:pt x="10834" y="718"/>
                </a:cubicBezTo>
                <a:cubicBezTo>
                  <a:pt x="10833" y="732"/>
                  <a:pt x="10822" y="743"/>
                  <a:pt x="10808" y="742"/>
                </a:cubicBezTo>
                <a:cubicBezTo>
                  <a:pt x="10794" y="742"/>
                  <a:pt x="10783" y="730"/>
                  <a:pt x="10784" y="716"/>
                </a:cubicBezTo>
                <a:cubicBezTo>
                  <a:pt x="10785" y="702"/>
                  <a:pt x="10796" y="692"/>
                  <a:pt x="10810" y="692"/>
                </a:cubicBezTo>
                <a:close/>
                <a:moveTo>
                  <a:pt x="10910" y="699"/>
                </a:moveTo>
                <a:lnTo>
                  <a:pt x="10910" y="699"/>
                </a:lnTo>
                <a:cubicBezTo>
                  <a:pt x="10924" y="699"/>
                  <a:pt x="10934" y="711"/>
                  <a:pt x="10934" y="725"/>
                </a:cubicBezTo>
                <a:cubicBezTo>
                  <a:pt x="10933" y="738"/>
                  <a:pt x="10922" y="749"/>
                  <a:pt x="10908" y="749"/>
                </a:cubicBezTo>
                <a:cubicBezTo>
                  <a:pt x="10894" y="748"/>
                  <a:pt x="10883" y="736"/>
                  <a:pt x="10884" y="723"/>
                </a:cubicBezTo>
                <a:cubicBezTo>
                  <a:pt x="10884" y="709"/>
                  <a:pt x="10896" y="698"/>
                  <a:pt x="10910" y="699"/>
                </a:cubicBezTo>
                <a:close/>
                <a:moveTo>
                  <a:pt x="11010" y="705"/>
                </a:moveTo>
                <a:lnTo>
                  <a:pt x="11010" y="705"/>
                </a:lnTo>
                <a:cubicBezTo>
                  <a:pt x="11024" y="706"/>
                  <a:pt x="11034" y="717"/>
                  <a:pt x="11034" y="731"/>
                </a:cubicBezTo>
                <a:cubicBezTo>
                  <a:pt x="11033" y="745"/>
                  <a:pt x="11022" y="756"/>
                  <a:pt x="11008" y="755"/>
                </a:cubicBezTo>
                <a:cubicBezTo>
                  <a:pt x="10994" y="754"/>
                  <a:pt x="10983" y="743"/>
                  <a:pt x="10984" y="729"/>
                </a:cubicBezTo>
                <a:cubicBezTo>
                  <a:pt x="10984" y="715"/>
                  <a:pt x="10996" y="704"/>
                  <a:pt x="11010" y="705"/>
                </a:cubicBezTo>
                <a:close/>
                <a:moveTo>
                  <a:pt x="11110" y="711"/>
                </a:moveTo>
                <a:lnTo>
                  <a:pt x="11110" y="711"/>
                </a:lnTo>
                <a:cubicBezTo>
                  <a:pt x="11123" y="712"/>
                  <a:pt x="11134" y="724"/>
                  <a:pt x="11134" y="737"/>
                </a:cubicBezTo>
                <a:cubicBezTo>
                  <a:pt x="11133" y="751"/>
                  <a:pt x="11121" y="762"/>
                  <a:pt x="11108" y="761"/>
                </a:cubicBezTo>
                <a:cubicBezTo>
                  <a:pt x="11094" y="761"/>
                  <a:pt x="11083" y="749"/>
                  <a:pt x="11084" y="735"/>
                </a:cubicBezTo>
                <a:cubicBezTo>
                  <a:pt x="11084" y="722"/>
                  <a:pt x="11096" y="711"/>
                  <a:pt x="11110" y="711"/>
                </a:cubicBezTo>
                <a:close/>
                <a:moveTo>
                  <a:pt x="11209" y="718"/>
                </a:moveTo>
                <a:lnTo>
                  <a:pt x="11209" y="718"/>
                </a:lnTo>
                <a:cubicBezTo>
                  <a:pt x="11223" y="718"/>
                  <a:pt x="11234" y="730"/>
                  <a:pt x="11233" y="744"/>
                </a:cubicBezTo>
                <a:cubicBezTo>
                  <a:pt x="11233" y="758"/>
                  <a:pt x="11221" y="768"/>
                  <a:pt x="11207" y="768"/>
                </a:cubicBezTo>
                <a:cubicBezTo>
                  <a:pt x="11194" y="767"/>
                  <a:pt x="11183" y="756"/>
                  <a:pt x="11183" y="742"/>
                </a:cubicBezTo>
                <a:cubicBezTo>
                  <a:pt x="11184" y="728"/>
                  <a:pt x="11196" y="717"/>
                  <a:pt x="11209" y="718"/>
                </a:cubicBezTo>
                <a:close/>
                <a:moveTo>
                  <a:pt x="11309" y="724"/>
                </a:moveTo>
                <a:lnTo>
                  <a:pt x="11309" y="724"/>
                </a:lnTo>
                <a:cubicBezTo>
                  <a:pt x="11323" y="725"/>
                  <a:pt x="11334" y="736"/>
                  <a:pt x="11333" y="750"/>
                </a:cubicBezTo>
                <a:cubicBezTo>
                  <a:pt x="11333" y="764"/>
                  <a:pt x="11321" y="775"/>
                  <a:pt x="11307" y="774"/>
                </a:cubicBezTo>
                <a:cubicBezTo>
                  <a:pt x="11293" y="774"/>
                  <a:pt x="11283" y="762"/>
                  <a:pt x="11283" y="748"/>
                </a:cubicBezTo>
                <a:cubicBezTo>
                  <a:pt x="11284" y="734"/>
                  <a:pt x="11295" y="724"/>
                  <a:pt x="11309" y="724"/>
                </a:cubicBezTo>
                <a:close/>
                <a:moveTo>
                  <a:pt x="11409" y="731"/>
                </a:moveTo>
                <a:lnTo>
                  <a:pt x="11409" y="731"/>
                </a:lnTo>
                <a:cubicBezTo>
                  <a:pt x="11423" y="731"/>
                  <a:pt x="11434" y="743"/>
                  <a:pt x="11433" y="757"/>
                </a:cubicBezTo>
                <a:cubicBezTo>
                  <a:pt x="11433" y="770"/>
                  <a:pt x="11421" y="781"/>
                  <a:pt x="11407" y="781"/>
                </a:cubicBezTo>
                <a:cubicBezTo>
                  <a:pt x="11393" y="780"/>
                  <a:pt x="11383" y="768"/>
                  <a:pt x="11383" y="755"/>
                </a:cubicBezTo>
                <a:cubicBezTo>
                  <a:pt x="11384" y="741"/>
                  <a:pt x="11395" y="730"/>
                  <a:pt x="11409" y="731"/>
                </a:cubicBezTo>
                <a:close/>
                <a:moveTo>
                  <a:pt x="11509" y="737"/>
                </a:moveTo>
                <a:lnTo>
                  <a:pt x="11509" y="737"/>
                </a:lnTo>
                <a:cubicBezTo>
                  <a:pt x="11523" y="738"/>
                  <a:pt x="11533" y="749"/>
                  <a:pt x="11533" y="763"/>
                </a:cubicBezTo>
                <a:cubicBezTo>
                  <a:pt x="11532" y="777"/>
                  <a:pt x="11521" y="788"/>
                  <a:pt x="11507" y="787"/>
                </a:cubicBezTo>
                <a:cubicBezTo>
                  <a:pt x="11493" y="786"/>
                  <a:pt x="11482" y="775"/>
                  <a:pt x="11483" y="761"/>
                </a:cubicBezTo>
                <a:cubicBezTo>
                  <a:pt x="11483" y="747"/>
                  <a:pt x="11495" y="736"/>
                  <a:pt x="11509" y="737"/>
                </a:cubicBezTo>
                <a:close/>
                <a:moveTo>
                  <a:pt x="11609" y="743"/>
                </a:moveTo>
                <a:lnTo>
                  <a:pt x="11609" y="743"/>
                </a:lnTo>
                <a:cubicBezTo>
                  <a:pt x="11623" y="744"/>
                  <a:pt x="11633" y="756"/>
                  <a:pt x="11633" y="769"/>
                </a:cubicBezTo>
                <a:cubicBezTo>
                  <a:pt x="11632" y="783"/>
                  <a:pt x="11621" y="794"/>
                  <a:pt x="11607" y="793"/>
                </a:cubicBezTo>
                <a:cubicBezTo>
                  <a:pt x="11593" y="793"/>
                  <a:pt x="11582" y="781"/>
                  <a:pt x="11583" y="767"/>
                </a:cubicBezTo>
                <a:cubicBezTo>
                  <a:pt x="11583" y="754"/>
                  <a:pt x="11595" y="743"/>
                  <a:pt x="11609" y="743"/>
                </a:cubicBezTo>
                <a:close/>
                <a:moveTo>
                  <a:pt x="11709" y="750"/>
                </a:moveTo>
                <a:lnTo>
                  <a:pt x="11709" y="750"/>
                </a:lnTo>
                <a:cubicBezTo>
                  <a:pt x="11722" y="750"/>
                  <a:pt x="11733" y="762"/>
                  <a:pt x="11733" y="776"/>
                </a:cubicBezTo>
                <a:cubicBezTo>
                  <a:pt x="11732" y="790"/>
                  <a:pt x="11720" y="800"/>
                  <a:pt x="11707" y="800"/>
                </a:cubicBezTo>
                <a:cubicBezTo>
                  <a:pt x="11693" y="799"/>
                  <a:pt x="11682" y="788"/>
                  <a:pt x="11683" y="774"/>
                </a:cubicBezTo>
                <a:cubicBezTo>
                  <a:pt x="11683" y="760"/>
                  <a:pt x="11695" y="749"/>
                  <a:pt x="11709" y="750"/>
                </a:cubicBezTo>
                <a:close/>
                <a:moveTo>
                  <a:pt x="11808" y="756"/>
                </a:moveTo>
                <a:lnTo>
                  <a:pt x="11808" y="756"/>
                </a:lnTo>
                <a:cubicBezTo>
                  <a:pt x="11822" y="757"/>
                  <a:pt x="11833" y="768"/>
                  <a:pt x="11832" y="782"/>
                </a:cubicBezTo>
                <a:cubicBezTo>
                  <a:pt x="11832" y="796"/>
                  <a:pt x="11820" y="807"/>
                  <a:pt x="11806" y="806"/>
                </a:cubicBezTo>
                <a:cubicBezTo>
                  <a:pt x="11793" y="806"/>
                  <a:pt x="11782" y="794"/>
                  <a:pt x="11782" y="780"/>
                </a:cubicBezTo>
                <a:cubicBezTo>
                  <a:pt x="11783" y="766"/>
                  <a:pt x="11795" y="756"/>
                  <a:pt x="11808" y="756"/>
                </a:cubicBezTo>
                <a:close/>
                <a:moveTo>
                  <a:pt x="11908" y="763"/>
                </a:moveTo>
                <a:lnTo>
                  <a:pt x="11908" y="763"/>
                </a:lnTo>
                <a:cubicBezTo>
                  <a:pt x="11922" y="763"/>
                  <a:pt x="11933" y="775"/>
                  <a:pt x="11932" y="789"/>
                </a:cubicBezTo>
                <a:cubicBezTo>
                  <a:pt x="11932" y="802"/>
                  <a:pt x="11920" y="813"/>
                  <a:pt x="11906" y="813"/>
                </a:cubicBezTo>
                <a:cubicBezTo>
                  <a:pt x="11892" y="812"/>
                  <a:pt x="11882" y="800"/>
                  <a:pt x="11882" y="787"/>
                </a:cubicBezTo>
                <a:cubicBezTo>
                  <a:pt x="11883" y="773"/>
                  <a:pt x="11894" y="762"/>
                  <a:pt x="11908" y="763"/>
                </a:cubicBezTo>
                <a:close/>
                <a:moveTo>
                  <a:pt x="12008" y="769"/>
                </a:moveTo>
                <a:lnTo>
                  <a:pt x="12008" y="769"/>
                </a:lnTo>
                <a:cubicBezTo>
                  <a:pt x="12022" y="770"/>
                  <a:pt x="12033" y="781"/>
                  <a:pt x="12032" y="795"/>
                </a:cubicBezTo>
                <a:cubicBezTo>
                  <a:pt x="12032" y="809"/>
                  <a:pt x="12020" y="820"/>
                  <a:pt x="12006" y="819"/>
                </a:cubicBezTo>
                <a:cubicBezTo>
                  <a:pt x="11992" y="818"/>
                  <a:pt x="11982" y="807"/>
                  <a:pt x="11982" y="793"/>
                </a:cubicBezTo>
                <a:cubicBezTo>
                  <a:pt x="11983" y="779"/>
                  <a:pt x="11994" y="768"/>
                  <a:pt x="12008" y="769"/>
                </a:cubicBezTo>
                <a:close/>
                <a:moveTo>
                  <a:pt x="12108" y="775"/>
                </a:moveTo>
                <a:lnTo>
                  <a:pt x="12108" y="775"/>
                </a:lnTo>
                <a:cubicBezTo>
                  <a:pt x="12122" y="776"/>
                  <a:pt x="12133" y="788"/>
                  <a:pt x="12132" y="801"/>
                </a:cubicBezTo>
                <a:cubicBezTo>
                  <a:pt x="12131" y="815"/>
                  <a:pt x="12120" y="826"/>
                  <a:pt x="12106" y="825"/>
                </a:cubicBezTo>
                <a:cubicBezTo>
                  <a:pt x="12092" y="825"/>
                  <a:pt x="12081" y="813"/>
                  <a:pt x="12082" y="799"/>
                </a:cubicBezTo>
                <a:cubicBezTo>
                  <a:pt x="12083" y="786"/>
                  <a:pt x="12094" y="775"/>
                  <a:pt x="12108" y="775"/>
                </a:cubicBezTo>
                <a:close/>
                <a:moveTo>
                  <a:pt x="12208" y="782"/>
                </a:moveTo>
                <a:lnTo>
                  <a:pt x="12208" y="782"/>
                </a:lnTo>
                <a:cubicBezTo>
                  <a:pt x="12222" y="782"/>
                  <a:pt x="12232" y="794"/>
                  <a:pt x="12232" y="808"/>
                </a:cubicBezTo>
                <a:cubicBezTo>
                  <a:pt x="12231" y="822"/>
                  <a:pt x="12220" y="832"/>
                  <a:pt x="12206" y="832"/>
                </a:cubicBezTo>
                <a:cubicBezTo>
                  <a:pt x="12192" y="831"/>
                  <a:pt x="12181" y="820"/>
                  <a:pt x="12182" y="806"/>
                </a:cubicBezTo>
                <a:cubicBezTo>
                  <a:pt x="12182" y="792"/>
                  <a:pt x="12194" y="781"/>
                  <a:pt x="12208" y="782"/>
                </a:cubicBezTo>
                <a:close/>
                <a:moveTo>
                  <a:pt x="12308" y="788"/>
                </a:moveTo>
                <a:lnTo>
                  <a:pt x="12308" y="788"/>
                </a:lnTo>
                <a:cubicBezTo>
                  <a:pt x="12321" y="789"/>
                  <a:pt x="12332" y="800"/>
                  <a:pt x="12332" y="814"/>
                </a:cubicBezTo>
                <a:cubicBezTo>
                  <a:pt x="12331" y="828"/>
                  <a:pt x="12319" y="839"/>
                  <a:pt x="12306" y="838"/>
                </a:cubicBezTo>
                <a:cubicBezTo>
                  <a:pt x="12292" y="838"/>
                  <a:pt x="12281" y="826"/>
                  <a:pt x="12282" y="812"/>
                </a:cubicBezTo>
                <a:cubicBezTo>
                  <a:pt x="12282" y="798"/>
                  <a:pt x="12294" y="788"/>
                  <a:pt x="12308" y="788"/>
                </a:cubicBezTo>
                <a:close/>
                <a:moveTo>
                  <a:pt x="12407" y="795"/>
                </a:moveTo>
                <a:lnTo>
                  <a:pt x="12408" y="795"/>
                </a:lnTo>
                <a:cubicBezTo>
                  <a:pt x="12421" y="795"/>
                  <a:pt x="12432" y="807"/>
                  <a:pt x="12432" y="821"/>
                </a:cubicBezTo>
                <a:cubicBezTo>
                  <a:pt x="12431" y="834"/>
                  <a:pt x="12419" y="845"/>
                  <a:pt x="12406" y="845"/>
                </a:cubicBezTo>
                <a:lnTo>
                  <a:pt x="12405" y="845"/>
                </a:lnTo>
                <a:cubicBezTo>
                  <a:pt x="12392" y="844"/>
                  <a:pt x="12381" y="832"/>
                  <a:pt x="12382" y="819"/>
                </a:cubicBezTo>
                <a:cubicBezTo>
                  <a:pt x="12382" y="805"/>
                  <a:pt x="12394" y="794"/>
                  <a:pt x="12407" y="795"/>
                </a:cubicBezTo>
                <a:close/>
                <a:moveTo>
                  <a:pt x="12507" y="801"/>
                </a:moveTo>
                <a:lnTo>
                  <a:pt x="12507" y="801"/>
                </a:lnTo>
                <a:cubicBezTo>
                  <a:pt x="12521" y="802"/>
                  <a:pt x="12532" y="813"/>
                  <a:pt x="12531" y="827"/>
                </a:cubicBezTo>
                <a:cubicBezTo>
                  <a:pt x="12531" y="841"/>
                  <a:pt x="12519" y="852"/>
                  <a:pt x="12505" y="851"/>
                </a:cubicBezTo>
                <a:cubicBezTo>
                  <a:pt x="12492" y="850"/>
                  <a:pt x="12481" y="839"/>
                  <a:pt x="12481" y="825"/>
                </a:cubicBezTo>
                <a:cubicBezTo>
                  <a:pt x="12482" y="811"/>
                  <a:pt x="12494" y="800"/>
                  <a:pt x="12507" y="801"/>
                </a:cubicBezTo>
                <a:close/>
                <a:moveTo>
                  <a:pt x="12607" y="807"/>
                </a:moveTo>
                <a:lnTo>
                  <a:pt x="12607" y="807"/>
                </a:lnTo>
                <a:cubicBezTo>
                  <a:pt x="12621" y="808"/>
                  <a:pt x="12632" y="820"/>
                  <a:pt x="12631" y="833"/>
                </a:cubicBezTo>
                <a:cubicBezTo>
                  <a:pt x="12631" y="847"/>
                  <a:pt x="12619" y="858"/>
                  <a:pt x="12605" y="857"/>
                </a:cubicBezTo>
                <a:cubicBezTo>
                  <a:pt x="12591" y="857"/>
                  <a:pt x="12581" y="845"/>
                  <a:pt x="12581" y="831"/>
                </a:cubicBezTo>
                <a:cubicBezTo>
                  <a:pt x="12582" y="818"/>
                  <a:pt x="12593" y="807"/>
                  <a:pt x="12607" y="807"/>
                </a:cubicBezTo>
                <a:close/>
                <a:moveTo>
                  <a:pt x="12707" y="814"/>
                </a:moveTo>
                <a:lnTo>
                  <a:pt x="12707" y="814"/>
                </a:lnTo>
                <a:cubicBezTo>
                  <a:pt x="12721" y="814"/>
                  <a:pt x="12732" y="826"/>
                  <a:pt x="12731" y="840"/>
                </a:cubicBezTo>
                <a:cubicBezTo>
                  <a:pt x="12731" y="854"/>
                  <a:pt x="12719" y="864"/>
                  <a:pt x="12705" y="864"/>
                </a:cubicBezTo>
                <a:cubicBezTo>
                  <a:pt x="12691" y="863"/>
                  <a:pt x="12680" y="852"/>
                  <a:pt x="12681" y="838"/>
                </a:cubicBezTo>
                <a:cubicBezTo>
                  <a:pt x="12682" y="824"/>
                  <a:pt x="12693" y="813"/>
                  <a:pt x="12707" y="814"/>
                </a:cubicBezTo>
                <a:close/>
                <a:moveTo>
                  <a:pt x="12807" y="820"/>
                </a:moveTo>
                <a:lnTo>
                  <a:pt x="12807" y="820"/>
                </a:lnTo>
                <a:cubicBezTo>
                  <a:pt x="12821" y="821"/>
                  <a:pt x="12831" y="832"/>
                  <a:pt x="12831" y="846"/>
                </a:cubicBezTo>
                <a:cubicBezTo>
                  <a:pt x="12830" y="860"/>
                  <a:pt x="12819" y="871"/>
                  <a:pt x="12805" y="870"/>
                </a:cubicBezTo>
                <a:cubicBezTo>
                  <a:pt x="12791" y="870"/>
                  <a:pt x="12780" y="858"/>
                  <a:pt x="12781" y="844"/>
                </a:cubicBezTo>
                <a:cubicBezTo>
                  <a:pt x="12781" y="830"/>
                  <a:pt x="12793" y="820"/>
                  <a:pt x="12807" y="820"/>
                </a:cubicBezTo>
                <a:close/>
                <a:moveTo>
                  <a:pt x="12907" y="827"/>
                </a:moveTo>
                <a:lnTo>
                  <a:pt x="12907" y="827"/>
                </a:lnTo>
                <a:cubicBezTo>
                  <a:pt x="12921" y="827"/>
                  <a:pt x="12931" y="839"/>
                  <a:pt x="12931" y="853"/>
                </a:cubicBezTo>
                <a:cubicBezTo>
                  <a:pt x="12930" y="866"/>
                  <a:pt x="12919" y="877"/>
                  <a:pt x="12905" y="877"/>
                </a:cubicBezTo>
                <a:cubicBezTo>
                  <a:pt x="12891" y="876"/>
                  <a:pt x="12880" y="864"/>
                  <a:pt x="12881" y="851"/>
                </a:cubicBezTo>
                <a:cubicBezTo>
                  <a:pt x="12881" y="837"/>
                  <a:pt x="12893" y="826"/>
                  <a:pt x="12907" y="827"/>
                </a:cubicBezTo>
                <a:close/>
                <a:moveTo>
                  <a:pt x="13007" y="833"/>
                </a:moveTo>
                <a:lnTo>
                  <a:pt x="13007" y="833"/>
                </a:lnTo>
                <a:cubicBezTo>
                  <a:pt x="13020" y="834"/>
                  <a:pt x="13031" y="845"/>
                  <a:pt x="13031" y="859"/>
                </a:cubicBezTo>
                <a:cubicBezTo>
                  <a:pt x="13030" y="873"/>
                  <a:pt x="13018" y="884"/>
                  <a:pt x="13005" y="883"/>
                </a:cubicBezTo>
                <a:cubicBezTo>
                  <a:pt x="12991" y="882"/>
                  <a:pt x="12980" y="871"/>
                  <a:pt x="12981" y="857"/>
                </a:cubicBezTo>
                <a:cubicBezTo>
                  <a:pt x="12981" y="843"/>
                  <a:pt x="12993" y="832"/>
                  <a:pt x="13007" y="833"/>
                </a:cubicBezTo>
                <a:close/>
                <a:moveTo>
                  <a:pt x="13106" y="839"/>
                </a:moveTo>
                <a:lnTo>
                  <a:pt x="13106" y="839"/>
                </a:lnTo>
                <a:cubicBezTo>
                  <a:pt x="13120" y="840"/>
                  <a:pt x="13131" y="852"/>
                  <a:pt x="13130" y="865"/>
                </a:cubicBezTo>
                <a:cubicBezTo>
                  <a:pt x="13130" y="879"/>
                  <a:pt x="13118" y="890"/>
                  <a:pt x="13104" y="889"/>
                </a:cubicBezTo>
                <a:cubicBezTo>
                  <a:pt x="13091" y="889"/>
                  <a:pt x="13080" y="877"/>
                  <a:pt x="13080" y="863"/>
                </a:cubicBezTo>
                <a:cubicBezTo>
                  <a:pt x="13081" y="850"/>
                  <a:pt x="13093" y="839"/>
                  <a:pt x="13106" y="839"/>
                </a:cubicBezTo>
                <a:close/>
                <a:moveTo>
                  <a:pt x="13206" y="846"/>
                </a:moveTo>
                <a:lnTo>
                  <a:pt x="13206" y="846"/>
                </a:lnTo>
                <a:cubicBezTo>
                  <a:pt x="13220" y="846"/>
                  <a:pt x="13231" y="858"/>
                  <a:pt x="13230" y="872"/>
                </a:cubicBezTo>
                <a:cubicBezTo>
                  <a:pt x="13230" y="886"/>
                  <a:pt x="13218" y="896"/>
                  <a:pt x="13204" y="896"/>
                </a:cubicBezTo>
                <a:cubicBezTo>
                  <a:pt x="13190" y="895"/>
                  <a:pt x="13180" y="884"/>
                  <a:pt x="13180" y="870"/>
                </a:cubicBezTo>
                <a:cubicBezTo>
                  <a:pt x="13181" y="856"/>
                  <a:pt x="13192" y="845"/>
                  <a:pt x="13206" y="846"/>
                </a:cubicBezTo>
                <a:close/>
                <a:moveTo>
                  <a:pt x="13306" y="852"/>
                </a:moveTo>
                <a:lnTo>
                  <a:pt x="13306" y="852"/>
                </a:lnTo>
                <a:cubicBezTo>
                  <a:pt x="13320" y="853"/>
                  <a:pt x="13331" y="864"/>
                  <a:pt x="13330" y="878"/>
                </a:cubicBezTo>
                <a:cubicBezTo>
                  <a:pt x="13330" y="892"/>
                  <a:pt x="13318" y="903"/>
                  <a:pt x="13304" y="902"/>
                </a:cubicBezTo>
                <a:cubicBezTo>
                  <a:pt x="13290" y="902"/>
                  <a:pt x="13280" y="890"/>
                  <a:pt x="13280" y="876"/>
                </a:cubicBezTo>
                <a:cubicBezTo>
                  <a:pt x="13281" y="862"/>
                  <a:pt x="13292" y="852"/>
                  <a:pt x="13306" y="852"/>
                </a:cubicBezTo>
                <a:close/>
                <a:moveTo>
                  <a:pt x="13406" y="859"/>
                </a:moveTo>
                <a:lnTo>
                  <a:pt x="13406" y="859"/>
                </a:lnTo>
                <a:cubicBezTo>
                  <a:pt x="13420" y="859"/>
                  <a:pt x="13431" y="871"/>
                  <a:pt x="13430" y="885"/>
                </a:cubicBezTo>
                <a:cubicBezTo>
                  <a:pt x="13429" y="898"/>
                  <a:pt x="13418" y="909"/>
                  <a:pt x="13404" y="909"/>
                </a:cubicBezTo>
                <a:cubicBezTo>
                  <a:pt x="13390" y="908"/>
                  <a:pt x="13379" y="896"/>
                  <a:pt x="13380" y="883"/>
                </a:cubicBezTo>
                <a:cubicBezTo>
                  <a:pt x="13381" y="869"/>
                  <a:pt x="13392" y="858"/>
                  <a:pt x="13406" y="859"/>
                </a:cubicBezTo>
                <a:close/>
                <a:moveTo>
                  <a:pt x="13506" y="865"/>
                </a:moveTo>
                <a:lnTo>
                  <a:pt x="13506" y="865"/>
                </a:lnTo>
                <a:cubicBezTo>
                  <a:pt x="13520" y="866"/>
                  <a:pt x="13530" y="877"/>
                  <a:pt x="13530" y="891"/>
                </a:cubicBezTo>
                <a:cubicBezTo>
                  <a:pt x="13529" y="905"/>
                  <a:pt x="13518" y="916"/>
                  <a:pt x="13504" y="915"/>
                </a:cubicBezTo>
                <a:cubicBezTo>
                  <a:pt x="13490" y="914"/>
                  <a:pt x="13479" y="903"/>
                  <a:pt x="13480" y="889"/>
                </a:cubicBezTo>
                <a:cubicBezTo>
                  <a:pt x="13480" y="875"/>
                  <a:pt x="13492" y="864"/>
                  <a:pt x="13506" y="865"/>
                </a:cubicBezTo>
                <a:close/>
                <a:moveTo>
                  <a:pt x="13606" y="871"/>
                </a:moveTo>
                <a:lnTo>
                  <a:pt x="13606" y="871"/>
                </a:lnTo>
                <a:cubicBezTo>
                  <a:pt x="13619" y="872"/>
                  <a:pt x="13630" y="884"/>
                  <a:pt x="13630" y="897"/>
                </a:cubicBezTo>
                <a:cubicBezTo>
                  <a:pt x="13629" y="911"/>
                  <a:pt x="13617" y="922"/>
                  <a:pt x="13604" y="921"/>
                </a:cubicBezTo>
                <a:cubicBezTo>
                  <a:pt x="13590" y="921"/>
                  <a:pt x="13579" y="909"/>
                  <a:pt x="13580" y="895"/>
                </a:cubicBezTo>
                <a:cubicBezTo>
                  <a:pt x="13580" y="882"/>
                  <a:pt x="13592" y="871"/>
                  <a:pt x="13606" y="871"/>
                </a:cubicBezTo>
                <a:close/>
                <a:moveTo>
                  <a:pt x="13705" y="878"/>
                </a:moveTo>
                <a:lnTo>
                  <a:pt x="13706" y="878"/>
                </a:lnTo>
                <a:cubicBezTo>
                  <a:pt x="13719" y="878"/>
                  <a:pt x="13730" y="890"/>
                  <a:pt x="13730" y="904"/>
                </a:cubicBezTo>
                <a:cubicBezTo>
                  <a:pt x="13729" y="918"/>
                  <a:pt x="13717" y="928"/>
                  <a:pt x="13704" y="928"/>
                </a:cubicBezTo>
                <a:lnTo>
                  <a:pt x="13703" y="928"/>
                </a:lnTo>
                <a:cubicBezTo>
                  <a:pt x="13690" y="927"/>
                  <a:pt x="13679" y="916"/>
                  <a:pt x="13680" y="902"/>
                </a:cubicBezTo>
                <a:cubicBezTo>
                  <a:pt x="13680" y="888"/>
                  <a:pt x="13692" y="877"/>
                  <a:pt x="13705" y="878"/>
                </a:cubicBezTo>
                <a:close/>
                <a:moveTo>
                  <a:pt x="13805" y="884"/>
                </a:moveTo>
                <a:lnTo>
                  <a:pt x="13805" y="884"/>
                </a:lnTo>
                <a:cubicBezTo>
                  <a:pt x="13819" y="885"/>
                  <a:pt x="13830" y="896"/>
                  <a:pt x="13829" y="910"/>
                </a:cubicBezTo>
                <a:cubicBezTo>
                  <a:pt x="13829" y="924"/>
                  <a:pt x="13817" y="935"/>
                  <a:pt x="13803" y="934"/>
                </a:cubicBezTo>
                <a:cubicBezTo>
                  <a:pt x="13790" y="934"/>
                  <a:pt x="13779" y="922"/>
                  <a:pt x="13779" y="908"/>
                </a:cubicBezTo>
                <a:cubicBezTo>
                  <a:pt x="13780" y="894"/>
                  <a:pt x="13792" y="884"/>
                  <a:pt x="13805" y="884"/>
                </a:cubicBezTo>
                <a:close/>
                <a:moveTo>
                  <a:pt x="13905" y="891"/>
                </a:moveTo>
                <a:lnTo>
                  <a:pt x="13905" y="891"/>
                </a:lnTo>
                <a:cubicBezTo>
                  <a:pt x="13919" y="891"/>
                  <a:pt x="13930" y="903"/>
                  <a:pt x="13929" y="917"/>
                </a:cubicBezTo>
                <a:cubicBezTo>
                  <a:pt x="13929" y="930"/>
                  <a:pt x="13917" y="941"/>
                  <a:pt x="13903" y="941"/>
                </a:cubicBezTo>
                <a:cubicBezTo>
                  <a:pt x="13889" y="940"/>
                  <a:pt x="13879" y="928"/>
                  <a:pt x="13879" y="915"/>
                </a:cubicBezTo>
                <a:cubicBezTo>
                  <a:pt x="13880" y="901"/>
                  <a:pt x="13891" y="890"/>
                  <a:pt x="13905" y="891"/>
                </a:cubicBezTo>
                <a:close/>
                <a:moveTo>
                  <a:pt x="14005" y="897"/>
                </a:moveTo>
                <a:lnTo>
                  <a:pt x="14005" y="897"/>
                </a:lnTo>
                <a:cubicBezTo>
                  <a:pt x="14019" y="898"/>
                  <a:pt x="14030" y="909"/>
                  <a:pt x="14029" y="923"/>
                </a:cubicBezTo>
                <a:cubicBezTo>
                  <a:pt x="14029" y="937"/>
                  <a:pt x="14017" y="948"/>
                  <a:pt x="14003" y="947"/>
                </a:cubicBezTo>
                <a:cubicBezTo>
                  <a:pt x="13989" y="946"/>
                  <a:pt x="13978" y="935"/>
                  <a:pt x="13979" y="921"/>
                </a:cubicBezTo>
                <a:cubicBezTo>
                  <a:pt x="13980" y="907"/>
                  <a:pt x="13991" y="897"/>
                  <a:pt x="14005" y="897"/>
                </a:cubicBezTo>
                <a:close/>
                <a:moveTo>
                  <a:pt x="14105" y="903"/>
                </a:moveTo>
                <a:lnTo>
                  <a:pt x="14105" y="903"/>
                </a:lnTo>
                <a:cubicBezTo>
                  <a:pt x="14119" y="904"/>
                  <a:pt x="14129" y="916"/>
                  <a:pt x="14129" y="929"/>
                </a:cubicBezTo>
                <a:cubicBezTo>
                  <a:pt x="14128" y="943"/>
                  <a:pt x="14117" y="954"/>
                  <a:pt x="14103" y="953"/>
                </a:cubicBezTo>
                <a:cubicBezTo>
                  <a:pt x="14089" y="953"/>
                  <a:pt x="14078" y="941"/>
                  <a:pt x="14079" y="927"/>
                </a:cubicBezTo>
                <a:cubicBezTo>
                  <a:pt x="14079" y="914"/>
                  <a:pt x="14091" y="903"/>
                  <a:pt x="14105" y="903"/>
                </a:cubicBezTo>
                <a:close/>
                <a:moveTo>
                  <a:pt x="14205" y="910"/>
                </a:moveTo>
                <a:lnTo>
                  <a:pt x="14205" y="910"/>
                </a:lnTo>
                <a:cubicBezTo>
                  <a:pt x="14219" y="910"/>
                  <a:pt x="14229" y="922"/>
                  <a:pt x="14229" y="936"/>
                </a:cubicBezTo>
                <a:cubicBezTo>
                  <a:pt x="14228" y="950"/>
                  <a:pt x="14217" y="960"/>
                  <a:pt x="14203" y="960"/>
                </a:cubicBezTo>
                <a:cubicBezTo>
                  <a:pt x="14189" y="959"/>
                  <a:pt x="14178" y="948"/>
                  <a:pt x="14179" y="934"/>
                </a:cubicBezTo>
                <a:cubicBezTo>
                  <a:pt x="14179" y="920"/>
                  <a:pt x="14191" y="909"/>
                  <a:pt x="14205" y="910"/>
                </a:cubicBezTo>
                <a:close/>
                <a:moveTo>
                  <a:pt x="14305" y="916"/>
                </a:moveTo>
                <a:lnTo>
                  <a:pt x="14305" y="916"/>
                </a:lnTo>
                <a:cubicBezTo>
                  <a:pt x="14318" y="917"/>
                  <a:pt x="14329" y="928"/>
                  <a:pt x="14329" y="942"/>
                </a:cubicBezTo>
                <a:cubicBezTo>
                  <a:pt x="14328" y="956"/>
                  <a:pt x="14316" y="967"/>
                  <a:pt x="14303" y="966"/>
                </a:cubicBezTo>
                <a:cubicBezTo>
                  <a:pt x="14289" y="966"/>
                  <a:pt x="14278" y="954"/>
                  <a:pt x="14279" y="940"/>
                </a:cubicBezTo>
                <a:cubicBezTo>
                  <a:pt x="14279" y="926"/>
                  <a:pt x="14291" y="916"/>
                  <a:pt x="14305" y="916"/>
                </a:cubicBezTo>
                <a:close/>
                <a:moveTo>
                  <a:pt x="14404" y="923"/>
                </a:moveTo>
                <a:lnTo>
                  <a:pt x="14404" y="923"/>
                </a:lnTo>
                <a:cubicBezTo>
                  <a:pt x="14418" y="923"/>
                  <a:pt x="14429" y="935"/>
                  <a:pt x="14428" y="949"/>
                </a:cubicBezTo>
                <a:cubicBezTo>
                  <a:pt x="14428" y="962"/>
                  <a:pt x="14416" y="973"/>
                  <a:pt x="14402" y="973"/>
                </a:cubicBezTo>
                <a:cubicBezTo>
                  <a:pt x="14389" y="972"/>
                  <a:pt x="14378" y="960"/>
                  <a:pt x="14378" y="947"/>
                </a:cubicBezTo>
                <a:cubicBezTo>
                  <a:pt x="14379" y="933"/>
                  <a:pt x="14391" y="922"/>
                  <a:pt x="14404" y="923"/>
                </a:cubicBezTo>
                <a:close/>
                <a:moveTo>
                  <a:pt x="14504" y="929"/>
                </a:moveTo>
                <a:lnTo>
                  <a:pt x="14504" y="929"/>
                </a:lnTo>
                <a:cubicBezTo>
                  <a:pt x="14518" y="930"/>
                  <a:pt x="14529" y="941"/>
                  <a:pt x="14528" y="955"/>
                </a:cubicBezTo>
                <a:cubicBezTo>
                  <a:pt x="14528" y="969"/>
                  <a:pt x="14516" y="980"/>
                  <a:pt x="14502" y="979"/>
                </a:cubicBezTo>
                <a:cubicBezTo>
                  <a:pt x="14488" y="978"/>
                  <a:pt x="14478" y="967"/>
                  <a:pt x="14478" y="953"/>
                </a:cubicBezTo>
                <a:cubicBezTo>
                  <a:pt x="14479" y="939"/>
                  <a:pt x="14490" y="929"/>
                  <a:pt x="14504" y="929"/>
                </a:cubicBezTo>
                <a:close/>
                <a:moveTo>
                  <a:pt x="14604" y="935"/>
                </a:moveTo>
                <a:lnTo>
                  <a:pt x="14604" y="935"/>
                </a:lnTo>
                <a:cubicBezTo>
                  <a:pt x="14618" y="936"/>
                  <a:pt x="14629" y="948"/>
                  <a:pt x="14628" y="961"/>
                </a:cubicBezTo>
                <a:cubicBezTo>
                  <a:pt x="14628" y="975"/>
                  <a:pt x="14616" y="986"/>
                  <a:pt x="14602" y="985"/>
                </a:cubicBezTo>
                <a:cubicBezTo>
                  <a:pt x="14588" y="985"/>
                  <a:pt x="14578" y="973"/>
                  <a:pt x="14578" y="959"/>
                </a:cubicBezTo>
                <a:cubicBezTo>
                  <a:pt x="14579" y="946"/>
                  <a:pt x="14590" y="935"/>
                  <a:pt x="14604" y="935"/>
                </a:cubicBezTo>
                <a:close/>
                <a:moveTo>
                  <a:pt x="14704" y="942"/>
                </a:moveTo>
                <a:lnTo>
                  <a:pt x="14704" y="942"/>
                </a:lnTo>
                <a:cubicBezTo>
                  <a:pt x="14718" y="942"/>
                  <a:pt x="14729" y="954"/>
                  <a:pt x="14728" y="968"/>
                </a:cubicBezTo>
                <a:cubicBezTo>
                  <a:pt x="14727" y="982"/>
                  <a:pt x="14716" y="992"/>
                  <a:pt x="14702" y="992"/>
                </a:cubicBezTo>
                <a:cubicBezTo>
                  <a:pt x="14688" y="991"/>
                  <a:pt x="14677" y="980"/>
                  <a:pt x="14678" y="966"/>
                </a:cubicBezTo>
                <a:cubicBezTo>
                  <a:pt x="14679" y="952"/>
                  <a:pt x="14690" y="941"/>
                  <a:pt x="14704" y="942"/>
                </a:cubicBezTo>
                <a:close/>
                <a:moveTo>
                  <a:pt x="14804" y="948"/>
                </a:moveTo>
                <a:lnTo>
                  <a:pt x="14804" y="948"/>
                </a:lnTo>
                <a:cubicBezTo>
                  <a:pt x="14818" y="949"/>
                  <a:pt x="14828" y="960"/>
                  <a:pt x="14828" y="974"/>
                </a:cubicBezTo>
                <a:cubicBezTo>
                  <a:pt x="14827" y="988"/>
                  <a:pt x="14816" y="999"/>
                  <a:pt x="14802" y="998"/>
                </a:cubicBezTo>
                <a:cubicBezTo>
                  <a:pt x="14788" y="998"/>
                  <a:pt x="14777" y="986"/>
                  <a:pt x="14778" y="972"/>
                </a:cubicBezTo>
                <a:cubicBezTo>
                  <a:pt x="14778" y="958"/>
                  <a:pt x="14790" y="948"/>
                  <a:pt x="14804" y="948"/>
                </a:cubicBezTo>
                <a:close/>
                <a:moveTo>
                  <a:pt x="14904" y="955"/>
                </a:moveTo>
                <a:lnTo>
                  <a:pt x="14904" y="955"/>
                </a:lnTo>
                <a:cubicBezTo>
                  <a:pt x="14917" y="955"/>
                  <a:pt x="14928" y="967"/>
                  <a:pt x="14928" y="981"/>
                </a:cubicBezTo>
                <a:cubicBezTo>
                  <a:pt x="14927" y="994"/>
                  <a:pt x="14915" y="1005"/>
                  <a:pt x="14902" y="1005"/>
                </a:cubicBezTo>
                <a:cubicBezTo>
                  <a:pt x="14888" y="1004"/>
                  <a:pt x="14877" y="992"/>
                  <a:pt x="14878" y="979"/>
                </a:cubicBezTo>
                <a:cubicBezTo>
                  <a:pt x="14878" y="965"/>
                  <a:pt x="14890" y="954"/>
                  <a:pt x="14904" y="955"/>
                </a:cubicBezTo>
                <a:close/>
                <a:moveTo>
                  <a:pt x="15003" y="961"/>
                </a:moveTo>
                <a:lnTo>
                  <a:pt x="15004" y="961"/>
                </a:lnTo>
                <a:cubicBezTo>
                  <a:pt x="15017" y="962"/>
                  <a:pt x="15028" y="973"/>
                  <a:pt x="15028" y="987"/>
                </a:cubicBezTo>
                <a:cubicBezTo>
                  <a:pt x="15027" y="1001"/>
                  <a:pt x="15015" y="1012"/>
                  <a:pt x="15002" y="1011"/>
                </a:cubicBezTo>
                <a:lnTo>
                  <a:pt x="15001" y="1011"/>
                </a:lnTo>
                <a:cubicBezTo>
                  <a:pt x="14988" y="1011"/>
                  <a:pt x="14977" y="999"/>
                  <a:pt x="14978" y="985"/>
                </a:cubicBezTo>
                <a:cubicBezTo>
                  <a:pt x="14978" y="971"/>
                  <a:pt x="14990" y="961"/>
                  <a:pt x="15003" y="961"/>
                </a:cubicBezTo>
                <a:close/>
                <a:moveTo>
                  <a:pt x="15103" y="968"/>
                </a:moveTo>
                <a:lnTo>
                  <a:pt x="15103" y="968"/>
                </a:lnTo>
                <a:cubicBezTo>
                  <a:pt x="15117" y="968"/>
                  <a:pt x="15128" y="980"/>
                  <a:pt x="15127" y="993"/>
                </a:cubicBezTo>
                <a:cubicBezTo>
                  <a:pt x="15127" y="1007"/>
                  <a:pt x="15115" y="1018"/>
                  <a:pt x="15101" y="1017"/>
                </a:cubicBezTo>
                <a:cubicBezTo>
                  <a:pt x="15088" y="1017"/>
                  <a:pt x="15077" y="1005"/>
                  <a:pt x="15077" y="991"/>
                </a:cubicBezTo>
                <a:cubicBezTo>
                  <a:pt x="15078" y="978"/>
                  <a:pt x="15090" y="967"/>
                  <a:pt x="15103" y="968"/>
                </a:cubicBezTo>
                <a:close/>
                <a:moveTo>
                  <a:pt x="15203" y="974"/>
                </a:moveTo>
                <a:lnTo>
                  <a:pt x="15203" y="974"/>
                </a:lnTo>
                <a:cubicBezTo>
                  <a:pt x="15217" y="974"/>
                  <a:pt x="15228" y="986"/>
                  <a:pt x="15227" y="1000"/>
                </a:cubicBezTo>
                <a:cubicBezTo>
                  <a:pt x="15227" y="1014"/>
                  <a:pt x="15215" y="1024"/>
                  <a:pt x="15201" y="1024"/>
                </a:cubicBezTo>
                <a:cubicBezTo>
                  <a:pt x="15187" y="1023"/>
                  <a:pt x="15177" y="1012"/>
                  <a:pt x="15177" y="998"/>
                </a:cubicBezTo>
                <a:cubicBezTo>
                  <a:pt x="15178" y="984"/>
                  <a:pt x="15189" y="973"/>
                  <a:pt x="15203" y="974"/>
                </a:cubicBezTo>
                <a:close/>
                <a:moveTo>
                  <a:pt x="15303" y="980"/>
                </a:moveTo>
                <a:lnTo>
                  <a:pt x="15303" y="980"/>
                </a:lnTo>
                <a:cubicBezTo>
                  <a:pt x="15317" y="981"/>
                  <a:pt x="15328" y="992"/>
                  <a:pt x="15327" y="1006"/>
                </a:cubicBezTo>
                <a:cubicBezTo>
                  <a:pt x="15326" y="1020"/>
                  <a:pt x="15315" y="1031"/>
                  <a:pt x="15301" y="1030"/>
                </a:cubicBezTo>
                <a:cubicBezTo>
                  <a:pt x="15287" y="1030"/>
                  <a:pt x="15276" y="1018"/>
                  <a:pt x="15277" y="1004"/>
                </a:cubicBezTo>
                <a:cubicBezTo>
                  <a:pt x="15278" y="990"/>
                  <a:pt x="15289" y="980"/>
                  <a:pt x="15303" y="980"/>
                </a:cubicBezTo>
                <a:close/>
                <a:moveTo>
                  <a:pt x="15403" y="987"/>
                </a:moveTo>
                <a:lnTo>
                  <a:pt x="15403" y="987"/>
                </a:lnTo>
                <a:cubicBezTo>
                  <a:pt x="15417" y="987"/>
                  <a:pt x="15427" y="999"/>
                  <a:pt x="15427" y="1013"/>
                </a:cubicBezTo>
                <a:cubicBezTo>
                  <a:pt x="15426" y="1026"/>
                  <a:pt x="15415" y="1037"/>
                  <a:pt x="15401" y="1037"/>
                </a:cubicBezTo>
                <a:cubicBezTo>
                  <a:pt x="15387" y="1036"/>
                  <a:pt x="15376" y="1024"/>
                  <a:pt x="15377" y="1011"/>
                </a:cubicBezTo>
                <a:cubicBezTo>
                  <a:pt x="15377" y="997"/>
                  <a:pt x="15389" y="986"/>
                  <a:pt x="15403" y="987"/>
                </a:cubicBezTo>
                <a:close/>
                <a:moveTo>
                  <a:pt x="15503" y="993"/>
                </a:moveTo>
                <a:lnTo>
                  <a:pt x="15503" y="993"/>
                </a:lnTo>
                <a:cubicBezTo>
                  <a:pt x="15517" y="994"/>
                  <a:pt x="15527" y="1005"/>
                  <a:pt x="15527" y="1019"/>
                </a:cubicBezTo>
                <a:cubicBezTo>
                  <a:pt x="15526" y="1033"/>
                  <a:pt x="15515" y="1044"/>
                  <a:pt x="15501" y="1043"/>
                </a:cubicBezTo>
                <a:cubicBezTo>
                  <a:pt x="15487" y="1043"/>
                  <a:pt x="15476" y="1031"/>
                  <a:pt x="15477" y="1017"/>
                </a:cubicBezTo>
                <a:cubicBezTo>
                  <a:pt x="15477" y="1003"/>
                  <a:pt x="15489" y="993"/>
                  <a:pt x="15503" y="993"/>
                </a:cubicBezTo>
                <a:close/>
                <a:moveTo>
                  <a:pt x="15603" y="1000"/>
                </a:moveTo>
                <a:lnTo>
                  <a:pt x="15603" y="1000"/>
                </a:lnTo>
                <a:cubicBezTo>
                  <a:pt x="15616" y="1000"/>
                  <a:pt x="15627" y="1012"/>
                  <a:pt x="15627" y="1026"/>
                </a:cubicBezTo>
                <a:cubicBezTo>
                  <a:pt x="15626" y="1039"/>
                  <a:pt x="15614" y="1050"/>
                  <a:pt x="15601" y="1049"/>
                </a:cubicBezTo>
                <a:cubicBezTo>
                  <a:pt x="15587" y="1049"/>
                  <a:pt x="15576" y="1037"/>
                  <a:pt x="15577" y="1024"/>
                </a:cubicBezTo>
                <a:cubicBezTo>
                  <a:pt x="15577" y="1010"/>
                  <a:pt x="15589" y="999"/>
                  <a:pt x="15603" y="1000"/>
                </a:cubicBezTo>
                <a:close/>
                <a:moveTo>
                  <a:pt x="15702" y="1006"/>
                </a:moveTo>
                <a:lnTo>
                  <a:pt x="15702" y="1006"/>
                </a:lnTo>
                <a:cubicBezTo>
                  <a:pt x="15716" y="1006"/>
                  <a:pt x="15727" y="1018"/>
                  <a:pt x="15726" y="1032"/>
                </a:cubicBezTo>
                <a:cubicBezTo>
                  <a:pt x="15726" y="1046"/>
                  <a:pt x="15714" y="1056"/>
                  <a:pt x="15700" y="1056"/>
                </a:cubicBezTo>
                <a:cubicBezTo>
                  <a:pt x="15687" y="1055"/>
                  <a:pt x="15676" y="1044"/>
                  <a:pt x="15676" y="1030"/>
                </a:cubicBezTo>
                <a:cubicBezTo>
                  <a:pt x="15677" y="1016"/>
                  <a:pt x="15689" y="1005"/>
                  <a:pt x="15702" y="1006"/>
                </a:cubicBezTo>
                <a:close/>
                <a:moveTo>
                  <a:pt x="15802" y="1012"/>
                </a:moveTo>
                <a:lnTo>
                  <a:pt x="15802" y="1012"/>
                </a:lnTo>
                <a:cubicBezTo>
                  <a:pt x="15816" y="1013"/>
                  <a:pt x="15827" y="1025"/>
                  <a:pt x="15826" y="1038"/>
                </a:cubicBezTo>
                <a:cubicBezTo>
                  <a:pt x="15826" y="1052"/>
                  <a:pt x="15814" y="1063"/>
                  <a:pt x="15800" y="1062"/>
                </a:cubicBezTo>
                <a:cubicBezTo>
                  <a:pt x="15786" y="1062"/>
                  <a:pt x="15776" y="1050"/>
                  <a:pt x="15776" y="1036"/>
                </a:cubicBezTo>
                <a:cubicBezTo>
                  <a:pt x="15777" y="1023"/>
                  <a:pt x="15788" y="1012"/>
                  <a:pt x="15802" y="1012"/>
                </a:cubicBezTo>
                <a:close/>
                <a:moveTo>
                  <a:pt x="15902" y="1019"/>
                </a:moveTo>
                <a:lnTo>
                  <a:pt x="15902" y="1019"/>
                </a:lnTo>
                <a:cubicBezTo>
                  <a:pt x="15916" y="1019"/>
                  <a:pt x="15927" y="1031"/>
                  <a:pt x="15926" y="1045"/>
                </a:cubicBezTo>
                <a:cubicBezTo>
                  <a:pt x="15926" y="1059"/>
                  <a:pt x="15914" y="1069"/>
                  <a:pt x="15900" y="1069"/>
                </a:cubicBezTo>
                <a:cubicBezTo>
                  <a:pt x="15886" y="1068"/>
                  <a:pt x="15876" y="1057"/>
                  <a:pt x="15876" y="1043"/>
                </a:cubicBezTo>
                <a:cubicBezTo>
                  <a:pt x="15877" y="1029"/>
                  <a:pt x="15888" y="1018"/>
                  <a:pt x="15902" y="1019"/>
                </a:cubicBezTo>
                <a:close/>
                <a:moveTo>
                  <a:pt x="16002" y="1025"/>
                </a:moveTo>
                <a:lnTo>
                  <a:pt x="16002" y="1025"/>
                </a:lnTo>
                <a:cubicBezTo>
                  <a:pt x="16016" y="1026"/>
                  <a:pt x="16027" y="1037"/>
                  <a:pt x="16026" y="1051"/>
                </a:cubicBezTo>
                <a:cubicBezTo>
                  <a:pt x="16025" y="1065"/>
                  <a:pt x="16014" y="1076"/>
                  <a:pt x="16000" y="1075"/>
                </a:cubicBezTo>
                <a:cubicBezTo>
                  <a:pt x="15986" y="1075"/>
                  <a:pt x="15975" y="1063"/>
                  <a:pt x="15976" y="1049"/>
                </a:cubicBezTo>
                <a:cubicBezTo>
                  <a:pt x="15977" y="1035"/>
                  <a:pt x="15988" y="1025"/>
                  <a:pt x="16002" y="1025"/>
                </a:cubicBezTo>
                <a:close/>
                <a:moveTo>
                  <a:pt x="16102" y="1032"/>
                </a:moveTo>
                <a:lnTo>
                  <a:pt x="16102" y="1032"/>
                </a:lnTo>
                <a:cubicBezTo>
                  <a:pt x="16116" y="1032"/>
                  <a:pt x="16126" y="1044"/>
                  <a:pt x="16126" y="1058"/>
                </a:cubicBezTo>
                <a:cubicBezTo>
                  <a:pt x="16125" y="1071"/>
                  <a:pt x="16114" y="1082"/>
                  <a:pt x="16100" y="1082"/>
                </a:cubicBezTo>
                <a:cubicBezTo>
                  <a:pt x="16086" y="1081"/>
                  <a:pt x="16075" y="1069"/>
                  <a:pt x="16076" y="1056"/>
                </a:cubicBezTo>
                <a:cubicBezTo>
                  <a:pt x="16076" y="1042"/>
                  <a:pt x="16088" y="1031"/>
                  <a:pt x="16102" y="1032"/>
                </a:cubicBezTo>
                <a:close/>
                <a:moveTo>
                  <a:pt x="16202" y="1038"/>
                </a:moveTo>
                <a:lnTo>
                  <a:pt x="16202" y="1038"/>
                </a:lnTo>
                <a:cubicBezTo>
                  <a:pt x="16215" y="1039"/>
                  <a:pt x="16226" y="1050"/>
                  <a:pt x="16226" y="1064"/>
                </a:cubicBezTo>
                <a:cubicBezTo>
                  <a:pt x="16225" y="1078"/>
                  <a:pt x="16213" y="1088"/>
                  <a:pt x="16200" y="1088"/>
                </a:cubicBezTo>
                <a:cubicBezTo>
                  <a:pt x="16186" y="1087"/>
                  <a:pt x="16175" y="1076"/>
                  <a:pt x="16176" y="1062"/>
                </a:cubicBezTo>
                <a:cubicBezTo>
                  <a:pt x="16176" y="1048"/>
                  <a:pt x="16188" y="1037"/>
                  <a:pt x="16202" y="1038"/>
                </a:cubicBezTo>
                <a:close/>
                <a:moveTo>
                  <a:pt x="16301" y="1044"/>
                </a:moveTo>
                <a:lnTo>
                  <a:pt x="16302" y="1044"/>
                </a:lnTo>
                <a:cubicBezTo>
                  <a:pt x="16315" y="1045"/>
                  <a:pt x="16326" y="1057"/>
                  <a:pt x="16326" y="1070"/>
                </a:cubicBezTo>
                <a:cubicBezTo>
                  <a:pt x="16325" y="1084"/>
                  <a:pt x="16313" y="1095"/>
                  <a:pt x="16300" y="1094"/>
                </a:cubicBezTo>
                <a:lnTo>
                  <a:pt x="16299" y="1094"/>
                </a:lnTo>
                <a:cubicBezTo>
                  <a:pt x="16286" y="1094"/>
                  <a:pt x="16275" y="1082"/>
                  <a:pt x="16275" y="1068"/>
                </a:cubicBezTo>
                <a:cubicBezTo>
                  <a:pt x="16276" y="1055"/>
                  <a:pt x="16288" y="1044"/>
                  <a:pt x="16301" y="1044"/>
                </a:cubicBezTo>
                <a:close/>
                <a:moveTo>
                  <a:pt x="16401" y="1051"/>
                </a:moveTo>
                <a:lnTo>
                  <a:pt x="16401" y="1051"/>
                </a:lnTo>
                <a:cubicBezTo>
                  <a:pt x="16415" y="1051"/>
                  <a:pt x="16426" y="1063"/>
                  <a:pt x="16425" y="1077"/>
                </a:cubicBezTo>
                <a:cubicBezTo>
                  <a:pt x="16425" y="1091"/>
                  <a:pt x="16413" y="1101"/>
                  <a:pt x="16399" y="1101"/>
                </a:cubicBezTo>
                <a:cubicBezTo>
                  <a:pt x="16386" y="1100"/>
                  <a:pt x="16375" y="1089"/>
                  <a:pt x="16375" y="1075"/>
                </a:cubicBezTo>
                <a:cubicBezTo>
                  <a:pt x="16376" y="1061"/>
                  <a:pt x="16388" y="1050"/>
                  <a:pt x="16401" y="1051"/>
                </a:cubicBezTo>
                <a:close/>
                <a:moveTo>
                  <a:pt x="16501" y="1057"/>
                </a:moveTo>
                <a:lnTo>
                  <a:pt x="16501" y="1057"/>
                </a:lnTo>
                <a:cubicBezTo>
                  <a:pt x="16515" y="1058"/>
                  <a:pt x="16526" y="1069"/>
                  <a:pt x="16525" y="1083"/>
                </a:cubicBezTo>
                <a:cubicBezTo>
                  <a:pt x="16525" y="1097"/>
                  <a:pt x="16513" y="1108"/>
                  <a:pt x="16499" y="1107"/>
                </a:cubicBezTo>
                <a:cubicBezTo>
                  <a:pt x="16485" y="1107"/>
                  <a:pt x="16475" y="1095"/>
                  <a:pt x="16475" y="1081"/>
                </a:cubicBezTo>
                <a:cubicBezTo>
                  <a:pt x="16476" y="1067"/>
                  <a:pt x="16487" y="1057"/>
                  <a:pt x="16501" y="1057"/>
                </a:cubicBezTo>
                <a:close/>
                <a:moveTo>
                  <a:pt x="16601" y="1064"/>
                </a:moveTo>
                <a:lnTo>
                  <a:pt x="16601" y="1064"/>
                </a:lnTo>
                <a:cubicBezTo>
                  <a:pt x="16615" y="1064"/>
                  <a:pt x="16626" y="1076"/>
                  <a:pt x="16625" y="1090"/>
                </a:cubicBezTo>
                <a:cubicBezTo>
                  <a:pt x="16624" y="1103"/>
                  <a:pt x="16613" y="1114"/>
                  <a:pt x="16599" y="1114"/>
                </a:cubicBezTo>
                <a:cubicBezTo>
                  <a:pt x="16585" y="1113"/>
                  <a:pt x="16574" y="1101"/>
                  <a:pt x="16575" y="1088"/>
                </a:cubicBezTo>
                <a:cubicBezTo>
                  <a:pt x="16576" y="1074"/>
                  <a:pt x="16587" y="1063"/>
                  <a:pt x="16601" y="1064"/>
                </a:cubicBezTo>
                <a:close/>
                <a:moveTo>
                  <a:pt x="16701" y="1070"/>
                </a:moveTo>
                <a:lnTo>
                  <a:pt x="16701" y="1070"/>
                </a:lnTo>
                <a:cubicBezTo>
                  <a:pt x="16715" y="1071"/>
                  <a:pt x="16725" y="1082"/>
                  <a:pt x="16725" y="1096"/>
                </a:cubicBezTo>
                <a:cubicBezTo>
                  <a:pt x="16724" y="1110"/>
                  <a:pt x="16713" y="1120"/>
                  <a:pt x="16699" y="1120"/>
                </a:cubicBezTo>
                <a:cubicBezTo>
                  <a:pt x="16685" y="1119"/>
                  <a:pt x="16674" y="1108"/>
                  <a:pt x="16675" y="1094"/>
                </a:cubicBezTo>
                <a:cubicBezTo>
                  <a:pt x="16675" y="1080"/>
                  <a:pt x="16687" y="1069"/>
                  <a:pt x="16701" y="1070"/>
                </a:cubicBezTo>
                <a:close/>
                <a:moveTo>
                  <a:pt x="16801" y="1076"/>
                </a:moveTo>
                <a:lnTo>
                  <a:pt x="16801" y="1076"/>
                </a:lnTo>
                <a:cubicBezTo>
                  <a:pt x="16815" y="1077"/>
                  <a:pt x="16825" y="1089"/>
                  <a:pt x="16825" y="1102"/>
                </a:cubicBezTo>
                <a:cubicBezTo>
                  <a:pt x="16824" y="1116"/>
                  <a:pt x="16813" y="1127"/>
                  <a:pt x="16799" y="1126"/>
                </a:cubicBezTo>
                <a:cubicBezTo>
                  <a:pt x="16785" y="1126"/>
                  <a:pt x="16774" y="1114"/>
                  <a:pt x="16775" y="1100"/>
                </a:cubicBezTo>
                <a:cubicBezTo>
                  <a:pt x="16775" y="1087"/>
                  <a:pt x="16787" y="1076"/>
                  <a:pt x="16801" y="1076"/>
                </a:cubicBezTo>
                <a:close/>
                <a:moveTo>
                  <a:pt x="16901" y="1083"/>
                </a:moveTo>
                <a:lnTo>
                  <a:pt x="16901" y="1083"/>
                </a:lnTo>
                <a:cubicBezTo>
                  <a:pt x="16914" y="1083"/>
                  <a:pt x="16925" y="1095"/>
                  <a:pt x="16925" y="1109"/>
                </a:cubicBezTo>
                <a:cubicBezTo>
                  <a:pt x="16924" y="1123"/>
                  <a:pt x="16912" y="1133"/>
                  <a:pt x="16899" y="1133"/>
                </a:cubicBezTo>
                <a:cubicBezTo>
                  <a:pt x="16885" y="1132"/>
                  <a:pt x="16874" y="1121"/>
                  <a:pt x="16875" y="1107"/>
                </a:cubicBezTo>
                <a:cubicBezTo>
                  <a:pt x="16875" y="1093"/>
                  <a:pt x="16887" y="1082"/>
                  <a:pt x="16901" y="1083"/>
                </a:cubicBezTo>
                <a:close/>
                <a:moveTo>
                  <a:pt x="17000" y="1089"/>
                </a:moveTo>
                <a:lnTo>
                  <a:pt x="17000" y="1089"/>
                </a:lnTo>
                <a:cubicBezTo>
                  <a:pt x="17014" y="1090"/>
                  <a:pt x="17025" y="1101"/>
                  <a:pt x="17024" y="1115"/>
                </a:cubicBezTo>
                <a:cubicBezTo>
                  <a:pt x="17024" y="1129"/>
                  <a:pt x="17012" y="1140"/>
                  <a:pt x="16998" y="1139"/>
                </a:cubicBezTo>
                <a:cubicBezTo>
                  <a:pt x="16985" y="1139"/>
                  <a:pt x="16974" y="1127"/>
                  <a:pt x="16974" y="1113"/>
                </a:cubicBezTo>
                <a:cubicBezTo>
                  <a:pt x="16975" y="1099"/>
                  <a:pt x="16987" y="1089"/>
                  <a:pt x="17000" y="1089"/>
                </a:cubicBezTo>
                <a:close/>
                <a:moveTo>
                  <a:pt x="17100" y="1096"/>
                </a:moveTo>
                <a:lnTo>
                  <a:pt x="17100" y="1096"/>
                </a:lnTo>
                <a:cubicBezTo>
                  <a:pt x="17114" y="1096"/>
                  <a:pt x="17125" y="1108"/>
                  <a:pt x="17124" y="1122"/>
                </a:cubicBezTo>
                <a:cubicBezTo>
                  <a:pt x="17124" y="1135"/>
                  <a:pt x="17112" y="1146"/>
                  <a:pt x="17098" y="1146"/>
                </a:cubicBezTo>
                <a:cubicBezTo>
                  <a:pt x="17084" y="1145"/>
                  <a:pt x="17074" y="1133"/>
                  <a:pt x="17074" y="1120"/>
                </a:cubicBezTo>
                <a:cubicBezTo>
                  <a:pt x="17075" y="1106"/>
                  <a:pt x="17086" y="1095"/>
                  <a:pt x="17100" y="1096"/>
                </a:cubicBezTo>
                <a:close/>
                <a:moveTo>
                  <a:pt x="17200" y="1102"/>
                </a:moveTo>
                <a:lnTo>
                  <a:pt x="17200" y="1102"/>
                </a:lnTo>
                <a:cubicBezTo>
                  <a:pt x="17214" y="1103"/>
                  <a:pt x="17225" y="1114"/>
                  <a:pt x="17224" y="1128"/>
                </a:cubicBezTo>
                <a:cubicBezTo>
                  <a:pt x="17224" y="1142"/>
                  <a:pt x="17212" y="1153"/>
                  <a:pt x="17198" y="1152"/>
                </a:cubicBezTo>
                <a:cubicBezTo>
                  <a:pt x="17184" y="1151"/>
                  <a:pt x="17174" y="1140"/>
                  <a:pt x="17174" y="1126"/>
                </a:cubicBezTo>
                <a:cubicBezTo>
                  <a:pt x="17175" y="1112"/>
                  <a:pt x="17186" y="1101"/>
                  <a:pt x="17200" y="1102"/>
                </a:cubicBezTo>
                <a:close/>
                <a:moveTo>
                  <a:pt x="17300" y="1108"/>
                </a:moveTo>
                <a:lnTo>
                  <a:pt x="17300" y="1108"/>
                </a:lnTo>
                <a:cubicBezTo>
                  <a:pt x="17314" y="1109"/>
                  <a:pt x="17325" y="1121"/>
                  <a:pt x="17324" y="1134"/>
                </a:cubicBezTo>
                <a:cubicBezTo>
                  <a:pt x="17323" y="1148"/>
                  <a:pt x="17312" y="1159"/>
                  <a:pt x="17298" y="1158"/>
                </a:cubicBezTo>
                <a:cubicBezTo>
                  <a:pt x="17284" y="1158"/>
                  <a:pt x="17273" y="1146"/>
                  <a:pt x="17274" y="1132"/>
                </a:cubicBezTo>
                <a:cubicBezTo>
                  <a:pt x="17275" y="1119"/>
                  <a:pt x="17286" y="1108"/>
                  <a:pt x="17300" y="1108"/>
                </a:cubicBezTo>
                <a:close/>
                <a:moveTo>
                  <a:pt x="17400" y="1115"/>
                </a:moveTo>
                <a:lnTo>
                  <a:pt x="17400" y="1115"/>
                </a:lnTo>
                <a:cubicBezTo>
                  <a:pt x="17414" y="1115"/>
                  <a:pt x="17424" y="1127"/>
                  <a:pt x="17424" y="1141"/>
                </a:cubicBezTo>
                <a:cubicBezTo>
                  <a:pt x="17423" y="1155"/>
                  <a:pt x="17412" y="1165"/>
                  <a:pt x="17398" y="1165"/>
                </a:cubicBezTo>
                <a:cubicBezTo>
                  <a:pt x="17384" y="1164"/>
                  <a:pt x="17373" y="1153"/>
                  <a:pt x="17374" y="1139"/>
                </a:cubicBezTo>
                <a:cubicBezTo>
                  <a:pt x="17374" y="1125"/>
                  <a:pt x="17386" y="1114"/>
                  <a:pt x="17400" y="1115"/>
                </a:cubicBezTo>
                <a:close/>
                <a:moveTo>
                  <a:pt x="17500" y="1121"/>
                </a:moveTo>
                <a:lnTo>
                  <a:pt x="17500" y="1121"/>
                </a:lnTo>
                <a:cubicBezTo>
                  <a:pt x="17513" y="1122"/>
                  <a:pt x="17524" y="1133"/>
                  <a:pt x="17524" y="1147"/>
                </a:cubicBezTo>
                <a:cubicBezTo>
                  <a:pt x="17523" y="1161"/>
                  <a:pt x="17511" y="1172"/>
                  <a:pt x="17498" y="1171"/>
                </a:cubicBezTo>
                <a:cubicBezTo>
                  <a:pt x="17484" y="1171"/>
                  <a:pt x="17473" y="1159"/>
                  <a:pt x="17474" y="1145"/>
                </a:cubicBezTo>
                <a:cubicBezTo>
                  <a:pt x="17474" y="1131"/>
                  <a:pt x="17486" y="1121"/>
                  <a:pt x="17500" y="1121"/>
                </a:cubicBezTo>
                <a:close/>
                <a:moveTo>
                  <a:pt x="17599" y="1128"/>
                </a:moveTo>
                <a:lnTo>
                  <a:pt x="17600" y="1128"/>
                </a:lnTo>
                <a:cubicBezTo>
                  <a:pt x="17613" y="1128"/>
                  <a:pt x="17624" y="1140"/>
                  <a:pt x="17624" y="1154"/>
                </a:cubicBezTo>
                <a:cubicBezTo>
                  <a:pt x="17623" y="1167"/>
                  <a:pt x="17611" y="1178"/>
                  <a:pt x="17598" y="1178"/>
                </a:cubicBezTo>
                <a:lnTo>
                  <a:pt x="17597" y="1178"/>
                </a:lnTo>
                <a:cubicBezTo>
                  <a:pt x="17584" y="1177"/>
                  <a:pt x="17573" y="1165"/>
                  <a:pt x="17574" y="1152"/>
                </a:cubicBezTo>
                <a:cubicBezTo>
                  <a:pt x="17574" y="1138"/>
                  <a:pt x="17586" y="1127"/>
                  <a:pt x="17599" y="1128"/>
                </a:cubicBezTo>
                <a:close/>
                <a:moveTo>
                  <a:pt x="17699" y="1134"/>
                </a:moveTo>
                <a:lnTo>
                  <a:pt x="17699" y="1134"/>
                </a:lnTo>
                <a:cubicBezTo>
                  <a:pt x="17713" y="1135"/>
                  <a:pt x="17724" y="1146"/>
                  <a:pt x="17723" y="1160"/>
                </a:cubicBezTo>
                <a:cubicBezTo>
                  <a:pt x="17723" y="1174"/>
                  <a:pt x="17711" y="1185"/>
                  <a:pt x="17697" y="1184"/>
                </a:cubicBezTo>
                <a:cubicBezTo>
                  <a:pt x="17684" y="1183"/>
                  <a:pt x="17673" y="1172"/>
                  <a:pt x="17673" y="1158"/>
                </a:cubicBezTo>
                <a:cubicBezTo>
                  <a:pt x="17674" y="1144"/>
                  <a:pt x="17686" y="1133"/>
                  <a:pt x="17699" y="1134"/>
                </a:cubicBezTo>
                <a:close/>
                <a:moveTo>
                  <a:pt x="17799" y="1140"/>
                </a:moveTo>
                <a:lnTo>
                  <a:pt x="17799" y="1140"/>
                </a:lnTo>
                <a:cubicBezTo>
                  <a:pt x="17813" y="1141"/>
                  <a:pt x="17824" y="1153"/>
                  <a:pt x="17823" y="1166"/>
                </a:cubicBezTo>
                <a:cubicBezTo>
                  <a:pt x="17823" y="1180"/>
                  <a:pt x="17811" y="1191"/>
                  <a:pt x="17797" y="1190"/>
                </a:cubicBezTo>
                <a:cubicBezTo>
                  <a:pt x="17783" y="1190"/>
                  <a:pt x="17773" y="1178"/>
                  <a:pt x="17773" y="1164"/>
                </a:cubicBezTo>
                <a:cubicBezTo>
                  <a:pt x="17774" y="1151"/>
                  <a:pt x="17785" y="1140"/>
                  <a:pt x="17799" y="1140"/>
                </a:cubicBezTo>
                <a:close/>
                <a:moveTo>
                  <a:pt x="17899" y="1147"/>
                </a:moveTo>
                <a:lnTo>
                  <a:pt x="17899" y="1147"/>
                </a:lnTo>
                <a:cubicBezTo>
                  <a:pt x="17913" y="1147"/>
                  <a:pt x="17924" y="1159"/>
                  <a:pt x="17923" y="1173"/>
                </a:cubicBezTo>
                <a:cubicBezTo>
                  <a:pt x="17923" y="1187"/>
                  <a:pt x="17911" y="1197"/>
                  <a:pt x="17897" y="1197"/>
                </a:cubicBezTo>
                <a:cubicBezTo>
                  <a:pt x="17883" y="1196"/>
                  <a:pt x="17872" y="1185"/>
                  <a:pt x="17873" y="1171"/>
                </a:cubicBezTo>
                <a:cubicBezTo>
                  <a:pt x="17874" y="1157"/>
                  <a:pt x="17885" y="1146"/>
                  <a:pt x="17899" y="1147"/>
                </a:cubicBezTo>
                <a:close/>
                <a:moveTo>
                  <a:pt x="17999" y="1153"/>
                </a:moveTo>
                <a:lnTo>
                  <a:pt x="17999" y="1153"/>
                </a:lnTo>
                <a:cubicBezTo>
                  <a:pt x="18013" y="1154"/>
                  <a:pt x="18023" y="1165"/>
                  <a:pt x="18023" y="1179"/>
                </a:cubicBezTo>
                <a:cubicBezTo>
                  <a:pt x="18022" y="1193"/>
                  <a:pt x="18011" y="1204"/>
                  <a:pt x="17997" y="1203"/>
                </a:cubicBezTo>
                <a:cubicBezTo>
                  <a:pt x="17983" y="1203"/>
                  <a:pt x="17972" y="1191"/>
                  <a:pt x="17973" y="1177"/>
                </a:cubicBezTo>
                <a:cubicBezTo>
                  <a:pt x="17973" y="1163"/>
                  <a:pt x="17985" y="1153"/>
                  <a:pt x="17999" y="1153"/>
                </a:cubicBezTo>
                <a:close/>
                <a:moveTo>
                  <a:pt x="18099" y="1160"/>
                </a:moveTo>
                <a:lnTo>
                  <a:pt x="18099" y="1160"/>
                </a:lnTo>
                <a:cubicBezTo>
                  <a:pt x="18113" y="1160"/>
                  <a:pt x="18123" y="1172"/>
                  <a:pt x="18123" y="1186"/>
                </a:cubicBezTo>
                <a:cubicBezTo>
                  <a:pt x="18122" y="1199"/>
                  <a:pt x="18111" y="1210"/>
                  <a:pt x="18097" y="1210"/>
                </a:cubicBezTo>
                <a:cubicBezTo>
                  <a:pt x="18083" y="1209"/>
                  <a:pt x="18072" y="1197"/>
                  <a:pt x="18073" y="1184"/>
                </a:cubicBezTo>
                <a:cubicBezTo>
                  <a:pt x="18073" y="1170"/>
                  <a:pt x="18085" y="1159"/>
                  <a:pt x="18099" y="1160"/>
                </a:cubicBezTo>
                <a:close/>
                <a:moveTo>
                  <a:pt x="18199" y="1166"/>
                </a:moveTo>
                <a:lnTo>
                  <a:pt x="18199" y="1166"/>
                </a:lnTo>
                <a:cubicBezTo>
                  <a:pt x="18212" y="1167"/>
                  <a:pt x="18223" y="1178"/>
                  <a:pt x="18223" y="1192"/>
                </a:cubicBezTo>
                <a:cubicBezTo>
                  <a:pt x="18222" y="1206"/>
                  <a:pt x="18210" y="1217"/>
                  <a:pt x="18197" y="1216"/>
                </a:cubicBezTo>
                <a:cubicBezTo>
                  <a:pt x="18183" y="1215"/>
                  <a:pt x="18172" y="1204"/>
                  <a:pt x="18173" y="1190"/>
                </a:cubicBezTo>
                <a:cubicBezTo>
                  <a:pt x="18173" y="1176"/>
                  <a:pt x="18185" y="1165"/>
                  <a:pt x="18199" y="1166"/>
                </a:cubicBezTo>
                <a:close/>
                <a:moveTo>
                  <a:pt x="18298" y="1172"/>
                </a:moveTo>
                <a:lnTo>
                  <a:pt x="18298" y="1172"/>
                </a:lnTo>
                <a:cubicBezTo>
                  <a:pt x="18312" y="1173"/>
                  <a:pt x="18323" y="1185"/>
                  <a:pt x="18322" y="1198"/>
                </a:cubicBezTo>
                <a:cubicBezTo>
                  <a:pt x="18322" y="1212"/>
                  <a:pt x="18310" y="1223"/>
                  <a:pt x="18296" y="1222"/>
                </a:cubicBezTo>
                <a:cubicBezTo>
                  <a:pt x="18283" y="1222"/>
                  <a:pt x="18272" y="1210"/>
                  <a:pt x="18272" y="1196"/>
                </a:cubicBezTo>
                <a:cubicBezTo>
                  <a:pt x="18273" y="1183"/>
                  <a:pt x="18285" y="1172"/>
                  <a:pt x="18298" y="1172"/>
                </a:cubicBezTo>
                <a:close/>
                <a:moveTo>
                  <a:pt x="18398" y="1179"/>
                </a:moveTo>
                <a:lnTo>
                  <a:pt x="18398" y="1179"/>
                </a:lnTo>
                <a:cubicBezTo>
                  <a:pt x="18412" y="1179"/>
                  <a:pt x="18423" y="1191"/>
                  <a:pt x="18422" y="1205"/>
                </a:cubicBezTo>
                <a:cubicBezTo>
                  <a:pt x="18422" y="1219"/>
                  <a:pt x="18410" y="1229"/>
                  <a:pt x="18396" y="1229"/>
                </a:cubicBezTo>
                <a:cubicBezTo>
                  <a:pt x="18382" y="1228"/>
                  <a:pt x="18372" y="1217"/>
                  <a:pt x="18372" y="1203"/>
                </a:cubicBezTo>
                <a:cubicBezTo>
                  <a:pt x="18373" y="1189"/>
                  <a:pt x="18384" y="1178"/>
                  <a:pt x="18398" y="1179"/>
                </a:cubicBezTo>
                <a:close/>
                <a:moveTo>
                  <a:pt x="18498" y="1185"/>
                </a:moveTo>
                <a:lnTo>
                  <a:pt x="18498" y="1185"/>
                </a:lnTo>
                <a:cubicBezTo>
                  <a:pt x="18512" y="1186"/>
                  <a:pt x="18523" y="1197"/>
                  <a:pt x="18522" y="1211"/>
                </a:cubicBezTo>
                <a:cubicBezTo>
                  <a:pt x="18522" y="1225"/>
                  <a:pt x="18510" y="1236"/>
                  <a:pt x="18496" y="1235"/>
                </a:cubicBezTo>
                <a:cubicBezTo>
                  <a:pt x="18482" y="1235"/>
                  <a:pt x="18472" y="1223"/>
                  <a:pt x="18472" y="1209"/>
                </a:cubicBezTo>
                <a:cubicBezTo>
                  <a:pt x="18473" y="1195"/>
                  <a:pt x="18484" y="1185"/>
                  <a:pt x="18498" y="1185"/>
                </a:cubicBezTo>
                <a:close/>
                <a:moveTo>
                  <a:pt x="18598" y="1192"/>
                </a:moveTo>
                <a:lnTo>
                  <a:pt x="18598" y="1192"/>
                </a:lnTo>
                <a:cubicBezTo>
                  <a:pt x="18612" y="1192"/>
                  <a:pt x="18623" y="1204"/>
                  <a:pt x="18622" y="1218"/>
                </a:cubicBezTo>
                <a:cubicBezTo>
                  <a:pt x="18621" y="1231"/>
                  <a:pt x="18610" y="1242"/>
                  <a:pt x="18596" y="1242"/>
                </a:cubicBezTo>
                <a:cubicBezTo>
                  <a:pt x="18582" y="1241"/>
                  <a:pt x="18571" y="1229"/>
                  <a:pt x="18572" y="1216"/>
                </a:cubicBezTo>
                <a:cubicBezTo>
                  <a:pt x="18573" y="1202"/>
                  <a:pt x="18584" y="1191"/>
                  <a:pt x="18598" y="1192"/>
                </a:cubicBezTo>
                <a:close/>
                <a:moveTo>
                  <a:pt x="18698" y="1198"/>
                </a:moveTo>
                <a:lnTo>
                  <a:pt x="18698" y="1198"/>
                </a:lnTo>
                <a:cubicBezTo>
                  <a:pt x="18712" y="1199"/>
                  <a:pt x="18722" y="1210"/>
                  <a:pt x="18722" y="1224"/>
                </a:cubicBezTo>
                <a:cubicBezTo>
                  <a:pt x="18721" y="1238"/>
                  <a:pt x="18710" y="1249"/>
                  <a:pt x="18696" y="1248"/>
                </a:cubicBezTo>
                <a:cubicBezTo>
                  <a:pt x="18682" y="1247"/>
                  <a:pt x="18671" y="1236"/>
                  <a:pt x="18672" y="1222"/>
                </a:cubicBezTo>
                <a:cubicBezTo>
                  <a:pt x="18672" y="1208"/>
                  <a:pt x="18684" y="1198"/>
                  <a:pt x="18698" y="1198"/>
                </a:cubicBezTo>
                <a:close/>
                <a:moveTo>
                  <a:pt x="18798" y="1204"/>
                </a:moveTo>
                <a:lnTo>
                  <a:pt x="18798" y="1204"/>
                </a:lnTo>
                <a:cubicBezTo>
                  <a:pt x="18812" y="1205"/>
                  <a:pt x="18822" y="1217"/>
                  <a:pt x="18822" y="1230"/>
                </a:cubicBezTo>
                <a:cubicBezTo>
                  <a:pt x="18821" y="1244"/>
                  <a:pt x="18810" y="1255"/>
                  <a:pt x="18796" y="1254"/>
                </a:cubicBezTo>
                <a:cubicBezTo>
                  <a:pt x="18782" y="1254"/>
                  <a:pt x="18771" y="1242"/>
                  <a:pt x="18772" y="1228"/>
                </a:cubicBezTo>
                <a:cubicBezTo>
                  <a:pt x="18772" y="1215"/>
                  <a:pt x="18784" y="1204"/>
                  <a:pt x="18798" y="1204"/>
                </a:cubicBezTo>
                <a:close/>
                <a:moveTo>
                  <a:pt x="18898" y="1211"/>
                </a:moveTo>
                <a:lnTo>
                  <a:pt x="18898" y="1211"/>
                </a:lnTo>
                <a:cubicBezTo>
                  <a:pt x="18911" y="1211"/>
                  <a:pt x="18922" y="1223"/>
                  <a:pt x="18922" y="1237"/>
                </a:cubicBezTo>
                <a:cubicBezTo>
                  <a:pt x="18921" y="1251"/>
                  <a:pt x="18909" y="1261"/>
                  <a:pt x="18896" y="1261"/>
                </a:cubicBezTo>
                <a:cubicBezTo>
                  <a:pt x="18882" y="1260"/>
                  <a:pt x="18871" y="1249"/>
                  <a:pt x="18872" y="1235"/>
                </a:cubicBezTo>
                <a:cubicBezTo>
                  <a:pt x="18872" y="1221"/>
                  <a:pt x="18884" y="1210"/>
                  <a:pt x="18898" y="1211"/>
                </a:cubicBezTo>
                <a:close/>
                <a:moveTo>
                  <a:pt x="18997" y="1217"/>
                </a:moveTo>
                <a:lnTo>
                  <a:pt x="18997" y="1217"/>
                </a:lnTo>
                <a:cubicBezTo>
                  <a:pt x="19011" y="1218"/>
                  <a:pt x="19022" y="1229"/>
                  <a:pt x="19021" y="1243"/>
                </a:cubicBezTo>
                <a:cubicBezTo>
                  <a:pt x="19021" y="1257"/>
                  <a:pt x="19009" y="1268"/>
                  <a:pt x="18995" y="1267"/>
                </a:cubicBezTo>
                <a:cubicBezTo>
                  <a:pt x="18982" y="1267"/>
                  <a:pt x="18971" y="1255"/>
                  <a:pt x="18971" y="1241"/>
                </a:cubicBezTo>
                <a:cubicBezTo>
                  <a:pt x="18972" y="1227"/>
                  <a:pt x="18984" y="1217"/>
                  <a:pt x="18997" y="1217"/>
                </a:cubicBezTo>
                <a:close/>
                <a:moveTo>
                  <a:pt x="19097" y="1224"/>
                </a:moveTo>
                <a:lnTo>
                  <a:pt x="19097" y="1224"/>
                </a:lnTo>
                <a:cubicBezTo>
                  <a:pt x="19111" y="1224"/>
                  <a:pt x="19122" y="1236"/>
                  <a:pt x="19121" y="1250"/>
                </a:cubicBezTo>
                <a:cubicBezTo>
                  <a:pt x="19121" y="1263"/>
                  <a:pt x="19109" y="1274"/>
                  <a:pt x="19095" y="1274"/>
                </a:cubicBezTo>
                <a:cubicBezTo>
                  <a:pt x="19081" y="1273"/>
                  <a:pt x="19071" y="1261"/>
                  <a:pt x="19071" y="1248"/>
                </a:cubicBezTo>
                <a:cubicBezTo>
                  <a:pt x="19072" y="1234"/>
                  <a:pt x="19083" y="1223"/>
                  <a:pt x="19097" y="1224"/>
                </a:cubicBezTo>
                <a:close/>
                <a:moveTo>
                  <a:pt x="19197" y="1230"/>
                </a:moveTo>
                <a:lnTo>
                  <a:pt x="19197" y="1230"/>
                </a:lnTo>
                <a:cubicBezTo>
                  <a:pt x="19211" y="1231"/>
                  <a:pt x="19222" y="1242"/>
                  <a:pt x="19221" y="1256"/>
                </a:cubicBezTo>
                <a:cubicBezTo>
                  <a:pt x="19221" y="1270"/>
                  <a:pt x="19209" y="1281"/>
                  <a:pt x="19195" y="1280"/>
                </a:cubicBezTo>
                <a:cubicBezTo>
                  <a:pt x="19181" y="1280"/>
                  <a:pt x="19171" y="1268"/>
                  <a:pt x="19171" y="1254"/>
                </a:cubicBezTo>
                <a:cubicBezTo>
                  <a:pt x="19172" y="1240"/>
                  <a:pt x="19183" y="1230"/>
                  <a:pt x="19197" y="1230"/>
                </a:cubicBezTo>
                <a:close/>
                <a:moveTo>
                  <a:pt x="19297" y="1237"/>
                </a:moveTo>
                <a:lnTo>
                  <a:pt x="19297" y="1237"/>
                </a:lnTo>
                <a:cubicBezTo>
                  <a:pt x="19311" y="1237"/>
                  <a:pt x="19321" y="1249"/>
                  <a:pt x="19321" y="1262"/>
                </a:cubicBezTo>
                <a:cubicBezTo>
                  <a:pt x="19320" y="1276"/>
                  <a:pt x="19309" y="1287"/>
                  <a:pt x="19295" y="1286"/>
                </a:cubicBezTo>
                <a:cubicBezTo>
                  <a:pt x="19281" y="1286"/>
                  <a:pt x="19270" y="1274"/>
                  <a:pt x="19271" y="1260"/>
                </a:cubicBezTo>
                <a:cubicBezTo>
                  <a:pt x="19271" y="1247"/>
                  <a:pt x="19283" y="1236"/>
                  <a:pt x="19297" y="1237"/>
                </a:cubicBezTo>
                <a:close/>
                <a:moveTo>
                  <a:pt x="19397" y="1243"/>
                </a:moveTo>
                <a:lnTo>
                  <a:pt x="19397" y="1243"/>
                </a:lnTo>
                <a:cubicBezTo>
                  <a:pt x="19411" y="1243"/>
                  <a:pt x="19421" y="1255"/>
                  <a:pt x="19421" y="1269"/>
                </a:cubicBezTo>
                <a:cubicBezTo>
                  <a:pt x="19420" y="1283"/>
                  <a:pt x="19409" y="1293"/>
                  <a:pt x="19395" y="1293"/>
                </a:cubicBezTo>
                <a:cubicBezTo>
                  <a:pt x="19381" y="1292"/>
                  <a:pt x="19370" y="1281"/>
                  <a:pt x="19371" y="1267"/>
                </a:cubicBezTo>
                <a:cubicBezTo>
                  <a:pt x="19371" y="1253"/>
                  <a:pt x="19383" y="1242"/>
                  <a:pt x="19397" y="1243"/>
                </a:cubicBezTo>
                <a:close/>
                <a:moveTo>
                  <a:pt x="19497" y="1249"/>
                </a:moveTo>
                <a:lnTo>
                  <a:pt x="19497" y="1249"/>
                </a:lnTo>
                <a:cubicBezTo>
                  <a:pt x="19510" y="1250"/>
                  <a:pt x="19521" y="1261"/>
                  <a:pt x="19521" y="1275"/>
                </a:cubicBezTo>
                <a:cubicBezTo>
                  <a:pt x="19520" y="1289"/>
                  <a:pt x="19508" y="1300"/>
                  <a:pt x="19495" y="1299"/>
                </a:cubicBezTo>
                <a:cubicBezTo>
                  <a:pt x="19481" y="1299"/>
                  <a:pt x="19470" y="1287"/>
                  <a:pt x="19471" y="1273"/>
                </a:cubicBezTo>
                <a:cubicBezTo>
                  <a:pt x="19471" y="1259"/>
                  <a:pt x="19483" y="1249"/>
                  <a:pt x="19497" y="1249"/>
                </a:cubicBezTo>
                <a:close/>
                <a:moveTo>
                  <a:pt x="19596" y="1256"/>
                </a:moveTo>
                <a:lnTo>
                  <a:pt x="19596" y="1256"/>
                </a:lnTo>
                <a:cubicBezTo>
                  <a:pt x="19610" y="1256"/>
                  <a:pt x="19621" y="1268"/>
                  <a:pt x="19620" y="1282"/>
                </a:cubicBezTo>
                <a:cubicBezTo>
                  <a:pt x="19620" y="1295"/>
                  <a:pt x="19608" y="1306"/>
                  <a:pt x="19594" y="1306"/>
                </a:cubicBezTo>
                <a:cubicBezTo>
                  <a:pt x="19581" y="1305"/>
                  <a:pt x="19570" y="1293"/>
                  <a:pt x="19570" y="1280"/>
                </a:cubicBezTo>
                <a:cubicBezTo>
                  <a:pt x="19571" y="1266"/>
                  <a:pt x="19583" y="1255"/>
                  <a:pt x="19596" y="1256"/>
                </a:cubicBezTo>
                <a:close/>
                <a:moveTo>
                  <a:pt x="19696" y="1262"/>
                </a:moveTo>
                <a:lnTo>
                  <a:pt x="19696" y="1262"/>
                </a:lnTo>
                <a:cubicBezTo>
                  <a:pt x="19710" y="1263"/>
                  <a:pt x="19721" y="1274"/>
                  <a:pt x="19720" y="1288"/>
                </a:cubicBezTo>
                <a:cubicBezTo>
                  <a:pt x="19720" y="1302"/>
                  <a:pt x="19708" y="1313"/>
                  <a:pt x="19694" y="1312"/>
                </a:cubicBezTo>
                <a:cubicBezTo>
                  <a:pt x="19680" y="1312"/>
                  <a:pt x="19670" y="1300"/>
                  <a:pt x="19670" y="1286"/>
                </a:cubicBezTo>
                <a:cubicBezTo>
                  <a:pt x="19671" y="1272"/>
                  <a:pt x="19682" y="1262"/>
                  <a:pt x="19696" y="1262"/>
                </a:cubicBezTo>
                <a:close/>
                <a:moveTo>
                  <a:pt x="19796" y="1269"/>
                </a:moveTo>
                <a:lnTo>
                  <a:pt x="19796" y="1269"/>
                </a:lnTo>
                <a:cubicBezTo>
                  <a:pt x="19810" y="1269"/>
                  <a:pt x="19821" y="1281"/>
                  <a:pt x="19820" y="1295"/>
                </a:cubicBezTo>
                <a:cubicBezTo>
                  <a:pt x="19820" y="1308"/>
                  <a:pt x="19808" y="1319"/>
                  <a:pt x="19794" y="1318"/>
                </a:cubicBezTo>
                <a:cubicBezTo>
                  <a:pt x="19780" y="1318"/>
                  <a:pt x="19770" y="1306"/>
                  <a:pt x="19770" y="1293"/>
                </a:cubicBezTo>
                <a:cubicBezTo>
                  <a:pt x="19771" y="1279"/>
                  <a:pt x="19782" y="1268"/>
                  <a:pt x="19796" y="1269"/>
                </a:cubicBezTo>
                <a:close/>
                <a:moveTo>
                  <a:pt x="19896" y="1275"/>
                </a:moveTo>
                <a:lnTo>
                  <a:pt x="19896" y="1275"/>
                </a:lnTo>
                <a:cubicBezTo>
                  <a:pt x="19910" y="1275"/>
                  <a:pt x="19921" y="1287"/>
                  <a:pt x="19920" y="1301"/>
                </a:cubicBezTo>
                <a:cubicBezTo>
                  <a:pt x="19919" y="1315"/>
                  <a:pt x="19908" y="1325"/>
                  <a:pt x="19894" y="1325"/>
                </a:cubicBezTo>
                <a:cubicBezTo>
                  <a:pt x="19880" y="1324"/>
                  <a:pt x="19869" y="1313"/>
                  <a:pt x="19870" y="1299"/>
                </a:cubicBezTo>
                <a:cubicBezTo>
                  <a:pt x="19871" y="1285"/>
                  <a:pt x="19882" y="1274"/>
                  <a:pt x="19896" y="1275"/>
                </a:cubicBezTo>
                <a:close/>
                <a:moveTo>
                  <a:pt x="19996" y="1281"/>
                </a:moveTo>
                <a:lnTo>
                  <a:pt x="19996" y="1281"/>
                </a:lnTo>
                <a:cubicBezTo>
                  <a:pt x="20010" y="1282"/>
                  <a:pt x="20020" y="1294"/>
                  <a:pt x="20020" y="1307"/>
                </a:cubicBezTo>
                <a:cubicBezTo>
                  <a:pt x="20019" y="1321"/>
                  <a:pt x="20008" y="1332"/>
                  <a:pt x="19994" y="1331"/>
                </a:cubicBezTo>
                <a:cubicBezTo>
                  <a:pt x="19980" y="1331"/>
                  <a:pt x="19969" y="1319"/>
                  <a:pt x="19970" y="1305"/>
                </a:cubicBezTo>
                <a:cubicBezTo>
                  <a:pt x="19970" y="1292"/>
                  <a:pt x="19982" y="1281"/>
                  <a:pt x="19996" y="1281"/>
                </a:cubicBezTo>
                <a:close/>
                <a:moveTo>
                  <a:pt x="20096" y="1288"/>
                </a:moveTo>
                <a:lnTo>
                  <a:pt x="20096" y="1288"/>
                </a:lnTo>
                <a:cubicBezTo>
                  <a:pt x="20110" y="1288"/>
                  <a:pt x="20120" y="1300"/>
                  <a:pt x="20120" y="1314"/>
                </a:cubicBezTo>
                <a:cubicBezTo>
                  <a:pt x="20119" y="1328"/>
                  <a:pt x="20108" y="1338"/>
                  <a:pt x="20094" y="1338"/>
                </a:cubicBezTo>
                <a:cubicBezTo>
                  <a:pt x="20080" y="1337"/>
                  <a:pt x="20069" y="1326"/>
                  <a:pt x="20070" y="1312"/>
                </a:cubicBezTo>
                <a:cubicBezTo>
                  <a:pt x="20070" y="1298"/>
                  <a:pt x="20082" y="1287"/>
                  <a:pt x="20096" y="1288"/>
                </a:cubicBezTo>
                <a:close/>
                <a:moveTo>
                  <a:pt x="20196" y="1294"/>
                </a:moveTo>
                <a:lnTo>
                  <a:pt x="20196" y="1294"/>
                </a:lnTo>
                <a:cubicBezTo>
                  <a:pt x="20209" y="1295"/>
                  <a:pt x="20220" y="1306"/>
                  <a:pt x="20220" y="1320"/>
                </a:cubicBezTo>
                <a:cubicBezTo>
                  <a:pt x="20219" y="1334"/>
                  <a:pt x="20207" y="1345"/>
                  <a:pt x="20194" y="1344"/>
                </a:cubicBezTo>
                <a:cubicBezTo>
                  <a:pt x="20180" y="1344"/>
                  <a:pt x="20169" y="1332"/>
                  <a:pt x="20170" y="1318"/>
                </a:cubicBezTo>
                <a:cubicBezTo>
                  <a:pt x="20170" y="1304"/>
                  <a:pt x="20182" y="1294"/>
                  <a:pt x="20196" y="1294"/>
                </a:cubicBezTo>
                <a:close/>
                <a:moveTo>
                  <a:pt x="20295" y="1301"/>
                </a:moveTo>
                <a:lnTo>
                  <a:pt x="20295" y="1301"/>
                </a:lnTo>
                <a:cubicBezTo>
                  <a:pt x="20309" y="1301"/>
                  <a:pt x="20320" y="1313"/>
                  <a:pt x="20319" y="1327"/>
                </a:cubicBezTo>
                <a:cubicBezTo>
                  <a:pt x="20319" y="1340"/>
                  <a:pt x="20307" y="1351"/>
                  <a:pt x="20293" y="1351"/>
                </a:cubicBezTo>
                <a:cubicBezTo>
                  <a:pt x="20280" y="1350"/>
                  <a:pt x="20269" y="1338"/>
                  <a:pt x="20269" y="1325"/>
                </a:cubicBezTo>
                <a:cubicBezTo>
                  <a:pt x="20270" y="1311"/>
                  <a:pt x="20282" y="1300"/>
                  <a:pt x="20295" y="1301"/>
                </a:cubicBezTo>
                <a:close/>
                <a:moveTo>
                  <a:pt x="20395" y="1307"/>
                </a:moveTo>
                <a:lnTo>
                  <a:pt x="20395" y="1307"/>
                </a:lnTo>
                <a:cubicBezTo>
                  <a:pt x="20409" y="1308"/>
                  <a:pt x="20420" y="1319"/>
                  <a:pt x="20419" y="1333"/>
                </a:cubicBezTo>
                <a:cubicBezTo>
                  <a:pt x="20419" y="1347"/>
                  <a:pt x="20407" y="1357"/>
                  <a:pt x="20393" y="1357"/>
                </a:cubicBezTo>
                <a:cubicBezTo>
                  <a:pt x="20379" y="1356"/>
                  <a:pt x="20369" y="1345"/>
                  <a:pt x="20369" y="1331"/>
                </a:cubicBezTo>
                <a:cubicBezTo>
                  <a:pt x="20370" y="1317"/>
                  <a:pt x="20381" y="1306"/>
                  <a:pt x="20395" y="1307"/>
                </a:cubicBezTo>
                <a:close/>
                <a:moveTo>
                  <a:pt x="20495" y="1313"/>
                </a:moveTo>
                <a:lnTo>
                  <a:pt x="20495" y="1313"/>
                </a:lnTo>
                <a:cubicBezTo>
                  <a:pt x="20509" y="1314"/>
                  <a:pt x="20520" y="1326"/>
                  <a:pt x="20519" y="1339"/>
                </a:cubicBezTo>
                <a:cubicBezTo>
                  <a:pt x="20519" y="1353"/>
                  <a:pt x="20507" y="1364"/>
                  <a:pt x="20493" y="1363"/>
                </a:cubicBezTo>
                <a:cubicBezTo>
                  <a:pt x="20479" y="1363"/>
                  <a:pt x="20469" y="1351"/>
                  <a:pt x="20469" y="1337"/>
                </a:cubicBezTo>
                <a:cubicBezTo>
                  <a:pt x="20470" y="1324"/>
                  <a:pt x="20481" y="1313"/>
                  <a:pt x="20495" y="1313"/>
                </a:cubicBezTo>
                <a:close/>
                <a:moveTo>
                  <a:pt x="20595" y="1320"/>
                </a:moveTo>
                <a:lnTo>
                  <a:pt x="20595" y="1320"/>
                </a:lnTo>
                <a:cubicBezTo>
                  <a:pt x="20609" y="1320"/>
                  <a:pt x="20620" y="1332"/>
                  <a:pt x="20619" y="1346"/>
                </a:cubicBezTo>
                <a:cubicBezTo>
                  <a:pt x="20618" y="1360"/>
                  <a:pt x="20607" y="1370"/>
                  <a:pt x="20593" y="1370"/>
                </a:cubicBezTo>
                <a:cubicBezTo>
                  <a:pt x="20579" y="1369"/>
                  <a:pt x="20568" y="1358"/>
                  <a:pt x="20569" y="1344"/>
                </a:cubicBezTo>
                <a:cubicBezTo>
                  <a:pt x="20570" y="1330"/>
                  <a:pt x="20581" y="1319"/>
                  <a:pt x="20595" y="1320"/>
                </a:cubicBezTo>
                <a:close/>
                <a:moveTo>
                  <a:pt x="20695" y="1326"/>
                </a:moveTo>
                <a:lnTo>
                  <a:pt x="20695" y="1326"/>
                </a:lnTo>
                <a:cubicBezTo>
                  <a:pt x="20709" y="1327"/>
                  <a:pt x="20719" y="1338"/>
                  <a:pt x="20719" y="1352"/>
                </a:cubicBezTo>
                <a:cubicBezTo>
                  <a:pt x="20718" y="1366"/>
                  <a:pt x="20707" y="1377"/>
                  <a:pt x="20693" y="1376"/>
                </a:cubicBezTo>
                <a:cubicBezTo>
                  <a:pt x="20679" y="1376"/>
                  <a:pt x="20668" y="1364"/>
                  <a:pt x="20669" y="1350"/>
                </a:cubicBezTo>
                <a:cubicBezTo>
                  <a:pt x="20669" y="1336"/>
                  <a:pt x="20681" y="1326"/>
                  <a:pt x="20695" y="1326"/>
                </a:cubicBezTo>
                <a:close/>
                <a:moveTo>
                  <a:pt x="20795" y="1333"/>
                </a:moveTo>
                <a:lnTo>
                  <a:pt x="20795" y="1333"/>
                </a:lnTo>
                <a:cubicBezTo>
                  <a:pt x="20808" y="1333"/>
                  <a:pt x="20819" y="1345"/>
                  <a:pt x="20819" y="1359"/>
                </a:cubicBezTo>
                <a:cubicBezTo>
                  <a:pt x="20818" y="1372"/>
                  <a:pt x="20807" y="1383"/>
                  <a:pt x="20793" y="1383"/>
                </a:cubicBezTo>
                <a:cubicBezTo>
                  <a:pt x="20779" y="1382"/>
                  <a:pt x="20768" y="1370"/>
                  <a:pt x="20769" y="1357"/>
                </a:cubicBezTo>
                <a:cubicBezTo>
                  <a:pt x="20769" y="1343"/>
                  <a:pt x="20781" y="1332"/>
                  <a:pt x="20795" y="1333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7" name="Freeform 72"/>
          <p:cNvSpPr>
            <a:spLocks noEditPoints="1"/>
          </p:cNvSpPr>
          <p:nvPr/>
        </p:nvSpPr>
        <p:spPr bwMode="auto">
          <a:xfrm rot="16200000">
            <a:off x="1812144" y="2487613"/>
            <a:ext cx="2762250" cy="793750"/>
          </a:xfrm>
          <a:custGeom>
            <a:avLst/>
            <a:gdLst>
              <a:gd name="T0" fmla="*/ 2147483647 w 20568"/>
              <a:gd name="T1" fmla="*/ 2147483647 h 2891"/>
              <a:gd name="T2" fmla="*/ 2147483647 w 20568"/>
              <a:gd name="T3" fmla="*/ 2147483647 h 2891"/>
              <a:gd name="T4" fmla="*/ 2147483647 w 20568"/>
              <a:gd name="T5" fmla="*/ 2147483647 h 2891"/>
              <a:gd name="T6" fmla="*/ 2147483647 w 20568"/>
              <a:gd name="T7" fmla="*/ 2147483647 h 2891"/>
              <a:gd name="T8" fmla="*/ 2147483647 w 20568"/>
              <a:gd name="T9" fmla="*/ 2147483647 h 2891"/>
              <a:gd name="T10" fmla="*/ 2147483647 w 20568"/>
              <a:gd name="T11" fmla="*/ 2147483647 h 2891"/>
              <a:gd name="T12" fmla="*/ 2147483647 w 20568"/>
              <a:gd name="T13" fmla="*/ 2147483647 h 2891"/>
              <a:gd name="T14" fmla="*/ 2147483647 w 20568"/>
              <a:gd name="T15" fmla="*/ 2147483647 h 2891"/>
              <a:gd name="T16" fmla="*/ 2147483647 w 20568"/>
              <a:gd name="T17" fmla="*/ 2147483647 h 2891"/>
              <a:gd name="T18" fmla="*/ 2147483647 w 20568"/>
              <a:gd name="T19" fmla="*/ 2147483647 h 2891"/>
              <a:gd name="T20" fmla="*/ 2147483647 w 20568"/>
              <a:gd name="T21" fmla="*/ 2147483647 h 2891"/>
              <a:gd name="T22" fmla="*/ 2147483647 w 20568"/>
              <a:gd name="T23" fmla="*/ 2147483647 h 2891"/>
              <a:gd name="T24" fmla="*/ 2147483647 w 20568"/>
              <a:gd name="T25" fmla="*/ 2147483647 h 2891"/>
              <a:gd name="T26" fmla="*/ 2147483647 w 20568"/>
              <a:gd name="T27" fmla="*/ 2147483647 h 2891"/>
              <a:gd name="T28" fmla="*/ 2147483647 w 20568"/>
              <a:gd name="T29" fmla="*/ 2147483647 h 2891"/>
              <a:gd name="T30" fmla="*/ 2147483647 w 20568"/>
              <a:gd name="T31" fmla="*/ 2147483647 h 2891"/>
              <a:gd name="T32" fmla="*/ 2147483647 w 20568"/>
              <a:gd name="T33" fmla="*/ 2147483647 h 2891"/>
              <a:gd name="T34" fmla="*/ 2147483647 w 20568"/>
              <a:gd name="T35" fmla="*/ 2147483647 h 2891"/>
              <a:gd name="T36" fmla="*/ 2147483647 w 20568"/>
              <a:gd name="T37" fmla="*/ 2147483647 h 2891"/>
              <a:gd name="T38" fmla="*/ 2147483647 w 20568"/>
              <a:gd name="T39" fmla="*/ 2147483647 h 2891"/>
              <a:gd name="T40" fmla="*/ 2147483647 w 20568"/>
              <a:gd name="T41" fmla="*/ 2147483647 h 2891"/>
              <a:gd name="T42" fmla="*/ 2147483647 w 20568"/>
              <a:gd name="T43" fmla="*/ 2147483647 h 2891"/>
              <a:gd name="T44" fmla="*/ 2147483647 w 20568"/>
              <a:gd name="T45" fmla="*/ 2147483647 h 2891"/>
              <a:gd name="T46" fmla="*/ 2147483647 w 20568"/>
              <a:gd name="T47" fmla="*/ 2147483647 h 2891"/>
              <a:gd name="T48" fmla="*/ 2147483647 w 20568"/>
              <a:gd name="T49" fmla="*/ 2147483647 h 2891"/>
              <a:gd name="T50" fmla="*/ 2147483647 w 20568"/>
              <a:gd name="T51" fmla="*/ 2147483647 h 2891"/>
              <a:gd name="T52" fmla="*/ 2147483647 w 20568"/>
              <a:gd name="T53" fmla="*/ 2147483647 h 2891"/>
              <a:gd name="T54" fmla="*/ 2147483647 w 20568"/>
              <a:gd name="T55" fmla="*/ 2147483647 h 2891"/>
              <a:gd name="T56" fmla="*/ 2147483647 w 20568"/>
              <a:gd name="T57" fmla="*/ 2147483647 h 2891"/>
              <a:gd name="T58" fmla="*/ 2147483647 w 20568"/>
              <a:gd name="T59" fmla="*/ 2147483647 h 2891"/>
              <a:gd name="T60" fmla="*/ 2147483647 w 20568"/>
              <a:gd name="T61" fmla="*/ 2147483647 h 2891"/>
              <a:gd name="T62" fmla="*/ 2147483647 w 20568"/>
              <a:gd name="T63" fmla="*/ 2147483647 h 2891"/>
              <a:gd name="T64" fmla="*/ 2147483647 w 20568"/>
              <a:gd name="T65" fmla="*/ 2147483647 h 2891"/>
              <a:gd name="T66" fmla="*/ 2147483647 w 20568"/>
              <a:gd name="T67" fmla="*/ 2147483647 h 2891"/>
              <a:gd name="T68" fmla="*/ 2147483647 w 20568"/>
              <a:gd name="T69" fmla="*/ 2147483647 h 2891"/>
              <a:gd name="T70" fmla="*/ 2147483647 w 20568"/>
              <a:gd name="T71" fmla="*/ 2147483647 h 2891"/>
              <a:gd name="T72" fmla="*/ 2147483647 w 20568"/>
              <a:gd name="T73" fmla="*/ 2147483647 h 2891"/>
              <a:gd name="T74" fmla="*/ 2147483647 w 20568"/>
              <a:gd name="T75" fmla="*/ 2147483647 h 2891"/>
              <a:gd name="T76" fmla="*/ 2147483647 w 20568"/>
              <a:gd name="T77" fmla="*/ 2147483647 h 2891"/>
              <a:gd name="T78" fmla="*/ 2147483647 w 20568"/>
              <a:gd name="T79" fmla="*/ 2147483647 h 2891"/>
              <a:gd name="T80" fmla="*/ 2147483647 w 20568"/>
              <a:gd name="T81" fmla="*/ 2147483647 h 2891"/>
              <a:gd name="T82" fmla="*/ 2147483647 w 20568"/>
              <a:gd name="T83" fmla="*/ 2147483647 h 2891"/>
              <a:gd name="T84" fmla="*/ 2147483647 w 20568"/>
              <a:gd name="T85" fmla="*/ 2147483647 h 2891"/>
              <a:gd name="T86" fmla="*/ 2147483647 w 20568"/>
              <a:gd name="T87" fmla="*/ 2147483647 h 2891"/>
              <a:gd name="T88" fmla="*/ 2147483647 w 20568"/>
              <a:gd name="T89" fmla="*/ 2147483647 h 2891"/>
              <a:gd name="T90" fmla="*/ 2147483647 w 20568"/>
              <a:gd name="T91" fmla="*/ 2147483647 h 2891"/>
              <a:gd name="T92" fmla="*/ 2147483647 w 20568"/>
              <a:gd name="T93" fmla="*/ 2147483647 h 2891"/>
              <a:gd name="T94" fmla="*/ 2147483647 w 20568"/>
              <a:gd name="T95" fmla="*/ 2147483647 h 2891"/>
              <a:gd name="T96" fmla="*/ 2147483647 w 20568"/>
              <a:gd name="T97" fmla="*/ 2147483647 h 2891"/>
              <a:gd name="T98" fmla="*/ 2147483647 w 20568"/>
              <a:gd name="T99" fmla="*/ 2147483647 h 2891"/>
              <a:gd name="T100" fmla="*/ 2147483647 w 20568"/>
              <a:gd name="T101" fmla="*/ 2147483647 h 2891"/>
              <a:gd name="T102" fmla="*/ 2147483647 w 20568"/>
              <a:gd name="T103" fmla="*/ 2147483647 h 2891"/>
              <a:gd name="T104" fmla="*/ 2147483647 w 20568"/>
              <a:gd name="T105" fmla="*/ 2147483647 h 2891"/>
              <a:gd name="T106" fmla="*/ 2147483647 w 20568"/>
              <a:gd name="T107" fmla="*/ 2147483647 h 2891"/>
              <a:gd name="T108" fmla="*/ 2147483647 w 20568"/>
              <a:gd name="T109" fmla="*/ 2147483647 h 2891"/>
              <a:gd name="T110" fmla="*/ 2147483647 w 20568"/>
              <a:gd name="T111" fmla="*/ 2147483647 h 2891"/>
              <a:gd name="T112" fmla="*/ 2147483647 w 20568"/>
              <a:gd name="T113" fmla="*/ 2147483647 h 2891"/>
              <a:gd name="T114" fmla="*/ 2147483647 w 20568"/>
              <a:gd name="T115" fmla="*/ 2147483647 h 2891"/>
              <a:gd name="T116" fmla="*/ 2147483647 w 20568"/>
              <a:gd name="T117" fmla="*/ 2147483647 h 2891"/>
              <a:gd name="T118" fmla="*/ 2147483647 w 20568"/>
              <a:gd name="T119" fmla="*/ 2147483647 h 2891"/>
              <a:gd name="T120" fmla="*/ 2147483647 w 20568"/>
              <a:gd name="T121" fmla="*/ 2147483647 h 2891"/>
              <a:gd name="T122" fmla="*/ 2147483647 w 20568"/>
              <a:gd name="T123" fmla="*/ 2147483647 h 2891"/>
              <a:gd name="T124" fmla="*/ 2147483647 w 20568"/>
              <a:gd name="T125" fmla="*/ 2147483647 h 289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0568"/>
              <a:gd name="T190" fmla="*/ 0 h 2891"/>
              <a:gd name="T191" fmla="*/ 20568 w 20568"/>
              <a:gd name="T192" fmla="*/ 2891 h 289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0568" h="2891">
                <a:moveTo>
                  <a:pt x="30" y="2"/>
                </a:moveTo>
                <a:lnTo>
                  <a:pt x="30" y="2"/>
                </a:lnTo>
                <a:cubicBezTo>
                  <a:pt x="44" y="4"/>
                  <a:pt x="53" y="16"/>
                  <a:pt x="52" y="30"/>
                </a:cubicBezTo>
                <a:cubicBezTo>
                  <a:pt x="50" y="43"/>
                  <a:pt x="38" y="53"/>
                  <a:pt x="24" y="52"/>
                </a:cubicBezTo>
                <a:cubicBezTo>
                  <a:pt x="10" y="50"/>
                  <a:pt x="0" y="38"/>
                  <a:pt x="2" y="24"/>
                </a:cubicBezTo>
                <a:cubicBezTo>
                  <a:pt x="4" y="10"/>
                  <a:pt x="16" y="0"/>
                  <a:pt x="30" y="2"/>
                </a:cubicBezTo>
                <a:close/>
                <a:moveTo>
                  <a:pt x="129" y="16"/>
                </a:moveTo>
                <a:lnTo>
                  <a:pt x="129" y="16"/>
                </a:lnTo>
                <a:cubicBezTo>
                  <a:pt x="143" y="17"/>
                  <a:pt x="152" y="30"/>
                  <a:pt x="151" y="43"/>
                </a:cubicBezTo>
                <a:cubicBezTo>
                  <a:pt x="149" y="57"/>
                  <a:pt x="137" y="67"/>
                  <a:pt x="123" y="65"/>
                </a:cubicBezTo>
                <a:cubicBezTo>
                  <a:pt x="109" y="64"/>
                  <a:pt x="99" y="51"/>
                  <a:pt x="101" y="38"/>
                </a:cubicBezTo>
                <a:cubicBezTo>
                  <a:pt x="103" y="24"/>
                  <a:pt x="115" y="14"/>
                  <a:pt x="129" y="16"/>
                </a:cubicBezTo>
                <a:close/>
                <a:moveTo>
                  <a:pt x="228" y="29"/>
                </a:moveTo>
                <a:lnTo>
                  <a:pt x="228" y="29"/>
                </a:lnTo>
                <a:cubicBezTo>
                  <a:pt x="242" y="31"/>
                  <a:pt x="252" y="43"/>
                  <a:pt x="250" y="57"/>
                </a:cubicBezTo>
                <a:cubicBezTo>
                  <a:pt x="248" y="71"/>
                  <a:pt x="236" y="81"/>
                  <a:pt x="222" y="79"/>
                </a:cubicBezTo>
                <a:cubicBezTo>
                  <a:pt x="208" y="77"/>
                  <a:pt x="199" y="65"/>
                  <a:pt x="200" y="51"/>
                </a:cubicBezTo>
                <a:cubicBezTo>
                  <a:pt x="202" y="38"/>
                  <a:pt x="214" y="28"/>
                  <a:pt x="228" y="29"/>
                </a:cubicBezTo>
                <a:close/>
                <a:moveTo>
                  <a:pt x="327" y="43"/>
                </a:moveTo>
                <a:lnTo>
                  <a:pt x="327" y="43"/>
                </a:lnTo>
                <a:cubicBezTo>
                  <a:pt x="341" y="45"/>
                  <a:pt x="351" y="57"/>
                  <a:pt x="349" y="71"/>
                </a:cubicBezTo>
                <a:cubicBezTo>
                  <a:pt x="347" y="85"/>
                  <a:pt x="335" y="94"/>
                  <a:pt x="321" y="93"/>
                </a:cubicBezTo>
                <a:cubicBezTo>
                  <a:pt x="307" y="91"/>
                  <a:pt x="298" y="79"/>
                  <a:pt x="299" y="65"/>
                </a:cubicBezTo>
                <a:cubicBezTo>
                  <a:pt x="301" y="51"/>
                  <a:pt x="313" y="41"/>
                  <a:pt x="327" y="43"/>
                </a:cubicBezTo>
                <a:close/>
                <a:moveTo>
                  <a:pt x="426" y="57"/>
                </a:moveTo>
                <a:lnTo>
                  <a:pt x="426" y="57"/>
                </a:lnTo>
                <a:cubicBezTo>
                  <a:pt x="440" y="58"/>
                  <a:pt x="450" y="71"/>
                  <a:pt x="448" y="85"/>
                </a:cubicBezTo>
                <a:cubicBezTo>
                  <a:pt x="446" y="98"/>
                  <a:pt x="434" y="108"/>
                  <a:pt x="420" y="106"/>
                </a:cubicBezTo>
                <a:cubicBezTo>
                  <a:pt x="407" y="105"/>
                  <a:pt x="397" y="92"/>
                  <a:pt x="398" y="79"/>
                </a:cubicBezTo>
                <a:cubicBezTo>
                  <a:pt x="400" y="65"/>
                  <a:pt x="412" y="55"/>
                  <a:pt x="426" y="57"/>
                </a:cubicBezTo>
                <a:close/>
                <a:moveTo>
                  <a:pt x="525" y="71"/>
                </a:moveTo>
                <a:lnTo>
                  <a:pt x="525" y="71"/>
                </a:lnTo>
                <a:cubicBezTo>
                  <a:pt x="539" y="72"/>
                  <a:pt x="549" y="85"/>
                  <a:pt x="547" y="98"/>
                </a:cubicBezTo>
                <a:cubicBezTo>
                  <a:pt x="546" y="112"/>
                  <a:pt x="533" y="122"/>
                  <a:pt x="519" y="120"/>
                </a:cubicBezTo>
                <a:cubicBezTo>
                  <a:pt x="506" y="119"/>
                  <a:pt x="496" y="106"/>
                  <a:pt x="498" y="92"/>
                </a:cubicBezTo>
                <a:cubicBezTo>
                  <a:pt x="499" y="79"/>
                  <a:pt x="512" y="69"/>
                  <a:pt x="525" y="71"/>
                </a:cubicBezTo>
                <a:close/>
                <a:moveTo>
                  <a:pt x="624" y="84"/>
                </a:moveTo>
                <a:lnTo>
                  <a:pt x="624" y="84"/>
                </a:lnTo>
                <a:cubicBezTo>
                  <a:pt x="638" y="86"/>
                  <a:pt x="648" y="98"/>
                  <a:pt x="646" y="112"/>
                </a:cubicBezTo>
                <a:cubicBezTo>
                  <a:pt x="645" y="126"/>
                  <a:pt x="632" y="136"/>
                  <a:pt x="619" y="134"/>
                </a:cubicBezTo>
                <a:lnTo>
                  <a:pt x="618" y="134"/>
                </a:lnTo>
                <a:cubicBezTo>
                  <a:pt x="605" y="132"/>
                  <a:pt x="595" y="120"/>
                  <a:pt x="597" y="106"/>
                </a:cubicBezTo>
                <a:cubicBezTo>
                  <a:pt x="598" y="92"/>
                  <a:pt x="611" y="83"/>
                  <a:pt x="624" y="84"/>
                </a:cubicBezTo>
                <a:close/>
                <a:moveTo>
                  <a:pt x="724" y="98"/>
                </a:moveTo>
                <a:lnTo>
                  <a:pt x="724" y="98"/>
                </a:lnTo>
                <a:cubicBezTo>
                  <a:pt x="737" y="100"/>
                  <a:pt x="747" y="112"/>
                  <a:pt x="745" y="126"/>
                </a:cubicBezTo>
                <a:cubicBezTo>
                  <a:pt x="744" y="139"/>
                  <a:pt x="731" y="149"/>
                  <a:pt x="718" y="148"/>
                </a:cubicBezTo>
                <a:cubicBezTo>
                  <a:pt x="704" y="146"/>
                  <a:pt x="694" y="133"/>
                  <a:pt x="696" y="120"/>
                </a:cubicBezTo>
                <a:cubicBezTo>
                  <a:pt x="697" y="106"/>
                  <a:pt x="710" y="96"/>
                  <a:pt x="724" y="98"/>
                </a:cubicBezTo>
                <a:close/>
                <a:moveTo>
                  <a:pt x="823" y="112"/>
                </a:moveTo>
                <a:lnTo>
                  <a:pt x="823" y="112"/>
                </a:lnTo>
                <a:cubicBezTo>
                  <a:pt x="836" y="113"/>
                  <a:pt x="846" y="126"/>
                  <a:pt x="845" y="139"/>
                </a:cubicBezTo>
                <a:cubicBezTo>
                  <a:pt x="843" y="153"/>
                  <a:pt x="830" y="163"/>
                  <a:pt x="817" y="161"/>
                </a:cubicBezTo>
                <a:cubicBezTo>
                  <a:pt x="803" y="160"/>
                  <a:pt x="793" y="147"/>
                  <a:pt x="795" y="133"/>
                </a:cubicBezTo>
                <a:cubicBezTo>
                  <a:pt x="796" y="120"/>
                  <a:pt x="809" y="110"/>
                  <a:pt x="823" y="112"/>
                </a:cubicBezTo>
                <a:close/>
                <a:moveTo>
                  <a:pt x="922" y="125"/>
                </a:moveTo>
                <a:lnTo>
                  <a:pt x="922" y="125"/>
                </a:lnTo>
                <a:cubicBezTo>
                  <a:pt x="935" y="127"/>
                  <a:pt x="945" y="139"/>
                  <a:pt x="944" y="153"/>
                </a:cubicBezTo>
                <a:cubicBezTo>
                  <a:pt x="942" y="167"/>
                  <a:pt x="930" y="177"/>
                  <a:pt x="916" y="175"/>
                </a:cubicBezTo>
                <a:cubicBezTo>
                  <a:pt x="902" y="173"/>
                  <a:pt x="892" y="161"/>
                  <a:pt x="894" y="147"/>
                </a:cubicBezTo>
                <a:cubicBezTo>
                  <a:pt x="896" y="133"/>
                  <a:pt x="908" y="124"/>
                  <a:pt x="922" y="125"/>
                </a:cubicBezTo>
                <a:close/>
                <a:moveTo>
                  <a:pt x="1021" y="139"/>
                </a:moveTo>
                <a:lnTo>
                  <a:pt x="1021" y="139"/>
                </a:lnTo>
                <a:cubicBezTo>
                  <a:pt x="1035" y="141"/>
                  <a:pt x="1044" y="153"/>
                  <a:pt x="1043" y="167"/>
                </a:cubicBezTo>
                <a:cubicBezTo>
                  <a:pt x="1041" y="181"/>
                  <a:pt x="1029" y="190"/>
                  <a:pt x="1015" y="189"/>
                </a:cubicBezTo>
                <a:cubicBezTo>
                  <a:pt x="1001" y="187"/>
                  <a:pt x="991" y="175"/>
                  <a:pt x="993" y="161"/>
                </a:cubicBezTo>
                <a:cubicBezTo>
                  <a:pt x="995" y="147"/>
                  <a:pt x="1007" y="137"/>
                  <a:pt x="1021" y="139"/>
                </a:cubicBezTo>
                <a:close/>
                <a:moveTo>
                  <a:pt x="1120" y="153"/>
                </a:moveTo>
                <a:lnTo>
                  <a:pt x="1120" y="153"/>
                </a:lnTo>
                <a:cubicBezTo>
                  <a:pt x="1134" y="154"/>
                  <a:pt x="1143" y="167"/>
                  <a:pt x="1142" y="181"/>
                </a:cubicBezTo>
                <a:cubicBezTo>
                  <a:pt x="1140" y="194"/>
                  <a:pt x="1128" y="204"/>
                  <a:pt x="1114" y="202"/>
                </a:cubicBezTo>
                <a:cubicBezTo>
                  <a:pt x="1100" y="201"/>
                  <a:pt x="1090" y="188"/>
                  <a:pt x="1092" y="175"/>
                </a:cubicBezTo>
                <a:cubicBezTo>
                  <a:pt x="1094" y="161"/>
                  <a:pt x="1106" y="151"/>
                  <a:pt x="1120" y="153"/>
                </a:cubicBezTo>
                <a:close/>
                <a:moveTo>
                  <a:pt x="1219" y="166"/>
                </a:moveTo>
                <a:lnTo>
                  <a:pt x="1219" y="166"/>
                </a:lnTo>
                <a:cubicBezTo>
                  <a:pt x="1233" y="168"/>
                  <a:pt x="1243" y="181"/>
                  <a:pt x="1241" y="194"/>
                </a:cubicBezTo>
                <a:cubicBezTo>
                  <a:pt x="1239" y="208"/>
                  <a:pt x="1227" y="218"/>
                  <a:pt x="1213" y="216"/>
                </a:cubicBezTo>
                <a:cubicBezTo>
                  <a:pt x="1199" y="214"/>
                  <a:pt x="1190" y="202"/>
                  <a:pt x="1191" y="188"/>
                </a:cubicBezTo>
                <a:cubicBezTo>
                  <a:pt x="1193" y="175"/>
                  <a:pt x="1205" y="165"/>
                  <a:pt x="1219" y="166"/>
                </a:cubicBezTo>
                <a:close/>
                <a:moveTo>
                  <a:pt x="1318" y="180"/>
                </a:moveTo>
                <a:lnTo>
                  <a:pt x="1318" y="180"/>
                </a:lnTo>
                <a:cubicBezTo>
                  <a:pt x="1332" y="182"/>
                  <a:pt x="1342" y="194"/>
                  <a:pt x="1340" y="208"/>
                </a:cubicBezTo>
                <a:cubicBezTo>
                  <a:pt x="1338" y="222"/>
                  <a:pt x="1326" y="231"/>
                  <a:pt x="1312" y="230"/>
                </a:cubicBezTo>
                <a:cubicBezTo>
                  <a:pt x="1298" y="228"/>
                  <a:pt x="1289" y="216"/>
                  <a:pt x="1290" y="202"/>
                </a:cubicBezTo>
                <a:cubicBezTo>
                  <a:pt x="1292" y="188"/>
                  <a:pt x="1304" y="179"/>
                  <a:pt x="1318" y="180"/>
                </a:cubicBezTo>
                <a:close/>
                <a:moveTo>
                  <a:pt x="1417" y="194"/>
                </a:moveTo>
                <a:lnTo>
                  <a:pt x="1417" y="194"/>
                </a:lnTo>
                <a:cubicBezTo>
                  <a:pt x="1431" y="196"/>
                  <a:pt x="1441" y="208"/>
                  <a:pt x="1439" y="222"/>
                </a:cubicBezTo>
                <a:cubicBezTo>
                  <a:pt x="1438" y="235"/>
                  <a:pt x="1425" y="245"/>
                  <a:pt x="1411" y="244"/>
                </a:cubicBezTo>
                <a:cubicBezTo>
                  <a:pt x="1398" y="242"/>
                  <a:pt x="1388" y="229"/>
                  <a:pt x="1389" y="216"/>
                </a:cubicBezTo>
                <a:cubicBezTo>
                  <a:pt x="1391" y="202"/>
                  <a:pt x="1404" y="192"/>
                  <a:pt x="1417" y="194"/>
                </a:cubicBezTo>
                <a:close/>
                <a:moveTo>
                  <a:pt x="1516" y="208"/>
                </a:moveTo>
                <a:lnTo>
                  <a:pt x="1516" y="208"/>
                </a:lnTo>
                <a:cubicBezTo>
                  <a:pt x="1530" y="209"/>
                  <a:pt x="1540" y="222"/>
                  <a:pt x="1538" y="235"/>
                </a:cubicBezTo>
                <a:cubicBezTo>
                  <a:pt x="1537" y="249"/>
                  <a:pt x="1524" y="259"/>
                  <a:pt x="1510" y="257"/>
                </a:cubicBezTo>
                <a:cubicBezTo>
                  <a:pt x="1497" y="256"/>
                  <a:pt x="1487" y="243"/>
                  <a:pt x="1489" y="229"/>
                </a:cubicBezTo>
                <a:cubicBezTo>
                  <a:pt x="1490" y="216"/>
                  <a:pt x="1503" y="206"/>
                  <a:pt x="1516" y="208"/>
                </a:cubicBezTo>
                <a:close/>
                <a:moveTo>
                  <a:pt x="1615" y="221"/>
                </a:moveTo>
                <a:lnTo>
                  <a:pt x="1616" y="221"/>
                </a:lnTo>
                <a:cubicBezTo>
                  <a:pt x="1629" y="223"/>
                  <a:pt x="1639" y="235"/>
                  <a:pt x="1637" y="249"/>
                </a:cubicBezTo>
                <a:cubicBezTo>
                  <a:pt x="1636" y="263"/>
                  <a:pt x="1623" y="273"/>
                  <a:pt x="1610" y="271"/>
                </a:cubicBezTo>
                <a:cubicBezTo>
                  <a:pt x="1596" y="269"/>
                  <a:pt x="1586" y="257"/>
                  <a:pt x="1588" y="243"/>
                </a:cubicBezTo>
                <a:cubicBezTo>
                  <a:pt x="1589" y="229"/>
                  <a:pt x="1602" y="220"/>
                  <a:pt x="1615" y="221"/>
                </a:cubicBezTo>
                <a:close/>
                <a:moveTo>
                  <a:pt x="1715" y="235"/>
                </a:moveTo>
                <a:lnTo>
                  <a:pt x="1715" y="235"/>
                </a:lnTo>
                <a:cubicBezTo>
                  <a:pt x="1728" y="237"/>
                  <a:pt x="1738" y="249"/>
                  <a:pt x="1736" y="263"/>
                </a:cubicBezTo>
                <a:cubicBezTo>
                  <a:pt x="1735" y="277"/>
                  <a:pt x="1722" y="286"/>
                  <a:pt x="1709" y="285"/>
                </a:cubicBezTo>
                <a:cubicBezTo>
                  <a:pt x="1695" y="283"/>
                  <a:pt x="1685" y="271"/>
                  <a:pt x="1687" y="257"/>
                </a:cubicBezTo>
                <a:cubicBezTo>
                  <a:pt x="1688" y="243"/>
                  <a:pt x="1701" y="233"/>
                  <a:pt x="1715" y="235"/>
                </a:cubicBezTo>
                <a:close/>
                <a:moveTo>
                  <a:pt x="1814" y="249"/>
                </a:moveTo>
                <a:lnTo>
                  <a:pt x="1814" y="249"/>
                </a:lnTo>
                <a:cubicBezTo>
                  <a:pt x="1827" y="250"/>
                  <a:pt x="1837" y="263"/>
                  <a:pt x="1836" y="277"/>
                </a:cubicBezTo>
                <a:cubicBezTo>
                  <a:pt x="1834" y="290"/>
                  <a:pt x="1821" y="300"/>
                  <a:pt x="1808" y="298"/>
                </a:cubicBezTo>
                <a:cubicBezTo>
                  <a:pt x="1794" y="297"/>
                  <a:pt x="1784" y="284"/>
                  <a:pt x="1786" y="271"/>
                </a:cubicBezTo>
                <a:cubicBezTo>
                  <a:pt x="1788" y="257"/>
                  <a:pt x="1800" y="247"/>
                  <a:pt x="1814" y="249"/>
                </a:cubicBezTo>
                <a:close/>
                <a:moveTo>
                  <a:pt x="1913" y="262"/>
                </a:moveTo>
                <a:lnTo>
                  <a:pt x="1913" y="262"/>
                </a:lnTo>
                <a:cubicBezTo>
                  <a:pt x="1927" y="264"/>
                  <a:pt x="1936" y="277"/>
                  <a:pt x="1935" y="290"/>
                </a:cubicBezTo>
                <a:cubicBezTo>
                  <a:pt x="1933" y="304"/>
                  <a:pt x="1921" y="314"/>
                  <a:pt x="1907" y="312"/>
                </a:cubicBezTo>
                <a:cubicBezTo>
                  <a:pt x="1893" y="310"/>
                  <a:pt x="1883" y="298"/>
                  <a:pt x="1885" y="284"/>
                </a:cubicBezTo>
                <a:cubicBezTo>
                  <a:pt x="1887" y="271"/>
                  <a:pt x="1899" y="261"/>
                  <a:pt x="1913" y="262"/>
                </a:cubicBezTo>
                <a:close/>
                <a:moveTo>
                  <a:pt x="2012" y="276"/>
                </a:moveTo>
                <a:lnTo>
                  <a:pt x="2012" y="276"/>
                </a:lnTo>
                <a:cubicBezTo>
                  <a:pt x="2026" y="278"/>
                  <a:pt x="2035" y="290"/>
                  <a:pt x="2034" y="304"/>
                </a:cubicBezTo>
                <a:cubicBezTo>
                  <a:pt x="2032" y="318"/>
                  <a:pt x="2020" y="327"/>
                  <a:pt x="2006" y="326"/>
                </a:cubicBezTo>
                <a:cubicBezTo>
                  <a:pt x="1992" y="324"/>
                  <a:pt x="1982" y="312"/>
                  <a:pt x="1984" y="298"/>
                </a:cubicBezTo>
                <a:cubicBezTo>
                  <a:pt x="1986" y="284"/>
                  <a:pt x="1998" y="275"/>
                  <a:pt x="2012" y="276"/>
                </a:cubicBezTo>
                <a:close/>
                <a:moveTo>
                  <a:pt x="2111" y="290"/>
                </a:moveTo>
                <a:lnTo>
                  <a:pt x="2111" y="290"/>
                </a:lnTo>
                <a:cubicBezTo>
                  <a:pt x="2125" y="292"/>
                  <a:pt x="2135" y="304"/>
                  <a:pt x="2133" y="318"/>
                </a:cubicBezTo>
                <a:cubicBezTo>
                  <a:pt x="2131" y="331"/>
                  <a:pt x="2119" y="341"/>
                  <a:pt x="2105" y="340"/>
                </a:cubicBezTo>
                <a:cubicBezTo>
                  <a:pt x="2091" y="338"/>
                  <a:pt x="2082" y="325"/>
                  <a:pt x="2083" y="312"/>
                </a:cubicBezTo>
                <a:cubicBezTo>
                  <a:pt x="2085" y="298"/>
                  <a:pt x="2097" y="288"/>
                  <a:pt x="2111" y="290"/>
                </a:cubicBezTo>
                <a:close/>
                <a:moveTo>
                  <a:pt x="2210" y="304"/>
                </a:moveTo>
                <a:lnTo>
                  <a:pt x="2210" y="304"/>
                </a:lnTo>
                <a:cubicBezTo>
                  <a:pt x="2224" y="305"/>
                  <a:pt x="2234" y="318"/>
                  <a:pt x="2232" y="331"/>
                </a:cubicBezTo>
                <a:cubicBezTo>
                  <a:pt x="2230" y="345"/>
                  <a:pt x="2218" y="355"/>
                  <a:pt x="2204" y="353"/>
                </a:cubicBezTo>
                <a:cubicBezTo>
                  <a:pt x="2190" y="352"/>
                  <a:pt x="2181" y="339"/>
                  <a:pt x="2182" y="325"/>
                </a:cubicBezTo>
                <a:cubicBezTo>
                  <a:pt x="2184" y="312"/>
                  <a:pt x="2196" y="302"/>
                  <a:pt x="2210" y="304"/>
                </a:cubicBezTo>
                <a:close/>
                <a:moveTo>
                  <a:pt x="2309" y="317"/>
                </a:moveTo>
                <a:lnTo>
                  <a:pt x="2309" y="317"/>
                </a:lnTo>
                <a:cubicBezTo>
                  <a:pt x="2323" y="319"/>
                  <a:pt x="2333" y="331"/>
                  <a:pt x="2331" y="345"/>
                </a:cubicBezTo>
                <a:cubicBezTo>
                  <a:pt x="2329" y="359"/>
                  <a:pt x="2317" y="369"/>
                  <a:pt x="2303" y="367"/>
                </a:cubicBezTo>
                <a:cubicBezTo>
                  <a:pt x="2290" y="365"/>
                  <a:pt x="2280" y="353"/>
                  <a:pt x="2281" y="339"/>
                </a:cubicBezTo>
                <a:cubicBezTo>
                  <a:pt x="2283" y="325"/>
                  <a:pt x="2295" y="316"/>
                  <a:pt x="2309" y="317"/>
                </a:cubicBezTo>
                <a:close/>
                <a:moveTo>
                  <a:pt x="2408" y="331"/>
                </a:moveTo>
                <a:lnTo>
                  <a:pt x="2408" y="331"/>
                </a:lnTo>
                <a:cubicBezTo>
                  <a:pt x="2422" y="333"/>
                  <a:pt x="2432" y="345"/>
                  <a:pt x="2430" y="359"/>
                </a:cubicBezTo>
                <a:cubicBezTo>
                  <a:pt x="2429" y="373"/>
                  <a:pt x="2416" y="382"/>
                  <a:pt x="2402" y="381"/>
                </a:cubicBezTo>
                <a:cubicBezTo>
                  <a:pt x="2389" y="379"/>
                  <a:pt x="2379" y="367"/>
                  <a:pt x="2381" y="353"/>
                </a:cubicBezTo>
                <a:cubicBezTo>
                  <a:pt x="2382" y="339"/>
                  <a:pt x="2395" y="329"/>
                  <a:pt x="2408" y="331"/>
                </a:cubicBezTo>
                <a:close/>
                <a:moveTo>
                  <a:pt x="2507" y="345"/>
                </a:moveTo>
                <a:lnTo>
                  <a:pt x="2507" y="345"/>
                </a:lnTo>
                <a:cubicBezTo>
                  <a:pt x="2521" y="346"/>
                  <a:pt x="2531" y="359"/>
                  <a:pt x="2529" y="373"/>
                </a:cubicBezTo>
                <a:cubicBezTo>
                  <a:pt x="2528" y="386"/>
                  <a:pt x="2515" y="396"/>
                  <a:pt x="2502" y="394"/>
                </a:cubicBezTo>
                <a:lnTo>
                  <a:pt x="2501" y="394"/>
                </a:lnTo>
                <a:cubicBezTo>
                  <a:pt x="2488" y="393"/>
                  <a:pt x="2478" y="380"/>
                  <a:pt x="2480" y="367"/>
                </a:cubicBezTo>
                <a:cubicBezTo>
                  <a:pt x="2481" y="353"/>
                  <a:pt x="2494" y="343"/>
                  <a:pt x="2507" y="345"/>
                </a:cubicBezTo>
                <a:close/>
                <a:moveTo>
                  <a:pt x="2607" y="358"/>
                </a:moveTo>
                <a:lnTo>
                  <a:pt x="2607" y="358"/>
                </a:lnTo>
                <a:cubicBezTo>
                  <a:pt x="2620" y="360"/>
                  <a:pt x="2630" y="373"/>
                  <a:pt x="2628" y="386"/>
                </a:cubicBezTo>
                <a:cubicBezTo>
                  <a:pt x="2627" y="400"/>
                  <a:pt x="2614" y="410"/>
                  <a:pt x="2601" y="408"/>
                </a:cubicBezTo>
                <a:cubicBezTo>
                  <a:pt x="2587" y="406"/>
                  <a:pt x="2577" y="394"/>
                  <a:pt x="2579" y="380"/>
                </a:cubicBezTo>
                <a:cubicBezTo>
                  <a:pt x="2580" y="367"/>
                  <a:pt x="2593" y="357"/>
                  <a:pt x="2607" y="358"/>
                </a:cubicBezTo>
                <a:close/>
                <a:moveTo>
                  <a:pt x="2706" y="372"/>
                </a:moveTo>
                <a:lnTo>
                  <a:pt x="2706" y="372"/>
                </a:lnTo>
                <a:cubicBezTo>
                  <a:pt x="2719" y="374"/>
                  <a:pt x="2729" y="386"/>
                  <a:pt x="2728" y="400"/>
                </a:cubicBezTo>
                <a:cubicBezTo>
                  <a:pt x="2726" y="414"/>
                  <a:pt x="2713" y="423"/>
                  <a:pt x="2700" y="422"/>
                </a:cubicBezTo>
                <a:cubicBezTo>
                  <a:pt x="2686" y="420"/>
                  <a:pt x="2676" y="408"/>
                  <a:pt x="2678" y="394"/>
                </a:cubicBezTo>
                <a:cubicBezTo>
                  <a:pt x="2679" y="380"/>
                  <a:pt x="2692" y="370"/>
                  <a:pt x="2706" y="372"/>
                </a:cubicBezTo>
                <a:close/>
                <a:moveTo>
                  <a:pt x="2805" y="386"/>
                </a:moveTo>
                <a:lnTo>
                  <a:pt x="2805" y="386"/>
                </a:lnTo>
                <a:cubicBezTo>
                  <a:pt x="2818" y="387"/>
                  <a:pt x="2828" y="400"/>
                  <a:pt x="2827" y="414"/>
                </a:cubicBezTo>
                <a:cubicBezTo>
                  <a:pt x="2825" y="427"/>
                  <a:pt x="2813" y="437"/>
                  <a:pt x="2799" y="435"/>
                </a:cubicBezTo>
                <a:cubicBezTo>
                  <a:pt x="2785" y="434"/>
                  <a:pt x="2775" y="421"/>
                  <a:pt x="2777" y="408"/>
                </a:cubicBezTo>
                <a:cubicBezTo>
                  <a:pt x="2779" y="394"/>
                  <a:pt x="2791" y="384"/>
                  <a:pt x="2805" y="386"/>
                </a:cubicBezTo>
                <a:close/>
                <a:moveTo>
                  <a:pt x="2904" y="400"/>
                </a:moveTo>
                <a:lnTo>
                  <a:pt x="2904" y="400"/>
                </a:lnTo>
                <a:cubicBezTo>
                  <a:pt x="2918" y="401"/>
                  <a:pt x="2927" y="414"/>
                  <a:pt x="2926" y="427"/>
                </a:cubicBezTo>
                <a:cubicBezTo>
                  <a:pt x="2924" y="441"/>
                  <a:pt x="2912" y="451"/>
                  <a:pt x="2898" y="449"/>
                </a:cubicBezTo>
                <a:cubicBezTo>
                  <a:pt x="2884" y="448"/>
                  <a:pt x="2874" y="435"/>
                  <a:pt x="2876" y="421"/>
                </a:cubicBezTo>
                <a:cubicBezTo>
                  <a:pt x="2878" y="408"/>
                  <a:pt x="2890" y="398"/>
                  <a:pt x="2904" y="400"/>
                </a:cubicBezTo>
                <a:close/>
                <a:moveTo>
                  <a:pt x="3003" y="413"/>
                </a:moveTo>
                <a:lnTo>
                  <a:pt x="3003" y="413"/>
                </a:lnTo>
                <a:cubicBezTo>
                  <a:pt x="3017" y="415"/>
                  <a:pt x="3026" y="427"/>
                  <a:pt x="3025" y="441"/>
                </a:cubicBezTo>
                <a:cubicBezTo>
                  <a:pt x="3023" y="455"/>
                  <a:pt x="3011" y="465"/>
                  <a:pt x="2997" y="463"/>
                </a:cubicBezTo>
                <a:cubicBezTo>
                  <a:pt x="2983" y="461"/>
                  <a:pt x="2973" y="449"/>
                  <a:pt x="2975" y="435"/>
                </a:cubicBezTo>
                <a:cubicBezTo>
                  <a:pt x="2977" y="421"/>
                  <a:pt x="2989" y="412"/>
                  <a:pt x="3003" y="413"/>
                </a:cubicBezTo>
                <a:close/>
                <a:moveTo>
                  <a:pt x="3102" y="427"/>
                </a:moveTo>
                <a:lnTo>
                  <a:pt x="3102" y="427"/>
                </a:lnTo>
                <a:cubicBezTo>
                  <a:pt x="3116" y="429"/>
                  <a:pt x="3126" y="441"/>
                  <a:pt x="3124" y="455"/>
                </a:cubicBezTo>
                <a:cubicBezTo>
                  <a:pt x="3122" y="468"/>
                  <a:pt x="3110" y="478"/>
                  <a:pt x="3096" y="477"/>
                </a:cubicBezTo>
                <a:cubicBezTo>
                  <a:pt x="3082" y="475"/>
                  <a:pt x="3073" y="463"/>
                  <a:pt x="3074" y="449"/>
                </a:cubicBezTo>
                <a:cubicBezTo>
                  <a:pt x="3076" y="435"/>
                  <a:pt x="3088" y="425"/>
                  <a:pt x="3102" y="427"/>
                </a:cubicBezTo>
                <a:close/>
                <a:moveTo>
                  <a:pt x="3201" y="441"/>
                </a:moveTo>
                <a:lnTo>
                  <a:pt x="3201" y="441"/>
                </a:lnTo>
                <a:cubicBezTo>
                  <a:pt x="3215" y="442"/>
                  <a:pt x="3225" y="455"/>
                  <a:pt x="3223" y="468"/>
                </a:cubicBezTo>
                <a:cubicBezTo>
                  <a:pt x="3221" y="482"/>
                  <a:pt x="3209" y="492"/>
                  <a:pt x="3195" y="490"/>
                </a:cubicBezTo>
                <a:cubicBezTo>
                  <a:pt x="3181" y="489"/>
                  <a:pt x="3172" y="476"/>
                  <a:pt x="3173" y="463"/>
                </a:cubicBezTo>
                <a:cubicBezTo>
                  <a:pt x="3175" y="449"/>
                  <a:pt x="3187" y="439"/>
                  <a:pt x="3201" y="441"/>
                </a:cubicBezTo>
                <a:close/>
                <a:moveTo>
                  <a:pt x="3300" y="454"/>
                </a:moveTo>
                <a:lnTo>
                  <a:pt x="3300" y="454"/>
                </a:lnTo>
                <a:cubicBezTo>
                  <a:pt x="3314" y="456"/>
                  <a:pt x="3324" y="468"/>
                  <a:pt x="3322" y="482"/>
                </a:cubicBezTo>
                <a:cubicBezTo>
                  <a:pt x="3321" y="496"/>
                  <a:pt x="3308" y="506"/>
                  <a:pt x="3294" y="504"/>
                </a:cubicBezTo>
                <a:cubicBezTo>
                  <a:pt x="3281" y="502"/>
                  <a:pt x="3271" y="490"/>
                  <a:pt x="3272" y="476"/>
                </a:cubicBezTo>
                <a:cubicBezTo>
                  <a:pt x="3274" y="463"/>
                  <a:pt x="3287" y="453"/>
                  <a:pt x="3300" y="454"/>
                </a:cubicBezTo>
                <a:close/>
                <a:moveTo>
                  <a:pt x="3399" y="468"/>
                </a:moveTo>
                <a:lnTo>
                  <a:pt x="3399" y="468"/>
                </a:lnTo>
                <a:cubicBezTo>
                  <a:pt x="3413" y="470"/>
                  <a:pt x="3423" y="482"/>
                  <a:pt x="3421" y="496"/>
                </a:cubicBezTo>
                <a:cubicBezTo>
                  <a:pt x="3420" y="510"/>
                  <a:pt x="3407" y="519"/>
                  <a:pt x="3393" y="518"/>
                </a:cubicBezTo>
                <a:cubicBezTo>
                  <a:pt x="3380" y="516"/>
                  <a:pt x="3370" y="504"/>
                  <a:pt x="3372" y="490"/>
                </a:cubicBezTo>
                <a:cubicBezTo>
                  <a:pt x="3373" y="476"/>
                  <a:pt x="3386" y="466"/>
                  <a:pt x="3399" y="468"/>
                </a:cubicBezTo>
                <a:close/>
                <a:moveTo>
                  <a:pt x="3498" y="482"/>
                </a:moveTo>
                <a:lnTo>
                  <a:pt x="3499" y="482"/>
                </a:lnTo>
                <a:cubicBezTo>
                  <a:pt x="3512" y="483"/>
                  <a:pt x="3522" y="496"/>
                  <a:pt x="3520" y="510"/>
                </a:cubicBezTo>
                <a:cubicBezTo>
                  <a:pt x="3519" y="523"/>
                  <a:pt x="3506" y="533"/>
                  <a:pt x="3493" y="531"/>
                </a:cubicBezTo>
                <a:cubicBezTo>
                  <a:pt x="3479" y="530"/>
                  <a:pt x="3469" y="517"/>
                  <a:pt x="3471" y="504"/>
                </a:cubicBezTo>
                <a:cubicBezTo>
                  <a:pt x="3472" y="490"/>
                  <a:pt x="3485" y="480"/>
                  <a:pt x="3498" y="482"/>
                </a:cubicBezTo>
                <a:close/>
                <a:moveTo>
                  <a:pt x="3598" y="496"/>
                </a:moveTo>
                <a:lnTo>
                  <a:pt x="3598" y="496"/>
                </a:lnTo>
                <a:cubicBezTo>
                  <a:pt x="3611" y="497"/>
                  <a:pt x="3621" y="510"/>
                  <a:pt x="3619" y="523"/>
                </a:cubicBezTo>
                <a:cubicBezTo>
                  <a:pt x="3618" y="537"/>
                  <a:pt x="3605" y="547"/>
                  <a:pt x="3592" y="545"/>
                </a:cubicBezTo>
                <a:cubicBezTo>
                  <a:pt x="3578" y="544"/>
                  <a:pt x="3568" y="531"/>
                  <a:pt x="3570" y="517"/>
                </a:cubicBezTo>
                <a:cubicBezTo>
                  <a:pt x="3571" y="504"/>
                  <a:pt x="3584" y="494"/>
                  <a:pt x="3598" y="496"/>
                </a:cubicBezTo>
                <a:close/>
                <a:moveTo>
                  <a:pt x="3697" y="509"/>
                </a:moveTo>
                <a:lnTo>
                  <a:pt x="3697" y="509"/>
                </a:lnTo>
                <a:cubicBezTo>
                  <a:pt x="3710" y="511"/>
                  <a:pt x="3720" y="523"/>
                  <a:pt x="3719" y="537"/>
                </a:cubicBezTo>
                <a:cubicBezTo>
                  <a:pt x="3717" y="551"/>
                  <a:pt x="3704" y="561"/>
                  <a:pt x="3691" y="559"/>
                </a:cubicBezTo>
                <a:cubicBezTo>
                  <a:pt x="3677" y="557"/>
                  <a:pt x="3667" y="545"/>
                  <a:pt x="3669" y="531"/>
                </a:cubicBezTo>
                <a:cubicBezTo>
                  <a:pt x="3671" y="517"/>
                  <a:pt x="3683" y="508"/>
                  <a:pt x="3697" y="509"/>
                </a:cubicBezTo>
                <a:close/>
                <a:moveTo>
                  <a:pt x="3796" y="523"/>
                </a:moveTo>
                <a:lnTo>
                  <a:pt x="3796" y="523"/>
                </a:lnTo>
                <a:cubicBezTo>
                  <a:pt x="3810" y="525"/>
                  <a:pt x="3819" y="537"/>
                  <a:pt x="3818" y="551"/>
                </a:cubicBezTo>
                <a:cubicBezTo>
                  <a:pt x="3816" y="564"/>
                  <a:pt x="3804" y="574"/>
                  <a:pt x="3790" y="573"/>
                </a:cubicBezTo>
                <a:cubicBezTo>
                  <a:pt x="3776" y="571"/>
                  <a:pt x="3766" y="558"/>
                  <a:pt x="3768" y="545"/>
                </a:cubicBezTo>
                <a:cubicBezTo>
                  <a:pt x="3770" y="531"/>
                  <a:pt x="3782" y="521"/>
                  <a:pt x="3796" y="523"/>
                </a:cubicBezTo>
                <a:close/>
                <a:moveTo>
                  <a:pt x="3895" y="537"/>
                </a:moveTo>
                <a:lnTo>
                  <a:pt x="3895" y="537"/>
                </a:lnTo>
                <a:cubicBezTo>
                  <a:pt x="3909" y="538"/>
                  <a:pt x="3918" y="551"/>
                  <a:pt x="3917" y="564"/>
                </a:cubicBezTo>
                <a:cubicBezTo>
                  <a:pt x="3915" y="578"/>
                  <a:pt x="3903" y="588"/>
                  <a:pt x="3889" y="586"/>
                </a:cubicBezTo>
                <a:cubicBezTo>
                  <a:pt x="3875" y="585"/>
                  <a:pt x="3865" y="572"/>
                  <a:pt x="3867" y="558"/>
                </a:cubicBezTo>
                <a:cubicBezTo>
                  <a:pt x="3869" y="545"/>
                  <a:pt x="3881" y="535"/>
                  <a:pt x="3895" y="537"/>
                </a:cubicBezTo>
                <a:close/>
                <a:moveTo>
                  <a:pt x="3994" y="550"/>
                </a:moveTo>
                <a:lnTo>
                  <a:pt x="3994" y="550"/>
                </a:lnTo>
                <a:cubicBezTo>
                  <a:pt x="4008" y="552"/>
                  <a:pt x="4018" y="564"/>
                  <a:pt x="4016" y="578"/>
                </a:cubicBezTo>
                <a:cubicBezTo>
                  <a:pt x="4014" y="592"/>
                  <a:pt x="4002" y="602"/>
                  <a:pt x="3988" y="600"/>
                </a:cubicBezTo>
                <a:cubicBezTo>
                  <a:pt x="3974" y="598"/>
                  <a:pt x="3965" y="586"/>
                  <a:pt x="3966" y="572"/>
                </a:cubicBezTo>
                <a:cubicBezTo>
                  <a:pt x="3968" y="558"/>
                  <a:pt x="3980" y="549"/>
                  <a:pt x="3994" y="550"/>
                </a:cubicBezTo>
                <a:close/>
                <a:moveTo>
                  <a:pt x="4093" y="564"/>
                </a:moveTo>
                <a:lnTo>
                  <a:pt x="4093" y="564"/>
                </a:lnTo>
                <a:cubicBezTo>
                  <a:pt x="4107" y="566"/>
                  <a:pt x="4117" y="578"/>
                  <a:pt x="4115" y="592"/>
                </a:cubicBezTo>
                <a:cubicBezTo>
                  <a:pt x="4113" y="606"/>
                  <a:pt x="4101" y="615"/>
                  <a:pt x="4087" y="614"/>
                </a:cubicBezTo>
                <a:cubicBezTo>
                  <a:pt x="4073" y="612"/>
                  <a:pt x="4064" y="600"/>
                  <a:pt x="4065" y="586"/>
                </a:cubicBezTo>
                <a:cubicBezTo>
                  <a:pt x="4067" y="572"/>
                  <a:pt x="4079" y="562"/>
                  <a:pt x="4093" y="564"/>
                </a:cubicBezTo>
                <a:close/>
                <a:moveTo>
                  <a:pt x="4192" y="578"/>
                </a:moveTo>
                <a:lnTo>
                  <a:pt x="4192" y="578"/>
                </a:lnTo>
                <a:cubicBezTo>
                  <a:pt x="4206" y="579"/>
                  <a:pt x="4216" y="592"/>
                  <a:pt x="4214" y="606"/>
                </a:cubicBezTo>
                <a:cubicBezTo>
                  <a:pt x="4212" y="619"/>
                  <a:pt x="4200" y="629"/>
                  <a:pt x="4186" y="627"/>
                </a:cubicBezTo>
                <a:cubicBezTo>
                  <a:pt x="4173" y="626"/>
                  <a:pt x="4163" y="613"/>
                  <a:pt x="4164" y="600"/>
                </a:cubicBezTo>
                <a:cubicBezTo>
                  <a:pt x="4166" y="586"/>
                  <a:pt x="4179" y="576"/>
                  <a:pt x="4192" y="578"/>
                </a:cubicBezTo>
                <a:close/>
                <a:moveTo>
                  <a:pt x="4291" y="591"/>
                </a:moveTo>
                <a:lnTo>
                  <a:pt x="4291" y="591"/>
                </a:lnTo>
                <a:cubicBezTo>
                  <a:pt x="4305" y="593"/>
                  <a:pt x="4315" y="606"/>
                  <a:pt x="4313" y="619"/>
                </a:cubicBezTo>
                <a:cubicBezTo>
                  <a:pt x="4312" y="633"/>
                  <a:pt x="4299" y="643"/>
                  <a:pt x="4285" y="641"/>
                </a:cubicBezTo>
                <a:cubicBezTo>
                  <a:pt x="4272" y="639"/>
                  <a:pt x="4262" y="627"/>
                  <a:pt x="4264" y="613"/>
                </a:cubicBezTo>
                <a:cubicBezTo>
                  <a:pt x="4265" y="600"/>
                  <a:pt x="4278" y="590"/>
                  <a:pt x="4291" y="591"/>
                </a:cubicBezTo>
                <a:close/>
                <a:moveTo>
                  <a:pt x="4390" y="605"/>
                </a:moveTo>
                <a:lnTo>
                  <a:pt x="4390" y="605"/>
                </a:lnTo>
                <a:cubicBezTo>
                  <a:pt x="4404" y="607"/>
                  <a:pt x="4414" y="619"/>
                  <a:pt x="4412" y="633"/>
                </a:cubicBezTo>
                <a:cubicBezTo>
                  <a:pt x="4411" y="647"/>
                  <a:pt x="4398" y="656"/>
                  <a:pt x="4385" y="655"/>
                </a:cubicBezTo>
                <a:lnTo>
                  <a:pt x="4384" y="655"/>
                </a:lnTo>
                <a:cubicBezTo>
                  <a:pt x="4371" y="653"/>
                  <a:pt x="4361" y="641"/>
                  <a:pt x="4363" y="627"/>
                </a:cubicBezTo>
                <a:cubicBezTo>
                  <a:pt x="4364" y="613"/>
                  <a:pt x="4377" y="604"/>
                  <a:pt x="4390" y="605"/>
                </a:cubicBezTo>
                <a:close/>
                <a:moveTo>
                  <a:pt x="4490" y="619"/>
                </a:moveTo>
                <a:lnTo>
                  <a:pt x="4490" y="619"/>
                </a:lnTo>
                <a:cubicBezTo>
                  <a:pt x="4503" y="621"/>
                  <a:pt x="4513" y="633"/>
                  <a:pt x="4511" y="647"/>
                </a:cubicBezTo>
                <a:cubicBezTo>
                  <a:pt x="4510" y="660"/>
                  <a:pt x="4497" y="670"/>
                  <a:pt x="4484" y="669"/>
                </a:cubicBezTo>
                <a:cubicBezTo>
                  <a:pt x="4470" y="667"/>
                  <a:pt x="4460" y="654"/>
                  <a:pt x="4462" y="641"/>
                </a:cubicBezTo>
                <a:cubicBezTo>
                  <a:pt x="4463" y="627"/>
                  <a:pt x="4476" y="617"/>
                  <a:pt x="4490" y="619"/>
                </a:cubicBezTo>
                <a:close/>
                <a:moveTo>
                  <a:pt x="4589" y="633"/>
                </a:moveTo>
                <a:lnTo>
                  <a:pt x="4589" y="633"/>
                </a:lnTo>
                <a:cubicBezTo>
                  <a:pt x="4602" y="634"/>
                  <a:pt x="4612" y="647"/>
                  <a:pt x="4611" y="660"/>
                </a:cubicBezTo>
                <a:cubicBezTo>
                  <a:pt x="4609" y="674"/>
                  <a:pt x="4596" y="684"/>
                  <a:pt x="4583" y="682"/>
                </a:cubicBezTo>
                <a:cubicBezTo>
                  <a:pt x="4569" y="681"/>
                  <a:pt x="4559" y="668"/>
                  <a:pt x="4561" y="654"/>
                </a:cubicBezTo>
                <a:cubicBezTo>
                  <a:pt x="4562" y="641"/>
                  <a:pt x="4575" y="631"/>
                  <a:pt x="4589" y="633"/>
                </a:cubicBezTo>
                <a:close/>
                <a:moveTo>
                  <a:pt x="4688" y="646"/>
                </a:moveTo>
                <a:lnTo>
                  <a:pt x="4688" y="646"/>
                </a:lnTo>
                <a:cubicBezTo>
                  <a:pt x="4701" y="648"/>
                  <a:pt x="4711" y="660"/>
                  <a:pt x="4710" y="674"/>
                </a:cubicBezTo>
                <a:cubicBezTo>
                  <a:pt x="4708" y="688"/>
                  <a:pt x="4696" y="698"/>
                  <a:pt x="4682" y="696"/>
                </a:cubicBezTo>
                <a:cubicBezTo>
                  <a:pt x="4668" y="694"/>
                  <a:pt x="4658" y="682"/>
                  <a:pt x="4660" y="668"/>
                </a:cubicBezTo>
                <a:cubicBezTo>
                  <a:pt x="4662" y="654"/>
                  <a:pt x="4674" y="645"/>
                  <a:pt x="4688" y="646"/>
                </a:cubicBezTo>
                <a:close/>
                <a:moveTo>
                  <a:pt x="4787" y="660"/>
                </a:moveTo>
                <a:lnTo>
                  <a:pt x="4787" y="660"/>
                </a:lnTo>
                <a:cubicBezTo>
                  <a:pt x="4801" y="662"/>
                  <a:pt x="4810" y="674"/>
                  <a:pt x="4809" y="688"/>
                </a:cubicBezTo>
                <a:cubicBezTo>
                  <a:pt x="4807" y="702"/>
                  <a:pt x="4795" y="711"/>
                  <a:pt x="4781" y="710"/>
                </a:cubicBezTo>
                <a:cubicBezTo>
                  <a:pt x="4767" y="708"/>
                  <a:pt x="4757" y="696"/>
                  <a:pt x="4759" y="682"/>
                </a:cubicBezTo>
                <a:cubicBezTo>
                  <a:pt x="4761" y="668"/>
                  <a:pt x="4773" y="658"/>
                  <a:pt x="4787" y="660"/>
                </a:cubicBezTo>
                <a:close/>
                <a:moveTo>
                  <a:pt x="4886" y="674"/>
                </a:moveTo>
                <a:lnTo>
                  <a:pt x="4886" y="674"/>
                </a:lnTo>
                <a:cubicBezTo>
                  <a:pt x="4900" y="675"/>
                  <a:pt x="4909" y="688"/>
                  <a:pt x="4908" y="702"/>
                </a:cubicBezTo>
                <a:cubicBezTo>
                  <a:pt x="4906" y="715"/>
                  <a:pt x="4894" y="725"/>
                  <a:pt x="4880" y="723"/>
                </a:cubicBezTo>
                <a:cubicBezTo>
                  <a:pt x="4866" y="722"/>
                  <a:pt x="4857" y="709"/>
                  <a:pt x="4858" y="696"/>
                </a:cubicBezTo>
                <a:cubicBezTo>
                  <a:pt x="4860" y="682"/>
                  <a:pt x="4872" y="672"/>
                  <a:pt x="4886" y="674"/>
                </a:cubicBezTo>
                <a:close/>
                <a:moveTo>
                  <a:pt x="4985" y="687"/>
                </a:moveTo>
                <a:lnTo>
                  <a:pt x="4985" y="687"/>
                </a:lnTo>
                <a:cubicBezTo>
                  <a:pt x="4999" y="689"/>
                  <a:pt x="5009" y="702"/>
                  <a:pt x="5007" y="715"/>
                </a:cubicBezTo>
                <a:cubicBezTo>
                  <a:pt x="5005" y="729"/>
                  <a:pt x="4993" y="739"/>
                  <a:pt x="4979" y="737"/>
                </a:cubicBezTo>
                <a:cubicBezTo>
                  <a:pt x="4965" y="735"/>
                  <a:pt x="4956" y="723"/>
                  <a:pt x="4957" y="709"/>
                </a:cubicBezTo>
                <a:cubicBezTo>
                  <a:pt x="4959" y="696"/>
                  <a:pt x="4971" y="686"/>
                  <a:pt x="4985" y="687"/>
                </a:cubicBezTo>
                <a:close/>
                <a:moveTo>
                  <a:pt x="5084" y="701"/>
                </a:moveTo>
                <a:lnTo>
                  <a:pt x="5084" y="701"/>
                </a:lnTo>
                <a:cubicBezTo>
                  <a:pt x="5098" y="703"/>
                  <a:pt x="5108" y="715"/>
                  <a:pt x="5106" y="729"/>
                </a:cubicBezTo>
                <a:cubicBezTo>
                  <a:pt x="5104" y="743"/>
                  <a:pt x="5092" y="752"/>
                  <a:pt x="5078" y="751"/>
                </a:cubicBezTo>
                <a:cubicBezTo>
                  <a:pt x="5064" y="749"/>
                  <a:pt x="5055" y="737"/>
                  <a:pt x="5056" y="723"/>
                </a:cubicBezTo>
                <a:cubicBezTo>
                  <a:pt x="5058" y="709"/>
                  <a:pt x="5070" y="699"/>
                  <a:pt x="5084" y="701"/>
                </a:cubicBezTo>
                <a:close/>
                <a:moveTo>
                  <a:pt x="5183" y="715"/>
                </a:moveTo>
                <a:lnTo>
                  <a:pt x="5183" y="715"/>
                </a:lnTo>
                <a:cubicBezTo>
                  <a:pt x="5197" y="716"/>
                  <a:pt x="5207" y="729"/>
                  <a:pt x="5205" y="743"/>
                </a:cubicBezTo>
                <a:cubicBezTo>
                  <a:pt x="5204" y="756"/>
                  <a:pt x="5191" y="766"/>
                  <a:pt x="5177" y="764"/>
                </a:cubicBezTo>
                <a:cubicBezTo>
                  <a:pt x="5164" y="763"/>
                  <a:pt x="5154" y="750"/>
                  <a:pt x="5155" y="737"/>
                </a:cubicBezTo>
                <a:cubicBezTo>
                  <a:pt x="5157" y="723"/>
                  <a:pt x="5170" y="713"/>
                  <a:pt x="5183" y="715"/>
                </a:cubicBezTo>
                <a:close/>
                <a:moveTo>
                  <a:pt x="5282" y="729"/>
                </a:moveTo>
                <a:lnTo>
                  <a:pt x="5282" y="729"/>
                </a:lnTo>
                <a:cubicBezTo>
                  <a:pt x="5296" y="730"/>
                  <a:pt x="5306" y="743"/>
                  <a:pt x="5304" y="756"/>
                </a:cubicBezTo>
                <a:cubicBezTo>
                  <a:pt x="5303" y="770"/>
                  <a:pt x="5290" y="780"/>
                  <a:pt x="5276" y="778"/>
                </a:cubicBezTo>
                <a:cubicBezTo>
                  <a:pt x="5263" y="777"/>
                  <a:pt x="5253" y="764"/>
                  <a:pt x="5255" y="750"/>
                </a:cubicBezTo>
                <a:cubicBezTo>
                  <a:pt x="5256" y="737"/>
                  <a:pt x="5269" y="727"/>
                  <a:pt x="5282" y="729"/>
                </a:cubicBezTo>
                <a:close/>
                <a:moveTo>
                  <a:pt x="5381" y="742"/>
                </a:moveTo>
                <a:lnTo>
                  <a:pt x="5382" y="742"/>
                </a:lnTo>
                <a:cubicBezTo>
                  <a:pt x="5395" y="744"/>
                  <a:pt x="5405" y="756"/>
                  <a:pt x="5403" y="770"/>
                </a:cubicBezTo>
                <a:cubicBezTo>
                  <a:pt x="5402" y="784"/>
                  <a:pt x="5389" y="794"/>
                  <a:pt x="5376" y="792"/>
                </a:cubicBezTo>
                <a:cubicBezTo>
                  <a:pt x="5362" y="790"/>
                  <a:pt x="5352" y="778"/>
                  <a:pt x="5354" y="764"/>
                </a:cubicBezTo>
                <a:cubicBezTo>
                  <a:pt x="5355" y="750"/>
                  <a:pt x="5368" y="741"/>
                  <a:pt x="5381" y="742"/>
                </a:cubicBezTo>
                <a:close/>
                <a:moveTo>
                  <a:pt x="5481" y="756"/>
                </a:moveTo>
                <a:lnTo>
                  <a:pt x="5481" y="756"/>
                </a:lnTo>
                <a:cubicBezTo>
                  <a:pt x="5494" y="758"/>
                  <a:pt x="5504" y="770"/>
                  <a:pt x="5502" y="784"/>
                </a:cubicBezTo>
                <a:cubicBezTo>
                  <a:pt x="5501" y="797"/>
                  <a:pt x="5488" y="807"/>
                  <a:pt x="5475" y="806"/>
                </a:cubicBezTo>
                <a:cubicBezTo>
                  <a:pt x="5461" y="804"/>
                  <a:pt x="5451" y="792"/>
                  <a:pt x="5453" y="778"/>
                </a:cubicBezTo>
                <a:cubicBezTo>
                  <a:pt x="5454" y="764"/>
                  <a:pt x="5467" y="754"/>
                  <a:pt x="5481" y="756"/>
                </a:cubicBezTo>
                <a:close/>
                <a:moveTo>
                  <a:pt x="5580" y="770"/>
                </a:moveTo>
                <a:lnTo>
                  <a:pt x="5580" y="770"/>
                </a:lnTo>
                <a:cubicBezTo>
                  <a:pt x="5593" y="771"/>
                  <a:pt x="5603" y="784"/>
                  <a:pt x="5602" y="797"/>
                </a:cubicBezTo>
                <a:cubicBezTo>
                  <a:pt x="5600" y="811"/>
                  <a:pt x="5587" y="821"/>
                  <a:pt x="5574" y="819"/>
                </a:cubicBezTo>
                <a:cubicBezTo>
                  <a:pt x="5560" y="818"/>
                  <a:pt x="5550" y="805"/>
                  <a:pt x="5552" y="792"/>
                </a:cubicBezTo>
                <a:cubicBezTo>
                  <a:pt x="5554" y="778"/>
                  <a:pt x="5566" y="768"/>
                  <a:pt x="5580" y="770"/>
                </a:cubicBezTo>
                <a:close/>
                <a:moveTo>
                  <a:pt x="5679" y="783"/>
                </a:moveTo>
                <a:lnTo>
                  <a:pt x="5679" y="783"/>
                </a:lnTo>
                <a:cubicBezTo>
                  <a:pt x="5693" y="785"/>
                  <a:pt x="5702" y="797"/>
                  <a:pt x="5701" y="811"/>
                </a:cubicBezTo>
                <a:cubicBezTo>
                  <a:pt x="5699" y="825"/>
                  <a:pt x="5687" y="835"/>
                  <a:pt x="5673" y="833"/>
                </a:cubicBezTo>
                <a:cubicBezTo>
                  <a:pt x="5659" y="831"/>
                  <a:pt x="5649" y="819"/>
                  <a:pt x="5651" y="805"/>
                </a:cubicBezTo>
                <a:cubicBezTo>
                  <a:pt x="5653" y="792"/>
                  <a:pt x="5665" y="782"/>
                  <a:pt x="5679" y="783"/>
                </a:cubicBezTo>
                <a:close/>
                <a:moveTo>
                  <a:pt x="5778" y="797"/>
                </a:moveTo>
                <a:lnTo>
                  <a:pt x="5778" y="797"/>
                </a:lnTo>
                <a:cubicBezTo>
                  <a:pt x="5792" y="799"/>
                  <a:pt x="5801" y="811"/>
                  <a:pt x="5800" y="825"/>
                </a:cubicBezTo>
                <a:cubicBezTo>
                  <a:pt x="5798" y="839"/>
                  <a:pt x="5786" y="848"/>
                  <a:pt x="5772" y="847"/>
                </a:cubicBezTo>
                <a:cubicBezTo>
                  <a:pt x="5758" y="845"/>
                  <a:pt x="5748" y="833"/>
                  <a:pt x="5750" y="819"/>
                </a:cubicBezTo>
                <a:cubicBezTo>
                  <a:pt x="5752" y="805"/>
                  <a:pt x="5764" y="795"/>
                  <a:pt x="5778" y="797"/>
                </a:cubicBezTo>
                <a:close/>
                <a:moveTo>
                  <a:pt x="5877" y="811"/>
                </a:moveTo>
                <a:lnTo>
                  <a:pt x="5877" y="811"/>
                </a:lnTo>
                <a:cubicBezTo>
                  <a:pt x="5891" y="812"/>
                  <a:pt x="5901" y="825"/>
                  <a:pt x="5899" y="839"/>
                </a:cubicBezTo>
                <a:cubicBezTo>
                  <a:pt x="5897" y="852"/>
                  <a:pt x="5885" y="862"/>
                  <a:pt x="5871" y="860"/>
                </a:cubicBezTo>
                <a:cubicBezTo>
                  <a:pt x="5857" y="859"/>
                  <a:pt x="5848" y="846"/>
                  <a:pt x="5849" y="833"/>
                </a:cubicBezTo>
                <a:cubicBezTo>
                  <a:pt x="5851" y="819"/>
                  <a:pt x="5863" y="809"/>
                  <a:pt x="5877" y="811"/>
                </a:cubicBezTo>
                <a:close/>
                <a:moveTo>
                  <a:pt x="5976" y="825"/>
                </a:moveTo>
                <a:lnTo>
                  <a:pt x="5976" y="825"/>
                </a:lnTo>
                <a:cubicBezTo>
                  <a:pt x="5990" y="826"/>
                  <a:pt x="6000" y="839"/>
                  <a:pt x="5998" y="852"/>
                </a:cubicBezTo>
                <a:cubicBezTo>
                  <a:pt x="5996" y="866"/>
                  <a:pt x="5984" y="876"/>
                  <a:pt x="5970" y="874"/>
                </a:cubicBezTo>
                <a:cubicBezTo>
                  <a:pt x="5956" y="873"/>
                  <a:pt x="5947" y="860"/>
                  <a:pt x="5948" y="846"/>
                </a:cubicBezTo>
                <a:cubicBezTo>
                  <a:pt x="5950" y="833"/>
                  <a:pt x="5962" y="823"/>
                  <a:pt x="5976" y="825"/>
                </a:cubicBezTo>
                <a:close/>
                <a:moveTo>
                  <a:pt x="6075" y="838"/>
                </a:moveTo>
                <a:lnTo>
                  <a:pt x="6075" y="838"/>
                </a:lnTo>
                <a:cubicBezTo>
                  <a:pt x="6089" y="840"/>
                  <a:pt x="6099" y="852"/>
                  <a:pt x="6097" y="866"/>
                </a:cubicBezTo>
                <a:cubicBezTo>
                  <a:pt x="6095" y="880"/>
                  <a:pt x="6083" y="890"/>
                  <a:pt x="6069" y="888"/>
                </a:cubicBezTo>
                <a:cubicBezTo>
                  <a:pt x="6056" y="886"/>
                  <a:pt x="6046" y="874"/>
                  <a:pt x="6047" y="860"/>
                </a:cubicBezTo>
                <a:cubicBezTo>
                  <a:pt x="6049" y="846"/>
                  <a:pt x="6062" y="837"/>
                  <a:pt x="6075" y="838"/>
                </a:cubicBezTo>
                <a:close/>
                <a:moveTo>
                  <a:pt x="6174" y="852"/>
                </a:moveTo>
                <a:lnTo>
                  <a:pt x="6174" y="852"/>
                </a:lnTo>
                <a:cubicBezTo>
                  <a:pt x="6188" y="854"/>
                  <a:pt x="6198" y="866"/>
                  <a:pt x="6196" y="880"/>
                </a:cubicBezTo>
                <a:cubicBezTo>
                  <a:pt x="6195" y="893"/>
                  <a:pt x="6182" y="903"/>
                  <a:pt x="6168" y="902"/>
                </a:cubicBezTo>
                <a:cubicBezTo>
                  <a:pt x="6155" y="900"/>
                  <a:pt x="6145" y="887"/>
                  <a:pt x="6147" y="874"/>
                </a:cubicBezTo>
                <a:cubicBezTo>
                  <a:pt x="6148" y="860"/>
                  <a:pt x="6161" y="850"/>
                  <a:pt x="6174" y="852"/>
                </a:cubicBezTo>
                <a:close/>
                <a:moveTo>
                  <a:pt x="6273" y="866"/>
                </a:moveTo>
                <a:lnTo>
                  <a:pt x="6273" y="866"/>
                </a:lnTo>
                <a:cubicBezTo>
                  <a:pt x="6287" y="867"/>
                  <a:pt x="6297" y="880"/>
                  <a:pt x="6295" y="893"/>
                </a:cubicBezTo>
                <a:cubicBezTo>
                  <a:pt x="6294" y="907"/>
                  <a:pt x="6281" y="917"/>
                  <a:pt x="6268" y="915"/>
                </a:cubicBezTo>
                <a:lnTo>
                  <a:pt x="6267" y="915"/>
                </a:lnTo>
                <a:cubicBezTo>
                  <a:pt x="6254" y="914"/>
                  <a:pt x="6244" y="901"/>
                  <a:pt x="6246" y="887"/>
                </a:cubicBezTo>
                <a:cubicBezTo>
                  <a:pt x="6247" y="874"/>
                  <a:pt x="6260" y="864"/>
                  <a:pt x="6273" y="866"/>
                </a:cubicBezTo>
                <a:close/>
                <a:moveTo>
                  <a:pt x="6373" y="879"/>
                </a:moveTo>
                <a:lnTo>
                  <a:pt x="6373" y="879"/>
                </a:lnTo>
                <a:cubicBezTo>
                  <a:pt x="6386" y="881"/>
                  <a:pt x="6396" y="893"/>
                  <a:pt x="6394" y="907"/>
                </a:cubicBezTo>
                <a:cubicBezTo>
                  <a:pt x="6393" y="921"/>
                  <a:pt x="6380" y="931"/>
                  <a:pt x="6367" y="929"/>
                </a:cubicBezTo>
                <a:cubicBezTo>
                  <a:pt x="6353" y="927"/>
                  <a:pt x="6343" y="915"/>
                  <a:pt x="6345" y="901"/>
                </a:cubicBezTo>
                <a:cubicBezTo>
                  <a:pt x="6346" y="887"/>
                  <a:pt x="6359" y="878"/>
                  <a:pt x="6373" y="879"/>
                </a:cubicBezTo>
                <a:close/>
                <a:moveTo>
                  <a:pt x="6472" y="893"/>
                </a:moveTo>
                <a:lnTo>
                  <a:pt x="6472" y="893"/>
                </a:lnTo>
                <a:cubicBezTo>
                  <a:pt x="6485" y="895"/>
                  <a:pt x="6495" y="907"/>
                  <a:pt x="6494" y="921"/>
                </a:cubicBezTo>
                <a:cubicBezTo>
                  <a:pt x="6492" y="935"/>
                  <a:pt x="6479" y="944"/>
                  <a:pt x="6466" y="943"/>
                </a:cubicBezTo>
                <a:cubicBezTo>
                  <a:pt x="6452" y="941"/>
                  <a:pt x="6442" y="929"/>
                  <a:pt x="6444" y="915"/>
                </a:cubicBezTo>
                <a:cubicBezTo>
                  <a:pt x="6445" y="901"/>
                  <a:pt x="6458" y="891"/>
                  <a:pt x="6472" y="893"/>
                </a:cubicBezTo>
                <a:close/>
                <a:moveTo>
                  <a:pt x="6571" y="907"/>
                </a:moveTo>
                <a:lnTo>
                  <a:pt x="6571" y="907"/>
                </a:lnTo>
                <a:cubicBezTo>
                  <a:pt x="6584" y="908"/>
                  <a:pt x="6594" y="921"/>
                  <a:pt x="6593" y="935"/>
                </a:cubicBezTo>
                <a:cubicBezTo>
                  <a:pt x="6591" y="948"/>
                  <a:pt x="6579" y="958"/>
                  <a:pt x="6565" y="956"/>
                </a:cubicBezTo>
                <a:cubicBezTo>
                  <a:pt x="6551" y="955"/>
                  <a:pt x="6541" y="942"/>
                  <a:pt x="6543" y="929"/>
                </a:cubicBezTo>
                <a:cubicBezTo>
                  <a:pt x="6545" y="915"/>
                  <a:pt x="6557" y="905"/>
                  <a:pt x="6571" y="907"/>
                </a:cubicBezTo>
                <a:close/>
                <a:moveTo>
                  <a:pt x="6670" y="920"/>
                </a:moveTo>
                <a:lnTo>
                  <a:pt x="6670" y="920"/>
                </a:lnTo>
                <a:cubicBezTo>
                  <a:pt x="6684" y="922"/>
                  <a:pt x="6693" y="935"/>
                  <a:pt x="6692" y="948"/>
                </a:cubicBezTo>
                <a:cubicBezTo>
                  <a:pt x="6690" y="962"/>
                  <a:pt x="6678" y="972"/>
                  <a:pt x="6664" y="970"/>
                </a:cubicBezTo>
                <a:cubicBezTo>
                  <a:pt x="6650" y="968"/>
                  <a:pt x="6640" y="956"/>
                  <a:pt x="6642" y="942"/>
                </a:cubicBezTo>
                <a:cubicBezTo>
                  <a:pt x="6644" y="929"/>
                  <a:pt x="6656" y="919"/>
                  <a:pt x="6670" y="920"/>
                </a:cubicBezTo>
                <a:close/>
                <a:moveTo>
                  <a:pt x="6769" y="934"/>
                </a:moveTo>
                <a:lnTo>
                  <a:pt x="6769" y="934"/>
                </a:lnTo>
                <a:cubicBezTo>
                  <a:pt x="6783" y="936"/>
                  <a:pt x="6792" y="948"/>
                  <a:pt x="6791" y="962"/>
                </a:cubicBezTo>
                <a:cubicBezTo>
                  <a:pt x="6789" y="976"/>
                  <a:pt x="6777" y="985"/>
                  <a:pt x="6763" y="984"/>
                </a:cubicBezTo>
                <a:cubicBezTo>
                  <a:pt x="6749" y="982"/>
                  <a:pt x="6740" y="970"/>
                  <a:pt x="6741" y="956"/>
                </a:cubicBezTo>
                <a:cubicBezTo>
                  <a:pt x="6743" y="942"/>
                  <a:pt x="6755" y="933"/>
                  <a:pt x="6769" y="934"/>
                </a:cubicBezTo>
                <a:close/>
                <a:moveTo>
                  <a:pt x="6868" y="948"/>
                </a:moveTo>
                <a:lnTo>
                  <a:pt x="6868" y="948"/>
                </a:lnTo>
                <a:cubicBezTo>
                  <a:pt x="6882" y="950"/>
                  <a:pt x="6892" y="962"/>
                  <a:pt x="6890" y="976"/>
                </a:cubicBezTo>
                <a:cubicBezTo>
                  <a:pt x="6888" y="989"/>
                  <a:pt x="6876" y="999"/>
                  <a:pt x="6862" y="998"/>
                </a:cubicBezTo>
                <a:cubicBezTo>
                  <a:pt x="6848" y="996"/>
                  <a:pt x="6839" y="983"/>
                  <a:pt x="6840" y="970"/>
                </a:cubicBezTo>
                <a:cubicBezTo>
                  <a:pt x="6842" y="956"/>
                  <a:pt x="6854" y="946"/>
                  <a:pt x="6868" y="948"/>
                </a:cubicBezTo>
                <a:close/>
                <a:moveTo>
                  <a:pt x="6967" y="962"/>
                </a:moveTo>
                <a:lnTo>
                  <a:pt x="6967" y="962"/>
                </a:lnTo>
                <a:cubicBezTo>
                  <a:pt x="6981" y="963"/>
                  <a:pt x="6991" y="976"/>
                  <a:pt x="6989" y="989"/>
                </a:cubicBezTo>
                <a:cubicBezTo>
                  <a:pt x="6987" y="1003"/>
                  <a:pt x="6975" y="1013"/>
                  <a:pt x="6961" y="1011"/>
                </a:cubicBezTo>
                <a:cubicBezTo>
                  <a:pt x="6947" y="1010"/>
                  <a:pt x="6938" y="997"/>
                  <a:pt x="6939" y="983"/>
                </a:cubicBezTo>
                <a:cubicBezTo>
                  <a:pt x="6941" y="970"/>
                  <a:pt x="6953" y="960"/>
                  <a:pt x="6967" y="962"/>
                </a:cubicBezTo>
                <a:close/>
                <a:moveTo>
                  <a:pt x="7066" y="975"/>
                </a:moveTo>
                <a:lnTo>
                  <a:pt x="7066" y="975"/>
                </a:lnTo>
                <a:cubicBezTo>
                  <a:pt x="7080" y="977"/>
                  <a:pt x="7090" y="989"/>
                  <a:pt x="7088" y="1003"/>
                </a:cubicBezTo>
                <a:cubicBezTo>
                  <a:pt x="7087" y="1017"/>
                  <a:pt x="7074" y="1027"/>
                  <a:pt x="7060" y="1025"/>
                </a:cubicBezTo>
                <a:cubicBezTo>
                  <a:pt x="7047" y="1023"/>
                  <a:pt x="7037" y="1011"/>
                  <a:pt x="7038" y="997"/>
                </a:cubicBezTo>
                <a:cubicBezTo>
                  <a:pt x="7040" y="983"/>
                  <a:pt x="7053" y="974"/>
                  <a:pt x="7066" y="975"/>
                </a:cubicBezTo>
                <a:close/>
                <a:moveTo>
                  <a:pt x="7165" y="989"/>
                </a:moveTo>
                <a:lnTo>
                  <a:pt x="7165" y="989"/>
                </a:lnTo>
                <a:cubicBezTo>
                  <a:pt x="7179" y="991"/>
                  <a:pt x="7189" y="1003"/>
                  <a:pt x="7187" y="1017"/>
                </a:cubicBezTo>
                <a:cubicBezTo>
                  <a:pt x="7186" y="1031"/>
                  <a:pt x="7173" y="1040"/>
                  <a:pt x="7159" y="1039"/>
                </a:cubicBezTo>
                <a:cubicBezTo>
                  <a:pt x="7146" y="1037"/>
                  <a:pt x="7136" y="1025"/>
                  <a:pt x="7138" y="1011"/>
                </a:cubicBezTo>
                <a:cubicBezTo>
                  <a:pt x="7139" y="997"/>
                  <a:pt x="7152" y="987"/>
                  <a:pt x="7165" y="989"/>
                </a:cubicBezTo>
                <a:close/>
                <a:moveTo>
                  <a:pt x="7264" y="1003"/>
                </a:moveTo>
                <a:lnTo>
                  <a:pt x="7265" y="1003"/>
                </a:lnTo>
                <a:cubicBezTo>
                  <a:pt x="7278" y="1004"/>
                  <a:pt x="7288" y="1017"/>
                  <a:pt x="7286" y="1031"/>
                </a:cubicBezTo>
                <a:cubicBezTo>
                  <a:pt x="7285" y="1044"/>
                  <a:pt x="7272" y="1054"/>
                  <a:pt x="7259" y="1052"/>
                </a:cubicBezTo>
                <a:cubicBezTo>
                  <a:pt x="7245" y="1051"/>
                  <a:pt x="7235" y="1038"/>
                  <a:pt x="7237" y="1025"/>
                </a:cubicBezTo>
                <a:cubicBezTo>
                  <a:pt x="7238" y="1011"/>
                  <a:pt x="7251" y="1001"/>
                  <a:pt x="7264" y="1003"/>
                </a:cubicBezTo>
                <a:close/>
                <a:moveTo>
                  <a:pt x="7364" y="1016"/>
                </a:moveTo>
                <a:lnTo>
                  <a:pt x="7364" y="1016"/>
                </a:lnTo>
                <a:cubicBezTo>
                  <a:pt x="7377" y="1018"/>
                  <a:pt x="7387" y="1031"/>
                  <a:pt x="7385" y="1044"/>
                </a:cubicBezTo>
                <a:cubicBezTo>
                  <a:pt x="7384" y="1058"/>
                  <a:pt x="7371" y="1068"/>
                  <a:pt x="7358" y="1066"/>
                </a:cubicBezTo>
                <a:cubicBezTo>
                  <a:pt x="7344" y="1064"/>
                  <a:pt x="7334" y="1052"/>
                  <a:pt x="7336" y="1038"/>
                </a:cubicBezTo>
                <a:cubicBezTo>
                  <a:pt x="7337" y="1025"/>
                  <a:pt x="7350" y="1015"/>
                  <a:pt x="7364" y="1016"/>
                </a:cubicBezTo>
                <a:close/>
                <a:moveTo>
                  <a:pt x="7463" y="1030"/>
                </a:moveTo>
                <a:lnTo>
                  <a:pt x="7463" y="1030"/>
                </a:lnTo>
                <a:cubicBezTo>
                  <a:pt x="7476" y="1032"/>
                  <a:pt x="7486" y="1044"/>
                  <a:pt x="7485" y="1058"/>
                </a:cubicBezTo>
                <a:cubicBezTo>
                  <a:pt x="7483" y="1072"/>
                  <a:pt x="7470" y="1081"/>
                  <a:pt x="7457" y="1080"/>
                </a:cubicBezTo>
                <a:cubicBezTo>
                  <a:pt x="7443" y="1078"/>
                  <a:pt x="7433" y="1066"/>
                  <a:pt x="7435" y="1052"/>
                </a:cubicBezTo>
                <a:cubicBezTo>
                  <a:pt x="7437" y="1038"/>
                  <a:pt x="7449" y="1029"/>
                  <a:pt x="7463" y="1030"/>
                </a:cubicBezTo>
                <a:close/>
                <a:moveTo>
                  <a:pt x="7562" y="1044"/>
                </a:moveTo>
                <a:lnTo>
                  <a:pt x="7562" y="1044"/>
                </a:lnTo>
                <a:cubicBezTo>
                  <a:pt x="7576" y="1046"/>
                  <a:pt x="7585" y="1058"/>
                  <a:pt x="7584" y="1072"/>
                </a:cubicBezTo>
                <a:cubicBezTo>
                  <a:pt x="7582" y="1085"/>
                  <a:pt x="7570" y="1095"/>
                  <a:pt x="7556" y="1094"/>
                </a:cubicBezTo>
                <a:cubicBezTo>
                  <a:pt x="7542" y="1092"/>
                  <a:pt x="7532" y="1079"/>
                  <a:pt x="7534" y="1066"/>
                </a:cubicBezTo>
                <a:cubicBezTo>
                  <a:pt x="7536" y="1052"/>
                  <a:pt x="7548" y="1042"/>
                  <a:pt x="7562" y="1044"/>
                </a:cubicBezTo>
                <a:close/>
                <a:moveTo>
                  <a:pt x="7661" y="1058"/>
                </a:moveTo>
                <a:lnTo>
                  <a:pt x="7661" y="1058"/>
                </a:lnTo>
                <a:cubicBezTo>
                  <a:pt x="7675" y="1059"/>
                  <a:pt x="7684" y="1072"/>
                  <a:pt x="7683" y="1085"/>
                </a:cubicBezTo>
                <a:cubicBezTo>
                  <a:pt x="7681" y="1099"/>
                  <a:pt x="7669" y="1109"/>
                  <a:pt x="7655" y="1107"/>
                </a:cubicBezTo>
                <a:cubicBezTo>
                  <a:pt x="7641" y="1106"/>
                  <a:pt x="7631" y="1093"/>
                  <a:pt x="7633" y="1079"/>
                </a:cubicBezTo>
                <a:cubicBezTo>
                  <a:pt x="7635" y="1066"/>
                  <a:pt x="7647" y="1056"/>
                  <a:pt x="7661" y="1058"/>
                </a:cubicBezTo>
                <a:close/>
                <a:moveTo>
                  <a:pt x="7760" y="1071"/>
                </a:moveTo>
                <a:lnTo>
                  <a:pt x="7760" y="1071"/>
                </a:lnTo>
                <a:cubicBezTo>
                  <a:pt x="7774" y="1073"/>
                  <a:pt x="7784" y="1085"/>
                  <a:pt x="7782" y="1099"/>
                </a:cubicBezTo>
                <a:cubicBezTo>
                  <a:pt x="7780" y="1113"/>
                  <a:pt x="7768" y="1123"/>
                  <a:pt x="7754" y="1121"/>
                </a:cubicBezTo>
                <a:cubicBezTo>
                  <a:pt x="7740" y="1119"/>
                  <a:pt x="7731" y="1107"/>
                  <a:pt x="7732" y="1093"/>
                </a:cubicBezTo>
                <a:cubicBezTo>
                  <a:pt x="7734" y="1079"/>
                  <a:pt x="7746" y="1070"/>
                  <a:pt x="7760" y="1071"/>
                </a:cubicBezTo>
                <a:close/>
                <a:moveTo>
                  <a:pt x="7859" y="1085"/>
                </a:moveTo>
                <a:lnTo>
                  <a:pt x="7859" y="1085"/>
                </a:lnTo>
                <a:cubicBezTo>
                  <a:pt x="7873" y="1087"/>
                  <a:pt x="7883" y="1099"/>
                  <a:pt x="7881" y="1113"/>
                </a:cubicBezTo>
                <a:cubicBezTo>
                  <a:pt x="7879" y="1127"/>
                  <a:pt x="7867" y="1136"/>
                  <a:pt x="7853" y="1135"/>
                </a:cubicBezTo>
                <a:cubicBezTo>
                  <a:pt x="7839" y="1133"/>
                  <a:pt x="7830" y="1121"/>
                  <a:pt x="7831" y="1107"/>
                </a:cubicBezTo>
                <a:cubicBezTo>
                  <a:pt x="7833" y="1093"/>
                  <a:pt x="7845" y="1083"/>
                  <a:pt x="7859" y="1085"/>
                </a:cubicBezTo>
                <a:close/>
                <a:moveTo>
                  <a:pt x="7958" y="1099"/>
                </a:moveTo>
                <a:lnTo>
                  <a:pt x="7958" y="1099"/>
                </a:lnTo>
                <a:cubicBezTo>
                  <a:pt x="7972" y="1100"/>
                  <a:pt x="7982" y="1113"/>
                  <a:pt x="7980" y="1127"/>
                </a:cubicBezTo>
                <a:cubicBezTo>
                  <a:pt x="7978" y="1140"/>
                  <a:pt x="7966" y="1150"/>
                  <a:pt x="7952" y="1148"/>
                </a:cubicBezTo>
                <a:cubicBezTo>
                  <a:pt x="7939" y="1147"/>
                  <a:pt x="7929" y="1134"/>
                  <a:pt x="7930" y="1121"/>
                </a:cubicBezTo>
                <a:cubicBezTo>
                  <a:pt x="7932" y="1107"/>
                  <a:pt x="7945" y="1097"/>
                  <a:pt x="7958" y="1099"/>
                </a:cubicBezTo>
                <a:close/>
                <a:moveTo>
                  <a:pt x="8057" y="1112"/>
                </a:moveTo>
                <a:lnTo>
                  <a:pt x="8057" y="1112"/>
                </a:lnTo>
                <a:cubicBezTo>
                  <a:pt x="8071" y="1114"/>
                  <a:pt x="8081" y="1127"/>
                  <a:pt x="8079" y="1140"/>
                </a:cubicBezTo>
                <a:cubicBezTo>
                  <a:pt x="8078" y="1154"/>
                  <a:pt x="8065" y="1164"/>
                  <a:pt x="8051" y="1162"/>
                </a:cubicBezTo>
                <a:cubicBezTo>
                  <a:pt x="8038" y="1160"/>
                  <a:pt x="8028" y="1148"/>
                  <a:pt x="8030" y="1134"/>
                </a:cubicBezTo>
                <a:cubicBezTo>
                  <a:pt x="8031" y="1121"/>
                  <a:pt x="8044" y="1111"/>
                  <a:pt x="8057" y="1112"/>
                </a:cubicBezTo>
                <a:close/>
                <a:moveTo>
                  <a:pt x="8156" y="1126"/>
                </a:moveTo>
                <a:lnTo>
                  <a:pt x="8156" y="1126"/>
                </a:lnTo>
                <a:cubicBezTo>
                  <a:pt x="8170" y="1128"/>
                  <a:pt x="8180" y="1140"/>
                  <a:pt x="8178" y="1154"/>
                </a:cubicBezTo>
                <a:cubicBezTo>
                  <a:pt x="8177" y="1168"/>
                  <a:pt x="8164" y="1177"/>
                  <a:pt x="8151" y="1176"/>
                </a:cubicBezTo>
                <a:lnTo>
                  <a:pt x="8150" y="1176"/>
                </a:lnTo>
                <a:cubicBezTo>
                  <a:pt x="8137" y="1174"/>
                  <a:pt x="8127" y="1162"/>
                  <a:pt x="8129" y="1148"/>
                </a:cubicBezTo>
                <a:cubicBezTo>
                  <a:pt x="8130" y="1134"/>
                  <a:pt x="8143" y="1124"/>
                  <a:pt x="8156" y="1126"/>
                </a:cubicBezTo>
                <a:close/>
                <a:moveTo>
                  <a:pt x="8256" y="1140"/>
                </a:moveTo>
                <a:lnTo>
                  <a:pt x="8256" y="1140"/>
                </a:lnTo>
                <a:cubicBezTo>
                  <a:pt x="8269" y="1141"/>
                  <a:pt x="8279" y="1154"/>
                  <a:pt x="8277" y="1168"/>
                </a:cubicBezTo>
                <a:cubicBezTo>
                  <a:pt x="8276" y="1181"/>
                  <a:pt x="8263" y="1191"/>
                  <a:pt x="8250" y="1189"/>
                </a:cubicBezTo>
                <a:cubicBezTo>
                  <a:pt x="8236" y="1188"/>
                  <a:pt x="8226" y="1175"/>
                  <a:pt x="8228" y="1162"/>
                </a:cubicBezTo>
                <a:cubicBezTo>
                  <a:pt x="8229" y="1148"/>
                  <a:pt x="8242" y="1138"/>
                  <a:pt x="8256" y="1140"/>
                </a:cubicBezTo>
                <a:close/>
                <a:moveTo>
                  <a:pt x="8355" y="1154"/>
                </a:moveTo>
                <a:lnTo>
                  <a:pt x="8355" y="1154"/>
                </a:lnTo>
                <a:cubicBezTo>
                  <a:pt x="8368" y="1155"/>
                  <a:pt x="8378" y="1168"/>
                  <a:pt x="8377" y="1181"/>
                </a:cubicBezTo>
                <a:cubicBezTo>
                  <a:pt x="8375" y="1195"/>
                  <a:pt x="8362" y="1205"/>
                  <a:pt x="8349" y="1203"/>
                </a:cubicBezTo>
                <a:cubicBezTo>
                  <a:pt x="8335" y="1202"/>
                  <a:pt x="8325" y="1189"/>
                  <a:pt x="8327" y="1175"/>
                </a:cubicBezTo>
                <a:cubicBezTo>
                  <a:pt x="8328" y="1162"/>
                  <a:pt x="8341" y="1152"/>
                  <a:pt x="8355" y="1154"/>
                </a:cubicBezTo>
                <a:close/>
                <a:moveTo>
                  <a:pt x="8454" y="1167"/>
                </a:moveTo>
                <a:lnTo>
                  <a:pt x="8454" y="1167"/>
                </a:lnTo>
                <a:cubicBezTo>
                  <a:pt x="8468" y="1169"/>
                  <a:pt x="8477" y="1181"/>
                  <a:pt x="8476" y="1195"/>
                </a:cubicBezTo>
                <a:cubicBezTo>
                  <a:pt x="8474" y="1209"/>
                  <a:pt x="8462" y="1219"/>
                  <a:pt x="8448" y="1217"/>
                </a:cubicBezTo>
                <a:cubicBezTo>
                  <a:pt x="8434" y="1215"/>
                  <a:pt x="8424" y="1203"/>
                  <a:pt x="8426" y="1189"/>
                </a:cubicBezTo>
                <a:cubicBezTo>
                  <a:pt x="8428" y="1175"/>
                  <a:pt x="8440" y="1166"/>
                  <a:pt x="8454" y="1167"/>
                </a:cubicBezTo>
                <a:close/>
                <a:moveTo>
                  <a:pt x="8553" y="1181"/>
                </a:moveTo>
                <a:lnTo>
                  <a:pt x="8553" y="1181"/>
                </a:lnTo>
                <a:cubicBezTo>
                  <a:pt x="8567" y="1183"/>
                  <a:pt x="8576" y="1195"/>
                  <a:pt x="8575" y="1209"/>
                </a:cubicBezTo>
                <a:cubicBezTo>
                  <a:pt x="8573" y="1222"/>
                  <a:pt x="8561" y="1232"/>
                  <a:pt x="8547" y="1231"/>
                </a:cubicBezTo>
                <a:cubicBezTo>
                  <a:pt x="8533" y="1229"/>
                  <a:pt x="8523" y="1217"/>
                  <a:pt x="8525" y="1203"/>
                </a:cubicBezTo>
                <a:cubicBezTo>
                  <a:pt x="8527" y="1189"/>
                  <a:pt x="8539" y="1179"/>
                  <a:pt x="8553" y="1181"/>
                </a:cubicBezTo>
                <a:close/>
                <a:moveTo>
                  <a:pt x="8652" y="1195"/>
                </a:moveTo>
                <a:lnTo>
                  <a:pt x="8652" y="1195"/>
                </a:lnTo>
                <a:cubicBezTo>
                  <a:pt x="8666" y="1196"/>
                  <a:pt x="8675" y="1209"/>
                  <a:pt x="8674" y="1222"/>
                </a:cubicBezTo>
                <a:cubicBezTo>
                  <a:pt x="8672" y="1236"/>
                  <a:pt x="8660" y="1246"/>
                  <a:pt x="8646" y="1244"/>
                </a:cubicBezTo>
                <a:cubicBezTo>
                  <a:pt x="8632" y="1243"/>
                  <a:pt x="8623" y="1230"/>
                  <a:pt x="8624" y="1217"/>
                </a:cubicBezTo>
                <a:cubicBezTo>
                  <a:pt x="8626" y="1203"/>
                  <a:pt x="8638" y="1193"/>
                  <a:pt x="8652" y="1195"/>
                </a:cubicBezTo>
                <a:close/>
                <a:moveTo>
                  <a:pt x="8751" y="1208"/>
                </a:moveTo>
                <a:lnTo>
                  <a:pt x="8751" y="1208"/>
                </a:lnTo>
                <a:cubicBezTo>
                  <a:pt x="8765" y="1210"/>
                  <a:pt x="8775" y="1222"/>
                  <a:pt x="8773" y="1236"/>
                </a:cubicBezTo>
                <a:cubicBezTo>
                  <a:pt x="8771" y="1250"/>
                  <a:pt x="8759" y="1260"/>
                  <a:pt x="8745" y="1258"/>
                </a:cubicBezTo>
                <a:cubicBezTo>
                  <a:pt x="8731" y="1256"/>
                  <a:pt x="8722" y="1244"/>
                  <a:pt x="8723" y="1230"/>
                </a:cubicBezTo>
                <a:cubicBezTo>
                  <a:pt x="8725" y="1217"/>
                  <a:pt x="8737" y="1207"/>
                  <a:pt x="8751" y="1208"/>
                </a:cubicBezTo>
                <a:close/>
                <a:moveTo>
                  <a:pt x="8850" y="1222"/>
                </a:moveTo>
                <a:lnTo>
                  <a:pt x="8850" y="1222"/>
                </a:lnTo>
                <a:cubicBezTo>
                  <a:pt x="8864" y="1224"/>
                  <a:pt x="8874" y="1236"/>
                  <a:pt x="8872" y="1250"/>
                </a:cubicBezTo>
                <a:cubicBezTo>
                  <a:pt x="8870" y="1264"/>
                  <a:pt x="8858" y="1273"/>
                  <a:pt x="8844" y="1272"/>
                </a:cubicBezTo>
                <a:cubicBezTo>
                  <a:pt x="8831" y="1270"/>
                  <a:pt x="8821" y="1258"/>
                  <a:pt x="8822" y="1244"/>
                </a:cubicBezTo>
                <a:cubicBezTo>
                  <a:pt x="8824" y="1230"/>
                  <a:pt x="8836" y="1220"/>
                  <a:pt x="8850" y="1222"/>
                </a:cubicBezTo>
                <a:close/>
                <a:moveTo>
                  <a:pt x="8949" y="1236"/>
                </a:moveTo>
                <a:lnTo>
                  <a:pt x="8949" y="1236"/>
                </a:lnTo>
                <a:cubicBezTo>
                  <a:pt x="8963" y="1237"/>
                  <a:pt x="8973" y="1250"/>
                  <a:pt x="8971" y="1264"/>
                </a:cubicBezTo>
                <a:cubicBezTo>
                  <a:pt x="8970" y="1277"/>
                  <a:pt x="8957" y="1287"/>
                  <a:pt x="8943" y="1285"/>
                </a:cubicBezTo>
                <a:cubicBezTo>
                  <a:pt x="8930" y="1284"/>
                  <a:pt x="8920" y="1271"/>
                  <a:pt x="8921" y="1258"/>
                </a:cubicBezTo>
                <a:cubicBezTo>
                  <a:pt x="8923" y="1244"/>
                  <a:pt x="8936" y="1234"/>
                  <a:pt x="8949" y="1236"/>
                </a:cubicBezTo>
                <a:close/>
                <a:moveTo>
                  <a:pt x="9048" y="1249"/>
                </a:moveTo>
                <a:lnTo>
                  <a:pt x="9048" y="1250"/>
                </a:lnTo>
                <a:cubicBezTo>
                  <a:pt x="9062" y="1251"/>
                  <a:pt x="9072" y="1264"/>
                  <a:pt x="9070" y="1277"/>
                </a:cubicBezTo>
                <a:cubicBezTo>
                  <a:pt x="9069" y="1291"/>
                  <a:pt x="9056" y="1301"/>
                  <a:pt x="9042" y="1299"/>
                </a:cubicBezTo>
                <a:cubicBezTo>
                  <a:pt x="9029" y="1297"/>
                  <a:pt x="9019" y="1285"/>
                  <a:pt x="9021" y="1271"/>
                </a:cubicBezTo>
                <a:cubicBezTo>
                  <a:pt x="9022" y="1258"/>
                  <a:pt x="9035" y="1248"/>
                  <a:pt x="9048" y="1249"/>
                </a:cubicBezTo>
                <a:close/>
                <a:moveTo>
                  <a:pt x="9147" y="1263"/>
                </a:moveTo>
                <a:lnTo>
                  <a:pt x="9148" y="1263"/>
                </a:lnTo>
                <a:cubicBezTo>
                  <a:pt x="9161" y="1265"/>
                  <a:pt x="9171" y="1277"/>
                  <a:pt x="9169" y="1291"/>
                </a:cubicBezTo>
                <a:cubicBezTo>
                  <a:pt x="9168" y="1305"/>
                  <a:pt x="9155" y="1315"/>
                  <a:pt x="9142" y="1313"/>
                </a:cubicBezTo>
                <a:cubicBezTo>
                  <a:pt x="9128" y="1311"/>
                  <a:pt x="9118" y="1299"/>
                  <a:pt x="9120" y="1285"/>
                </a:cubicBezTo>
                <a:cubicBezTo>
                  <a:pt x="9121" y="1271"/>
                  <a:pt x="9134" y="1262"/>
                  <a:pt x="9147" y="1263"/>
                </a:cubicBezTo>
                <a:close/>
                <a:moveTo>
                  <a:pt x="9247" y="1277"/>
                </a:moveTo>
                <a:lnTo>
                  <a:pt x="9247" y="1277"/>
                </a:lnTo>
                <a:cubicBezTo>
                  <a:pt x="9260" y="1279"/>
                  <a:pt x="9270" y="1291"/>
                  <a:pt x="9268" y="1305"/>
                </a:cubicBezTo>
                <a:cubicBezTo>
                  <a:pt x="9267" y="1318"/>
                  <a:pt x="9254" y="1328"/>
                  <a:pt x="9241" y="1327"/>
                </a:cubicBezTo>
                <a:cubicBezTo>
                  <a:pt x="9227" y="1325"/>
                  <a:pt x="9217" y="1312"/>
                  <a:pt x="9219" y="1299"/>
                </a:cubicBezTo>
                <a:cubicBezTo>
                  <a:pt x="9220" y="1285"/>
                  <a:pt x="9233" y="1275"/>
                  <a:pt x="9247" y="1277"/>
                </a:cubicBezTo>
                <a:close/>
                <a:moveTo>
                  <a:pt x="9346" y="1291"/>
                </a:moveTo>
                <a:lnTo>
                  <a:pt x="9346" y="1291"/>
                </a:lnTo>
                <a:cubicBezTo>
                  <a:pt x="9359" y="1292"/>
                  <a:pt x="9369" y="1305"/>
                  <a:pt x="9368" y="1318"/>
                </a:cubicBezTo>
                <a:cubicBezTo>
                  <a:pt x="9366" y="1332"/>
                  <a:pt x="9353" y="1342"/>
                  <a:pt x="9340" y="1340"/>
                </a:cubicBezTo>
                <a:cubicBezTo>
                  <a:pt x="9326" y="1339"/>
                  <a:pt x="9316" y="1326"/>
                  <a:pt x="9318" y="1312"/>
                </a:cubicBezTo>
                <a:cubicBezTo>
                  <a:pt x="9320" y="1299"/>
                  <a:pt x="9332" y="1289"/>
                  <a:pt x="9346" y="1291"/>
                </a:cubicBezTo>
                <a:close/>
                <a:moveTo>
                  <a:pt x="9445" y="1304"/>
                </a:moveTo>
                <a:lnTo>
                  <a:pt x="9445" y="1304"/>
                </a:lnTo>
                <a:cubicBezTo>
                  <a:pt x="9459" y="1306"/>
                  <a:pt x="9468" y="1318"/>
                  <a:pt x="9467" y="1332"/>
                </a:cubicBezTo>
                <a:cubicBezTo>
                  <a:pt x="9465" y="1346"/>
                  <a:pt x="9453" y="1356"/>
                  <a:pt x="9439" y="1354"/>
                </a:cubicBezTo>
                <a:cubicBezTo>
                  <a:pt x="9425" y="1352"/>
                  <a:pt x="9415" y="1340"/>
                  <a:pt x="9417" y="1326"/>
                </a:cubicBezTo>
                <a:cubicBezTo>
                  <a:pt x="9419" y="1312"/>
                  <a:pt x="9431" y="1303"/>
                  <a:pt x="9445" y="1304"/>
                </a:cubicBezTo>
                <a:close/>
                <a:moveTo>
                  <a:pt x="9544" y="1318"/>
                </a:moveTo>
                <a:lnTo>
                  <a:pt x="9544" y="1318"/>
                </a:lnTo>
                <a:cubicBezTo>
                  <a:pt x="9558" y="1320"/>
                  <a:pt x="9567" y="1332"/>
                  <a:pt x="9566" y="1346"/>
                </a:cubicBezTo>
                <a:cubicBezTo>
                  <a:pt x="9564" y="1360"/>
                  <a:pt x="9552" y="1369"/>
                  <a:pt x="9538" y="1368"/>
                </a:cubicBezTo>
                <a:cubicBezTo>
                  <a:pt x="9524" y="1366"/>
                  <a:pt x="9514" y="1354"/>
                  <a:pt x="9516" y="1340"/>
                </a:cubicBezTo>
                <a:cubicBezTo>
                  <a:pt x="9518" y="1326"/>
                  <a:pt x="9530" y="1316"/>
                  <a:pt x="9544" y="1318"/>
                </a:cubicBezTo>
                <a:close/>
                <a:moveTo>
                  <a:pt x="9643" y="1332"/>
                </a:moveTo>
                <a:lnTo>
                  <a:pt x="9643" y="1332"/>
                </a:lnTo>
                <a:cubicBezTo>
                  <a:pt x="9657" y="1333"/>
                  <a:pt x="9667" y="1346"/>
                  <a:pt x="9665" y="1360"/>
                </a:cubicBezTo>
                <a:cubicBezTo>
                  <a:pt x="9663" y="1373"/>
                  <a:pt x="9651" y="1383"/>
                  <a:pt x="9637" y="1381"/>
                </a:cubicBezTo>
                <a:cubicBezTo>
                  <a:pt x="9623" y="1380"/>
                  <a:pt x="9614" y="1367"/>
                  <a:pt x="9615" y="1354"/>
                </a:cubicBezTo>
                <a:cubicBezTo>
                  <a:pt x="9617" y="1340"/>
                  <a:pt x="9629" y="1330"/>
                  <a:pt x="9643" y="1332"/>
                </a:cubicBezTo>
                <a:close/>
                <a:moveTo>
                  <a:pt x="9742" y="1345"/>
                </a:moveTo>
                <a:lnTo>
                  <a:pt x="9742" y="1345"/>
                </a:lnTo>
                <a:cubicBezTo>
                  <a:pt x="9756" y="1347"/>
                  <a:pt x="9766" y="1360"/>
                  <a:pt x="9764" y="1373"/>
                </a:cubicBezTo>
                <a:cubicBezTo>
                  <a:pt x="9762" y="1387"/>
                  <a:pt x="9750" y="1397"/>
                  <a:pt x="9736" y="1395"/>
                </a:cubicBezTo>
                <a:cubicBezTo>
                  <a:pt x="9722" y="1393"/>
                  <a:pt x="9713" y="1381"/>
                  <a:pt x="9714" y="1367"/>
                </a:cubicBezTo>
                <a:cubicBezTo>
                  <a:pt x="9716" y="1354"/>
                  <a:pt x="9728" y="1344"/>
                  <a:pt x="9742" y="1345"/>
                </a:cubicBezTo>
                <a:close/>
                <a:moveTo>
                  <a:pt x="9841" y="1359"/>
                </a:moveTo>
                <a:lnTo>
                  <a:pt x="9841" y="1359"/>
                </a:lnTo>
                <a:cubicBezTo>
                  <a:pt x="9855" y="1361"/>
                  <a:pt x="9865" y="1373"/>
                  <a:pt x="9863" y="1387"/>
                </a:cubicBezTo>
                <a:cubicBezTo>
                  <a:pt x="9861" y="1401"/>
                  <a:pt x="9849" y="1410"/>
                  <a:pt x="9835" y="1409"/>
                </a:cubicBezTo>
                <a:cubicBezTo>
                  <a:pt x="9822" y="1407"/>
                  <a:pt x="9812" y="1395"/>
                  <a:pt x="9813" y="1381"/>
                </a:cubicBezTo>
                <a:cubicBezTo>
                  <a:pt x="9815" y="1367"/>
                  <a:pt x="9828" y="1358"/>
                  <a:pt x="9841" y="1359"/>
                </a:cubicBezTo>
                <a:close/>
                <a:moveTo>
                  <a:pt x="9940" y="1373"/>
                </a:moveTo>
                <a:lnTo>
                  <a:pt x="9940" y="1373"/>
                </a:lnTo>
                <a:cubicBezTo>
                  <a:pt x="9954" y="1375"/>
                  <a:pt x="9964" y="1387"/>
                  <a:pt x="9962" y="1401"/>
                </a:cubicBezTo>
                <a:cubicBezTo>
                  <a:pt x="9961" y="1414"/>
                  <a:pt x="9948" y="1424"/>
                  <a:pt x="9934" y="1423"/>
                </a:cubicBezTo>
                <a:cubicBezTo>
                  <a:pt x="9921" y="1421"/>
                  <a:pt x="9911" y="1408"/>
                  <a:pt x="9913" y="1395"/>
                </a:cubicBezTo>
                <a:cubicBezTo>
                  <a:pt x="9914" y="1381"/>
                  <a:pt x="9927" y="1371"/>
                  <a:pt x="9940" y="1373"/>
                </a:cubicBezTo>
                <a:close/>
                <a:moveTo>
                  <a:pt x="10039" y="1387"/>
                </a:moveTo>
                <a:lnTo>
                  <a:pt x="10039" y="1387"/>
                </a:lnTo>
                <a:cubicBezTo>
                  <a:pt x="10053" y="1388"/>
                  <a:pt x="10063" y="1401"/>
                  <a:pt x="10061" y="1414"/>
                </a:cubicBezTo>
                <a:cubicBezTo>
                  <a:pt x="10060" y="1428"/>
                  <a:pt x="10047" y="1438"/>
                  <a:pt x="10034" y="1436"/>
                </a:cubicBezTo>
                <a:lnTo>
                  <a:pt x="10033" y="1436"/>
                </a:lnTo>
                <a:cubicBezTo>
                  <a:pt x="10020" y="1435"/>
                  <a:pt x="10010" y="1422"/>
                  <a:pt x="10012" y="1408"/>
                </a:cubicBezTo>
                <a:cubicBezTo>
                  <a:pt x="10013" y="1395"/>
                  <a:pt x="10026" y="1385"/>
                  <a:pt x="10039" y="1387"/>
                </a:cubicBezTo>
                <a:close/>
                <a:moveTo>
                  <a:pt x="10139" y="1400"/>
                </a:moveTo>
                <a:lnTo>
                  <a:pt x="10139" y="1400"/>
                </a:lnTo>
                <a:cubicBezTo>
                  <a:pt x="10152" y="1402"/>
                  <a:pt x="10162" y="1414"/>
                  <a:pt x="10160" y="1428"/>
                </a:cubicBezTo>
                <a:cubicBezTo>
                  <a:pt x="10159" y="1442"/>
                  <a:pt x="10146" y="1452"/>
                  <a:pt x="10133" y="1450"/>
                </a:cubicBezTo>
                <a:cubicBezTo>
                  <a:pt x="10119" y="1448"/>
                  <a:pt x="10109" y="1436"/>
                  <a:pt x="10111" y="1422"/>
                </a:cubicBezTo>
                <a:cubicBezTo>
                  <a:pt x="10112" y="1408"/>
                  <a:pt x="10125" y="1399"/>
                  <a:pt x="10139" y="1400"/>
                </a:cubicBezTo>
                <a:close/>
                <a:moveTo>
                  <a:pt x="10238" y="1414"/>
                </a:moveTo>
                <a:lnTo>
                  <a:pt x="10238" y="1414"/>
                </a:lnTo>
                <a:cubicBezTo>
                  <a:pt x="10251" y="1416"/>
                  <a:pt x="10261" y="1428"/>
                  <a:pt x="10260" y="1442"/>
                </a:cubicBezTo>
                <a:cubicBezTo>
                  <a:pt x="10258" y="1456"/>
                  <a:pt x="10245" y="1465"/>
                  <a:pt x="10232" y="1464"/>
                </a:cubicBezTo>
                <a:cubicBezTo>
                  <a:pt x="10218" y="1462"/>
                  <a:pt x="10208" y="1450"/>
                  <a:pt x="10210" y="1436"/>
                </a:cubicBezTo>
                <a:cubicBezTo>
                  <a:pt x="10211" y="1422"/>
                  <a:pt x="10224" y="1412"/>
                  <a:pt x="10238" y="1414"/>
                </a:cubicBezTo>
                <a:close/>
                <a:moveTo>
                  <a:pt x="10337" y="1428"/>
                </a:moveTo>
                <a:lnTo>
                  <a:pt x="10337" y="1428"/>
                </a:lnTo>
                <a:cubicBezTo>
                  <a:pt x="10351" y="1429"/>
                  <a:pt x="10360" y="1442"/>
                  <a:pt x="10359" y="1456"/>
                </a:cubicBezTo>
                <a:cubicBezTo>
                  <a:pt x="10357" y="1469"/>
                  <a:pt x="10345" y="1479"/>
                  <a:pt x="10331" y="1477"/>
                </a:cubicBezTo>
                <a:cubicBezTo>
                  <a:pt x="10317" y="1476"/>
                  <a:pt x="10307" y="1463"/>
                  <a:pt x="10309" y="1450"/>
                </a:cubicBezTo>
                <a:cubicBezTo>
                  <a:pt x="10311" y="1436"/>
                  <a:pt x="10323" y="1426"/>
                  <a:pt x="10337" y="1428"/>
                </a:cubicBezTo>
                <a:close/>
                <a:moveTo>
                  <a:pt x="10436" y="1441"/>
                </a:moveTo>
                <a:lnTo>
                  <a:pt x="10436" y="1441"/>
                </a:lnTo>
                <a:cubicBezTo>
                  <a:pt x="10450" y="1443"/>
                  <a:pt x="10459" y="1456"/>
                  <a:pt x="10458" y="1469"/>
                </a:cubicBezTo>
                <a:cubicBezTo>
                  <a:pt x="10456" y="1483"/>
                  <a:pt x="10444" y="1493"/>
                  <a:pt x="10430" y="1491"/>
                </a:cubicBezTo>
                <a:cubicBezTo>
                  <a:pt x="10416" y="1489"/>
                  <a:pt x="10406" y="1477"/>
                  <a:pt x="10408" y="1463"/>
                </a:cubicBezTo>
                <a:cubicBezTo>
                  <a:pt x="10410" y="1450"/>
                  <a:pt x="10422" y="1440"/>
                  <a:pt x="10436" y="1441"/>
                </a:cubicBezTo>
                <a:close/>
                <a:moveTo>
                  <a:pt x="10535" y="1455"/>
                </a:moveTo>
                <a:lnTo>
                  <a:pt x="10535" y="1455"/>
                </a:lnTo>
                <a:cubicBezTo>
                  <a:pt x="10549" y="1457"/>
                  <a:pt x="10558" y="1469"/>
                  <a:pt x="10557" y="1483"/>
                </a:cubicBezTo>
                <a:cubicBezTo>
                  <a:pt x="10555" y="1497"/>
                  <a:pt x="10543" y="1506"/>
                  <a:pt x="10529" y="1505"/>
                </a:cubicBezTo>
                <a:cubicBezTo>
                  <a:pt x="10515" y="1503"/>
                  <a:pt x="10506" y="1491"/>
                  <a:pt x="10507" y="1477"/>
                </a:cubicBezTo>
                <a:cubicBezTo>
                  <a:pt x="10509" y="1463"/>
                  <a:pt x="10521" y="1453"/>
                  <a:pt x="10535" y="1455"/>
                </a:cubicBezTo>
                <a:close/>
                <a:moveTo>
                  <a:pt x="10634" y="1469"/>
                </a:moveTo>
                <a:lnTo>
                  <a:pt x="10634" y="1469"/>
                </a:lnTo>
                <a:cubicBezTo>
                  <a:pt x="10648" y="1470"/>
                  <a:pt x="10658" y="1483"/>
                  <a:pt x="10656" y="1497"/>
                </a:cubicBezTo>
                <a:cubicBezTo>
                  <a:pt x="10654" y="1510"/>
                  <a:pt x="10642" y="1520"/>
                  <a:pt x="10628" y="1518"/>
                </a:cubicBezTo>
                <a:cubicBezTo>
                  <a:pt x="10614" y="1517"/>
                  <a:pt x="10605" y="1504"/>
                  <a:pt x="10606" y="1491"/>
                </a:cubicBezTo>
                <a:cubicBezTo>
                  <a:pt x="10608" y="1477"/>
                  <a:pt x="10620" y="1467"/>
                  <a:pt x="10634" y="1469"/>
                </a:cubicBezTo>
                <a:close/>
                <a:moveTo>
                  <a:pt x="10733" y="1483"/>
                </a:moveTo>
                <a:lnTo>
                  <a:pt x="10733" y="1483"/>
                </a:lnTo>
                <a:cubicBezTo>
                  <a:pt x="10747" y="1484"/>
                  <a:pt x="10757" y="1497"/>
                  <a:pt x="10755" y="1510"/>
                </a:cubicBezTo>
                <a:cubicBezTo>
                  <a:pt x="10753" y="1524"/>
                  <a:pt x="10741" y="1534"/>
                  <a:pt x="10727" y="1532"/>
                </a:cubicBezTo>
                <a:cubicBezTo>
                  <a:pt x="10714" y="1531"/>
                  <a:pt x="10704" y="1518"/>
                  <a:pt x="10705" y="1504"/>
                </a:cubicBezTo>
                <a:cubicBezTo>
                  <a:pt x="10707" y="1491"/>
                  <a:pt x="10719" y="1481"/>
                  <a:pt x="10733" y="1483"/>
                </a:cubicBezTo>
                <a:close/>
                <a:moveTo>
                  <a:pt x="10832" y="1496"/>
                </a:moveTo>
                <a:lnTo>
                  <a:pt x="10832" y="1496"/>
                </a:lnTo>
                <a:cubicBezTo>
                  <a:pt x="10846" y="1498"/>
                  <a:pt x="10856" y="1510"/>
                  <a:pt x="10854" y="1524"/>
                </a:cubicBezTo>
                <a:cubicBezTo>
                  <a:pt x="10853" y="1538"/>
                  <a:pt x="10840" y="1548"/>
                  <a:pt x="10826" y="1546"/>
                </a:cubicBezTo>
                <a:cubicBezTo>
                  <a:pt x="10813" y="1544"/>
                  <a:pt x="10803" y="1532"/>
                  <a:pt x="10804" y="1518"/>
                </a:cubicBezTo>
                <a:cubicBezTo>
                  <a:pt x="10806" y="1504"/>
                  <a:pt x="10819" y="1495"/>
                  <a:pt x="10832" y="1496"/>
                </a:cubicBezTo>
                <a:close/>
                <a:moveTo>
                  <a:pt x="10931" y="1510"/>
                </a:moveTo>
                <a:lnTo>
                  <a:pt x="10931" y="1510"/>
                </a:lnTo>
                <a:cubicBezTo>
                  <a:pt x="10945" y="1512"/>
                  <a:pt x="10955" y="1524"/>
                  <a:pt x="10953" y="1538"/>
                </a:cubicBezTo>
                <a:cubicBezTo>
                  <a:pt x="10952" y="1551"/>
                  <a:pt x="10939" y="1561"/>
                  <a:pt x="10925" y="1560"/>
                </a:cubicBezTo>
                <a:cubicBezTo>
                  <a:pt x="10912" y="1558"/>
                  <a:pt x="10902" y="1546"/>
                  <a:pt x="10904" y="1532"/>
                </a:cubicBezTo>
                <a:cubicBezTo>
                  <a:pt x="10905" y="1518"/>
                  <a:pt x="10918" y="1508"/>
                  <a:pt x="10931" y="1510"/>
                </a:cubicBezTo>
                <a:close/>
                <a:moveTo>
                  <a:pt x="11030" y="1524"/>
                </a:moveTo>
                <a:lnTo>
                  <a:pt x="11031" y="1524"/>
                </a:lnTo>
                <a:cubicBezTo>
                  <a:pt x="11044" y="1525"/>
                  <a:pt x="11054" y="1538"/>
                  <a:pt x="11052" y="1551"/>
                </a:cubicBezTo>
                <a:cubicBezTo>
                  <a:pt x="11051" y="1565"/>
                  <a:pt x="11038" y="1575"/>
                  <a:pt x="11025" y="1573"/>
                </a:cubicBezTo>
                <a:cubicBezTo>
                  <a:pt x="11011" y="1572"/>
                  <a:pt x="11001" y="1559"/>
                  <a:pt x="11003" y="1546"/>
                </a:cubicBezTo>
                <a:cubicBezTo>
                  <a:pt x="11004" y="1532"/>
                  <a:pt x="11017" y="1522"/>
                  <a:pt x="11030" y="1524"/>
                </a:cubicBezTo>
                <a:close/>
                <a:moveTo>
                  <a:pt x="11130" y="1537"/>
                </a:moveTo>
                <a:lnTo>
                  <a:pt x="11130" y="1537"/>
                </a:lnTo>
                <a:cubicBezTo>
                  <a:pt x="11143" y="1539"/>
                  <a:pt x="11153" y="1551"/>
                  <a:pt x="11151" y="1565"/>
                </a:cubicBezTo>
                <a:cubicBezTo>
                  <a:pt x="11150" y="1579"/>
                  <a:pt x="11137" y="1589"/>
                  <a:pt x="11124" y="1587"/>
                </a:cubicBezTo>
                <a:cubicBezTo>
                  <a:pt x="11110" y="1585"/>
                  <a:pt x="11100" y="1573"/>
                  <a:pt x="11102" y="1559"/>
                </a:cubicBezTo>
                <a:cubicBezTo>
                  <a:pt x="11103" y="1546"/>
                  <a:pt x="11116" y="1536"/>
                  <a:pt x="11130" y="1537"/>
                </a:cubicBezTo>
                <a:close/>
                <a:moveTo>
                  <a:pt x="11229" y="1551"/>
                </a:moveTo>
                <a:lnTo>
                  <a:pt x="11229" y="1551"/>
                </a:lnTo>
                <a:cubicBezTo>
                  <a:pt x="11242" y="1553"/>
                  <a:pt x="11252" y="1565"/>
                  <a:pt x="11251" y="1579"/>
                </a:cubicBezTo>
                <a:cubicBezTo>
                  <a:pt x="11249" y="1593"/>
                  <a:pt x="11236" y="1602"/>
                  <a:pt x="11223" y="1601"/>
                </a:cubicBezTo>
                <a:cubicBezTo>
                  <a:pt x="11209" y="1599"/>
                  <a:pt x="11199" y="1587"/>
                  <a:pt x="11201" y="1573"/>
                </a:cubicBezTo>
                <a:cubicBezTo>
                  <a:pt x="11203" y="1559"/>
                  <a:pt x="11215" y="1549"/>
                  <a:pt x="11229" y="1551"/>
                </a:cubicBezTo>
                <a:close/>
                <a:moveTo>
                  <a:pt x="11328" y="1565"/>
                </a:moveTo>
                <a:lnTo>
                  <a:pt x="11328" y="1565"/>
                </a:lnTo>
                <a:cubicBezTo>
                  <a:pt x="11342" y="1566"/>
                  <a:pt x="11351" y="1579"/>
                  <a:pt x="11350" y="1593"/>
                </a:cubicBezTo>
                <a:cubicBezTo>
                  <a:pt x="11348" y="1606"/>
                  <a:pt x="11336" y="1616"/>
                  <a:pt x="11322" y="1614"/>
                </a:cubicBezTo>
                <a:cubicBezTo>
                  <a:pt x="11308" y="1613"/>
                  <a:pt x="11298" y="1600"/>
                  <a:pt x="11300" y="1587"/>
                </a:cubicBezTo>
                <a:cubicBezTo>
                  <a:pt x="11302" y="1573"/>
                  <a:pt x="11314" y="1563"/>
                  <a:pt x="11328" y="1565"/>
                </a:cubicBezTo>
                <a:close/>
                <a:moveTo>
                  <a:pt x="11427" y="1579"/>
                </a:moveTo>
                <a:lnTo>
                  <a:pt x="11427" y="1579"/>
                </a:lnTo>
                <a:cubicBezTo>
                  <a:pt x="11441" y="1580"/>
                  <a:pt x="11450" y="1593"/>
                  <a:pt x="11449" y="1606"/>
                </a:cubicBezTo>
                <a:cubicBezTo>
                  <a:pt x="11447" y="1620"/>
                  <a:pt x="11435" y="1630"/>
                  <a:pt x="11421" y="1628"/>
                </a:cubicBezTo>
                <a:cubicBezTo>
                  <a:pt x="11407" y="1627"/>
                  <a:pt x="11397" y="1614"/>
                  <a:pt x="11399" y="1600"/>
                </a:cubicBezTo>
                <a:cubicBezTo>
                  <a:pt x="11401" y="1587"/>
                  <a:pt x="11413" y="1577"/>
                  <a:pt x="11427" y="1579"/>
                </a:cubicBezTo>
                <a:close/>
                <a:moveTo>
                  <a:pt x="11526" y="1592"/>
                </a:moveTo>
                <a:lnTo>
                  <a:pt x="11526" y="1592"/>
                </a:lnTo>
                <a:cubicBezTo>
                  <a:pt x="11540" y="1594"/>
                  <a:pt x="11550" y="1606"/>
                  <a:pt x="11548" y="1620"/>
                </a:cubicBezTo>
                <a:cubicBezTo>
                  <a:pt x="11546" y="1634"/>
                  <a:pt x="11534" y="1644"/>
                  <a:pt x="11520" y="1642"/>
                </a:cubicBezTo>
                <a:cubicBezTo>
                  <a:pt x="11506" y="1640"/>
                  <a:pt x="11497" y="1628"/>
                  <a:pt x="11498" y="1614"/>
                </a:cubicBezTo>
                <a:cubicBezTo>
                  <a:pt x="11500" y="1600"/>
                  <a:pt x="11512" y="1591"/>
                  <a:pt x="11526" y="1592"/>
                </a:cubicBezTo>
                <a:close/>
                <a:moveTo>
                  <a:pt x="11625" y="1606"/>
                </a:moveTo>
                <a:lnTo>
                  <a:pt x="11625" y="1606"/>
                </a:lnTo>
                <a:cubicBezTo>
                  <a:pt x="11639" y="1608"/>
                  <a:pt x="11649" y="1620"/>
                  <a:pt x="11647" y="1634"/>
                </a:cubicBezTo>
                <a:cubicBezTo>
                  <a:pt x="11645" y="1647"/>
                  <a:pt x="11633" y="1657"/>
                  <a:pt x="11619" y="1656"/>
                </a:cubicBezTo>
                <a:cubicBezTo>
                  <a:pt x="11605" y="1654"/>
                  <a:pt x="11596" y="1641"/>
                  <a:pt x="11597" y="1628"/>
                </a:cubicBezTo>
                <a:cubicBezTo>
                  <a:pt x="11599" y="1614"/>
                  <a:pt x="11611" y="1604"/>
                  <a:pt x="11625" y="1606"/>
                </a:cubicBezTo>
                <a:close/>
                <a:moveTo>
                  <a:pt x="11724" y="1620"/>
                </a:moveTo>
                <a:lnTo>
                  <a:pt x="11724" y="1620"/>
                </a:lnTo>
                <a:cubicBezTo>
                  <a:pt x="11738" y="1621"/>
                  <a:pt x="11748" y="1634"/>
                  <a:pt x="11746" y="1647"/>
                </a:cubicBezTo>
                <a:cubicBezTo>
                  <a:pt x="11744" y="1661"/>
                  <a:pt x="11732" y="1671"/>
                  <a:pt x="11718" y="1669"/>
                </a:cubicBezTo>
                <a:cubicBezTo>
                  <a:pt x="11705" y="1668"/>
                  <a:pt x="11695" y="1655"/>
                  <a:pt x="11696" y="1641"/>
                </a:cubicBezTo>
                <a:cubicBezTo>
                  <a:pt x="11698" y="1628"/>
                  <a:pt x="11711" y="1618"/>
                  <a:pt x="11724" y="1620"/>
                </a:cubicBezTo>
                <a:close/>
                <a:moveTo>
                  <a:pt x="11823" y="1633"/>
                </a:moveTo>
                <a:lnTo>
                  <a:pt x="11823" y="1633"/>
                </a:lnTo>
                <a:cubicBezTo>
                  <a:pt x="11837" y="1635"/>
                  <a:pt x="11847" y="1647"/>
                  <a:pt x="11845" y="1661"/>
                </a:cubicBezTo>
                <a:cubicBezTo>
                  <a:pt x="11844" y="1675"/>
                  <a:pt x="11831" y="1685"/>
                  <a:pt x="11817" y="1683"/>
                </a:cubicBezTo>
                <a:cubicBezTo>
                  <a:pt x="11804" y="1681"/>
                  <a:pt x="11794" y="1669"/>
                  <a:pt x="11796" y="1655"/>
                </a:cubicBezTo>
                <a:cubicBezTo>
                  <a:pt x="11797" y="1641"/>
                  <a:pt x="11810" y="1632"/>
                  <a:pt x="11823" y="1633"/>
                </a:cubicBezTo>
                <a:close/>
                <a:moveTo>
                  <a:pt x="11922" y="1647"/>
                </a:moveTo>
                <a:lnTo>
                  <a:pt x="11922" y="1647"/>
                </a:lnTo>
                <a:cubicBezTo>
                  <a:pt x="11936" y="1649"/>
                  <a:pt x="11946" y="1661"/>
                  <a:pt x="11944" y="1675"/>
                </a:cubicBezTo>
                <a:cubicBezTo>
                  <a:pt x="11943" y="1689"/>
                  <a:pt x="11930" y="1698"/>
                  <a:pt x="11917" y="1697"/>
                </a:cubicBezTo>
                <a:lnTo>
                  <a:pt x="11916" y="1697"/>
                </a:lnTo>
                <a:cubicBezTo>
                  <a:pt x="11903" y="1695"/>
                  <a:pt x="11893" y="1683"/>
                  <a:pt x="11895" y="1669"/>
                </a:cubicBezTo>
                <a:cubicBezTo>
                  <a:pt x="11896" y="1655"/>
                  <a:pt x="11909" y="1645"/>
                  <a:pt x="11922" y="1647"/>
                </a:cubicBezTo>
                <a:close/>
                <a:moveTo>
                  <a:pt x="12022" y="1661"/>
                </a:moveTo>
                <a:lnTo>
                  <a:pt x="12022" y="1661"/>
                </a:lnTo>
                <a:cubicBezTo>
                  <a:pt x="12035" y="1662"/>
                  <a:pt x="12045" y="1675"/>
                  <a:pt x="12043" y="1689"/>
                </a:cubicBezTo>
                <a:cubicBezTo>
                  <a:pt x="12042" y="1702"/>
                  <a:pt x="12029" y="1712"/>
                  <a:pt x="12016" y="1710"/>
                </a:cubicBezTo>
                <a:cubicBezTo>
                  <a:pt x="12002" y="1709"/>
                  <a:pt x="11992" y="1696"/>
                  <a:pt x="11994" y="1683"/>
                </a:cubicBezTo>
                <a:cubicBezTo>
                  <a:pt x="11995" y="1669"/>
                  <a:pt x="12008" y="1659"/>
                  <a:pt x="12022" y="1661"/>
                </a:cubicBezTo>
                <a:close/>
                <a:moveTo>
                  <a:pt x="12121" y="1674"/>
                </a:moveTo>
                <a:lnTo>
                  <a:pt x="12121" y="1674"/>
                </a:lnTo>
                <a:cubicBezTo>
                  <a:pt x="12134" y="1676"/>
                  <a:pt x="12144" y="1689"/>
                  <a:pt x="12143" y="1702"/>
                </a:cubicBezTo>
                <a:cubicBezTo>
                  <a:pt x="12141" y="1716"/>
                  <a:pt x="12128" y="1726"/>
                  <a:pt x="12115" y="1724"/>
                </a:cubicBezTo>
                <a:cubicBezTo>
                  <a:pt x="12101" y="1722"/>
                  <a:pt x="12091" y="1710"/>
                  <a:pt x="12093" y="1696"/>
                </a:cubicBezTo>
                <a:cubicBezTo>
                  <a:pt x="12095" y="1683"/>
                  <a:pt x="12107" y="1673"/>
                  <a:pt x="12121" y="1674"/>
                </a:cubicBezTo>
                <a:close/>
                <a:moveTo>
                  <a:pt x="12220" y="1688"/>
                </a:moveTo>
                <a:lnTo>
                  <a:pt x="12220" y="1688"/>
                </a:lnTo>
                <a:cubicBezTo>
                  <a:pt x="12234" y="1690"/>
                  <a:pt x="12243" y="1702"/>
                  <a:pt x="12242" y="1716"/>
                </a:cubicBezTo>
                <a:cubicBezTo>
                  <a:pt x="12240" y="1730"/>
                  <a:pt x="12228" y="1739"/>
                  <a:pt x="12214" y="1738"/>
                </a:cubicBezTo>
                <a:cubicBezTo>
                  <a:pt x="12200" y="1736"/>
                  <a:pt x="12190" y="1724"/>
                  <a:pt x="12192" y="1710"/>
                </a:cubicBezTo>
                <a:cubicBezTo>
                  <a:pt x="12194" y="1696"/>
                  <a:pt x="12206" y="1687"/>
                  <a:pt x="12220" y="1688"/>
                </a:cubicBezTo>
                <a:close/>
                <a:moveTo>
                  <a:pt x="12319" y="1702"/>
                </a:moveTo>
                <a:lnTo>
                  <a:pt x="12319" y="1702"/>
                </a:lnTo>
                <a:cubicBezTo>
                  <a:pt x="12333" y="1704"/>
                  <a:pt x="12342" y="1716"/>
                  <a:pt x="12341" y="1730"/>
                </a:cubicBezTo>
                <a:cubicBezTo>
                  <a:pt x="12339" y="1743"/>
                  <a:pt x="12327" y="1753"/>
                  <a:pt x="12313" y="1752"/>
                </a:cubicBezTo>
                <a:cubicBezTo>
                  <a:pt x="12299" y="1750"/>
                  <a:pt x="12289" y="1737"/>
                  <a:pt x="12291" y="1724"/>
                </a:cubicBezTo>
                <a:cubicBezTo>
                  <a:pt x="12293" y="1710"/>
                  <a:pt x="12305" y="1700"/>
                  <a:pt x="12319" y="1702"/>
                </a:cubicBezTo>
                <a:close/>
                <a:moveTo>
                  <a:pt x="12418" y="1716"/>
                </a:moveTo>
                <a:lnTo>
                  <a:pt x="12418" y="1716"/>
                </a:lnTo>
                <a:cubicBezTo>
                  <a:pt x="12432" y="1717"/>
                  <a:pt x="12442" y="1730"/>
                  <a:pt x="12440" y="1743"/>
                </a:cubicBezTo>
                <a:cubicBezTo>
                  <a:pt x="12438" y="1757"/>
                  <a:pt x="12426" y="1767"/>
                  <a:pt x="12412" y="1765"/>
                </a:cubicBezTo>
                <a:cubicBezTo>
                  <a:pt x="12398" y="1764"/>
                  <a:pt x="12389" y="1751"/>
                  <a:pt x="12390" y="1737"/>
                </a:cubicBezTo>
                <a:cubicBezTo>
                  <a:pt x="12392" y="1724"/>
                  <a:pt x="12404" y="1714"/>
                  <a:pt x="12418" y="1716"/>
                </a:cubicBezTo>
                <a:close/>
                <a:moveTo>
                  <a:pt x="12517" y="1729"/>
                </a:moveTo>
                <a:lnTo>
                  <a:pt x="12517" y="1729"/>
                </a:lnTo>
                <a:cubicBezTo>
                  <a:pt x="12531" y="1731"/>
                  <a:pt x="12541" y="1743"/>
                  <a:pt x="12539" y="1757"/>
                </a:cubicBezTo>
                <a:cubicBezTo>
                  <a:pt x="12537" y="1771"/>
                  <a:pt x="12525" y="1781"/>
                  <a:pt x="12511" y="1779"/>
                </a:cubicBezTo>
                <a:cubicBezTo>
                  <a:pt x="12497" y="1777"/>
                  <a:pt x="12488" y="1765"/>
                  <a:pt x="12489" y="1751"/>
                </a:cubicBezTo>
                <a:cubicBezTo>
                  <a:pt x="12491" y="1737"/>
                  <a:pt x="12503" y="1728"/>
                  <a:pt x="12517" y="1729"/>
                </a:cubicBezTo>
                <a:close/>
                <a:moveTo>
                  <a:pt x="12616" y="1743"/>
                </a:moveTo>
                <a:lnTo>
                  <a:pt x="12616" y="1743"/>
                </a:lnTo>
                <a:cubicBezTo>
                  <a:pt x="12630" y="1745"/>
                  <a:pt x="12640" y="1757"/>
                  <a:pt x="12638" y="1771"/>
                </a:cubicBezTo>
                <a:cubicBezTo>
                  <a:pt x="12636" y="1785"/>
                  <a:pt x="12624" y="1794"/>
                  <a:pt x="12610" y="1793"/>
                </a:cubicBezTo>
                <a:cubicBezTo>
                  <a:pt x="12597" y="1791"/>
                  <a:pt x="12587" y="1779"/>
                  <a:pt x="12588" y="1765"/>
                </a:cubicBezTo>
                <a:cubicBezTo>
                  <a:pt x="12590" y="1751"/>
                  <a:pt x="12602" y="1741"/>
                  <a:pt x="12616" y="1743"/>
                </a:cubicBezTo>
                <a:close/>
                <a:moveTo>
                  <a:pt x="12715" y="1757"/>
                </a:moveTo>
                <a:lnTo>
                  <a:pt x="12715" y="1757"/>
                </a:lnTo>
                <a:cubicBezTo>
                  <a:pt x="12729" y="1758"/>
                  <a:pt x="12739" y="1771"/>
                  <a:pt x="12737" y="1785"/>
                </a:cubicBezTo>
                <a:cubicBezTo>
                  <a:pt x="12736" y="1798"/>
                  <a:pt x="12723" y="1808"/>
                  <a:pt x="12709" y="1806"/>
                </a:cubicBezTo>
                <a:cubicBezTo>
                  <a:pt x="12696" y="1805"/>
                  <a:pt x="12686" y="1792"/>
                  <a:pt x="12688" y="1779"/>
                </a:cubicBezTo>
                <a:cubicBezTo>
                  <a:pt x="12689" y="1765"/>
                  <a:pt x="12702" y="1755"/>
                  <a:pt x="12715" y="1757"/>
                </a:cubicBezTo>
                <a:close/>
                <a:moveTo>
                  <a:pt x="12814" y="1770"/>
                </a:moveTo>
                <a:lnTo>
                  <a:pt x="12814" y="1770"/>
                </a:lnTo>
                <a:cubicBezTo>
                  <a:pt x="12828" y="1772"/>
                  <a:pt x="12838" y="1785"/>
                  <a:pt x="12836" y="1798"/>
                </a:cubicBezTo>
                <a:cubicBezTo>
                  <a:pt x="12835" y="1812"/>
                  <a:pt x="12822" y="1822"/>
                  <a:pt x="12809" y="1820"/>
                </a:cubicBezTo>
                <a:lnTo>
                  <a:pt x="12808" y="1820"/>
                </a:lnTo>
                <a:cubicBezTo>
                  <a:pt x="12795" y="1818"/>
                  <a:pt x="12785" y="1806"/>
                  <a:pt x="12787" y="1792"/>
                </a:cubicBezTo>
                <a:cubicBezTo>
                  <a:pt x="12788" y="1779"/>
                  <a:pt x="12801" y="1769"/>
                  <a:pt x="12814" y="1770"/>
                </a:cubicBezTo>
                <a:close/>
                <a:moveTo>
                  <a:pt x="12914" y="1784"/>
                </a:moveTo>
                <a:lnTo>
                  <a:pt x="12914" y="1784"/>
                </a:lnTo>
                <a:cubicBezTo>
                  <a:pt x="12927" y="1786"/>
                  <a:pt x="12937" y="1798"/>
                  <a:pt x="12935" y="1812"/>
                </a:cubicBezTo>
                <a:cubicBezTo>
                  <a:pt x="12934" y="1826"/>
                  <a:pt x="12921" y="1835"/>
                  <a:pt x="12908" y="1834"/>
                </a:cubicBezTo>
                <a:cubicBezTo>
                  <a:pt x="12894" y="1832"/>
                  <a:pt x="12884" y="1820"/>
                  <a:pt x="12886" y="1806"/>
                </a:cubicBezTo>
                <a:cubicBezTo>
                  <a:pt x="12887" y="1792"/>
                  <a:pt x="12900" y="1783"/>
                  <a:pt x="12914" y="1784"/>
                </a:cubicBezTo>
                <a:close/>
                <a:moveTo>
                  <a:pt x="13013" y="1798"/>
                </a:moveTo>
                <a:lnTo>
                  <a:pt x="13013" y="1798"/>
                </a:lnTo>
                <a:cubicBezTo>
                  <a:pt x="13026" y="1800"/>
                  <a:pt x="13036" y="1812"/>
                  <a:pt x="13035" y="1826"/>
                </a:cubicBezTo>
                <a:cubicBezTo>
                  <a:pt x="13033" y="1839"/>
                  <a:pt x="13020" y="1849"/>
                  <a:pt x="13007" y="1848"/>
                </a:cubicBezTo>
                <a:cubicBezTo>
                  <a:pt x="12993" y="1846"/>
                  <a:pt x="12983" y="1833"/>
                  <a:pt x="12985" y="1820"/>
                </a:cubicBezTo>
                <a:cubicBezTo>
                  <a:pt x="12986" y="1806"/>
                  <a:pt x="12999" y="1796"/>
                  <a:pt x="13013" y="1798"/>
                </a:cubicBezTo>
                <a:close/>
                <a:moveTo>
                  <a:pt x="13112" y="1812"/>
                </a:moveTo>
                <a:lnTo>
                  <a:pt x="13112" y="1812"/>
                </a:lnTo>
                <a:cubicBezTo>
                  <a:pt x="13125" y="1813"/>
                  <a:pt x="13135" y="1826"/>
                  <a:pt x="13134" y="1839"/>
                </a:cubicBezTo>
                <a:cubicBezTo>
                  <a:pt x="13132" y="1853"/>
                  <a:pt x="13120" y="1863"/>
                  <a:pt x="13106" y="1861"/>
                </a:cubicBezTo>
                <a:cubicBezTo>
                  <a:pt x="13092" y="1860"/>
                  <a:pt x="13082" y="1847"/>
                  <a:pt x="13084" y="1833"/>
                </a:cubicBezTo>
                <a:cubicBezTo>
                  <a:pt x="13086" y="1820"/>
                  <a:pt x="13098" y="1810"/>
                  <a:pt x="13112" y="1812"/>
                </a:cubicBezTo>
                <a:close/>
                <a:moveTo>
                  <a:pt x="13211" y="1825"/>
                </a:moveTo>
                <a:lnTo>
                  <a:pt x="13211" y="1825"/>
                </a:lnTo>
                <a:cubicBezTo>
                  <a:pt x="13225" y="1827"/>
                  <a:pt x="13234" y="1839"/>
                  <a:pt x="13233" y="1853"/>
                </a:cubicBezTo>
                <a:cubicBezTo>
                  <a:pt x="13231" y="1867"/>
                  <a:pt x="13219" y="1877"/>
                  <a:pt x="13205" y="1875"/>
                </a:cubicBezTo>
                <a:cubicBezTo>
                  <a:pt x="13191" y="1873"/>
                  <a:pt x="13181" y="1861"/>
                  <a:pt x="13183" y="1847"/>
                </a:cubicBezTo>
                <a:cubicBezTo>
                  <a:pt x="13185" y="1833"/>
                  <a:pt x="13197" y="1824"/>
                  <a:pt x="13211" y="1825"/>
                </a:cubicBezTo>
                <a:close/>
                <a:moveTo>
                  <a:pt x="13310" y="1839"/>
                </a:moveTo>
                <a:lnTo>
                  <a:pt x="13310" y="1839"/>
                </a:lnTo>
                <a:cubicBezTo>
                  <a:pt x="13324" y="1841"/>
                  <a:pt x="13333" y="1853"/>
                  <a:pt x="13332" y="1867"/>
                </a:cubicBezTo>
                <a:cubicBezTo>
                  <a:pt x="13330" y="1881"/>
                  <a:pt x="13318" y="1890"/>
                  <a:pt x="13304" y="1889"/>
                </a:cubicBezTo>
                <a:cubicBezTo>
                  <a:pt x="13290" y="1887"/>
                  <a:pt x="13281" y="1875"/>
                  <a:pt x="13282" y="1861"/>
                </a:cubicBezTo>
                <a:cubicBezTo>
                  <a:pt x="13284" y="1847"/>
                  <a:pt x="13296" y="1837"/>
                  <a:pt x="13310" y="1839"/>
                </a:cubicBezTo>
                <a:close/>
                <a:moveTo>
                  <a:pt x="13409" y="1853"/>
                </a:moveTo>
                <a:lnTo>
                  <a:pt x="13409" y="1853"/>
                </a:lnTo>
                <a:cubicBezTo>
                  <a:pt x="13423" y="1854"/>
                  <a:pt x="13433" y="1867"/>
                  <a:pt x="13431" y="1881"/>
                </a:cubicBezTo>
                <a:cubicBezTo>
                  <a:pt x="13429" y="1894"/>
                  <a:pt x="13417" y="1904"/>
                  <a:pt x="13403" y="1902"/>
                </a:cubicBezTo>
                <a:cubicBezTo>
                  <a:pt x="13389" y="1901"/>
                  <a:pt x="13380" y="1888"/>
                  <a:pt x="13381" y="1875"/>
                </a:cubicBezTo>
                <a:cubicBezTo>
                  <a:pt x="13383" y="1861"/>
                  <a:pt x="13395" y="1851"/>
                  <a:pt x="13409" y="1853"/>
                </a:cubicBezTo>
                <a:close/>
                <a:moveTo>
                  <a:pt x="13508" y="1866"/>
                </a:moveTo>
                <a:lnTo>
                  <a:pt x="13508" y="1866"/>
                </a:lnTo>
                <a:cubicBezTo>
                  <a:pt x="13522" y="1868"/>
                  <a:pt x="13532" y="1881"/>
                  <a:pt x="13530" y="1894"/>
                </a:cubicBezTo>
                <a:cubicBezTo>
                  <a:pt x="13528" y="1908"/>
                  <a:pt x="13516" y="1918"/>
                  <a:pt x="13502" y="1916"/>
                </a:cubicBezTo>
                <a:cubicBezTo>
                  <a:pt x="13488" y="1914"/>
                  <a:pt x="13479" y="1902"/>
                  <a:pt x="13480" y="1888"/>
                </a:cubicBezTo>
                <a:cubicBezTo>
                  <a:pt x="13482" y="1875"/>
                  <a:pt x="13494" y="1865"/>
                  <a:pt x="13508" y="1866"/>
                </a:cubicBezTo>
                <a:close/>
                <a:moveTo>
                  <a:pt x="13607" y="1880"/>
                </a:moveTo>
                <a:lnTo>
                  <a:pt x="13607" y="1880"/>
                </a:lnTo>
                <a:cubicBezTo>
                  <a:pt x="13621" y="1882"/>
                  <a:pt x="13631" y="1894"/>
                  <a:pt x="13629" y="1908"/>
                </a:cubicBezTo>
                <a:cubicBezTo>
                  <a:pt x="13628" y="1922"/>
                  <a:pt x="13615" y="1931"/>
                  <a:pt x="13601" y="1930"/>
                </a:cubicBezTo>
                <a:cubicBezTo>
                  <a:pt x="13588" y="1928"/>
                  <a:pt x="13578" y="1916"/>
                  <a:pt x="13579" y="1902"/>
                </a:cubicBezTo>
                <a:cubicBezTo>
                  <a:pt x="13581" y="1888"/>
                  <a:pt x="13594" y="1878"/>
                  <a:pt x="13607" y="1880"/>
                </a:cubicBezTo>
                <a:close/>
                <a:moveTo>
                  <a:pt x="13706" y="1894"/>
                </a:moveTo>
                <a:lnTo>
                  <a:pt x="13706" y="1894"/>
                </a:lnTo>
                <a:cubicBezTo>
                  <a:pt x="13720" y="1895"/>
                  <a:pt x="13730" y="1908"/>
                  <a:pt x="13728" y="1922"/>
                </a:cubicBezTo>
                <a:cubicBezTo>
                  <a:pt x="13727" y="1935"/>
                  <a:pt x="13714" y="1945"/>
                  <a:pt x="13700" y="1943"/>
                </a:cubicBezTo>
                <a:cubicBezTo>
                  <a:pt x="13687" y="1942"/>
                  <a:pt x="13677" y="1929"/>
                  <a:pt x="13679" y="1916"/>
                </a:cubicBezTo>
                <a:cubicBezTo>
                  <a:pt x="13680" y="1902"/>
                  <a:pt x="13693" y="1892"/>
                  <a:pt x="13706" y="1894"/>
                </a:cubicBezTo>
                <a:close/>
                <a:moveTo>
                  <a:pt x="13805" y="1908"/>
                </a:moveTo>
                <a:lnTo>
                  <a:pt x="13806" y="1908"/>
                </a:lnTo>
                <a:cubicBezTo>
                  <a:pt x="13819" y="1909"/>
                  <a:pt x="13829" y="1922"/>
                  <a:pt x="13827" y="1935"/>
                </a:cubicBezTo>
                <a:cubicBezTo>
                  <a:pt x="13826" y="1949"/>
                  <a:pt x="13813" y="1959"/>
                  <a:pt x="13800" y="1957"/>
                </a:cubicBezTo>
                <a:cubicBezTo>
                  <a:pt x="13786" y="1956"/>
                  <a:pt x="13776" y="1943"/>
                  <a:pt x="13778" y="1929"/>
                </a:cubicBezTo>
                <a:cubicBezTo>
                  <a:pt x="13779" y="1916"/>
                  <a:pt x="13792" y="1906"/>
                  <a:pt x="13805" y="1908"/>
                </a:cubicBezTo>
                <a:close/>
                <a:moveTo>
                  <a:pt x="13905" y="1921"/>
                </a:moveTo>
                <a:lnTo>
                  <a:pt x="13905" y="1921"/>
                </a:lnTo>
                <a:cubicBezTo>
                  <a:pt x="13918" y="1923"/>
                  <a:pt x="13928" y="1935"/>
                  <a:pt x="13926" y="1949"/>
                </a:cubicBezTo>
                <a:cubicBezTo>
                  <a:pt x="13925" y="1963"/>
                  <a:pt x="13912" y="1973"/>
                  <a:pt x="13899" y="1971"/>
                </a:cubicBezTo>
                <a:cubicBezTo>
                  <a:pt x="13885" y="1969"/>
                  <a:pt x="13875" y="1957"/>
                  <a:pt x="13877" y="1943"/>
                </a:cubicBezTo>
                <a:cubicBezTo>
                  <a:pt x="13878" y="1929"/>
                  <a:pt x="13891" y="1920"/>
                  <a:pt x="13905" y="1921"/>
                </a:cubicBezTo>
                <a:close/>
                <a:moveTo>
                  <a:pt x="14004" y="1935"/>
                </a:moveTo>
                <a:lnTo>
                  <a:pt x="14004" y="1935"/>
                </a:lnTo>
                <a:cubicBezTo>
                  <a:pt x="14017" y="1937"/>
                  <a:pt x="14027" y="1949"/>
                  <a:pt x="14026" y="1963"/>
                </a:cubicBezTo>
                <a:cubicBezTo>
                  <a:pt x="14024" y="1976"/>
                  <a:pt x="14011" y="1986"/>
                  <a:pt x="13998" y="1985"/>
                </a:cubicBezTo>
                <a:cubicBezTo>
                  <a:pt x="13984" y="1983"/>
                  <a:pt x="13974" y="1971"/>
                  <a:pt x="13976" y="1957"/>
                </a:cubicBezTo>
                <a:cubicBezTo>
                  <a:pt x="13978" y="1943"/>
                  <a:pt x="13990" y="1933"/>
                  <a:pt x="14004" y="1935"/>
                </a:cubicBezTo>
                <a:close/>
                <a:moveTo>
                  <a:pt x="14103" y="1949"/>
                </a:moveTo>
                <a:lnTo>
                  <a:pt x="14103" y="1949"/>
                </a:lnTo>
                <a:cubicBezTo>
                  <a:pt x="14117" y="1950"/>
                  <a:pt x="14126" y="1963"/>
                  <a:pt x="14125" y="1976"/>
                </a:cubicBezTo>
                <a:cubicBezTo>
                  <a:pt x="14123" y="1990"/>
                  <a:pt x="14111" y="2000"/>
                  <a:pt x="14097" y="1998"/>
                </a:cubicBezTo>
                <a:cubicBezTo>
                  <a:pt x="14083" y="1997"/>
                  <a:pt x="14073" y="1984"/>
                  <a:pt x="14075" y="1971"/>
                </a:cubicBezTo>
                <a:cubicBezTo>
                  <a:pt x="14077" y="1957"/>
                  <a:pt x="14089" y="1947"/>
                  <a:pt x="14103" y="1949"/>
                </a:cubicBezTo>
                <a:close/>
                <a:moveTo>
                  <a:pt x="14202" y="1962"/>
                </a:moveTo>
                <a:lnTo>
                  <a:pt x="14202" y="1962"/>
                </a:lnTo>
                <a:cubicBezTo>
                  <a:pt x="14216" y="1964"/>
                  <a:pt x="14225" y="1976"/>
                  <a:pt x="14224" y="1990"/>
                </a:cubicBezTo>
                <a:cubicBezTo>
                  <a:pt x="14222" y="2004"/>
                  <a:pt x="14210" y="2014"/>
                  <a:pt x="14196" y="2012"/>
                </a:cubicBezTo>
                <a:cubicBezTo>
                  <a:pt x="14182" y="2010"/>
                  <a:pt x="14172" y="1998"/>
                  <a:pt x="14174" y="1984"/>
                </a:cubicBezTo>
                <a:cubicBezTo>
                  <a:pt x="14176" y="1971"/>
                  <a:pt x="14188" y="1961"/>
                  <a:pt x="14202" y="1962"/>
                </a:cubicBezTo>
                <a:close/>
                <a:moveTo>
                  <a:pt x="14301" y="1976"/>
                </a:moveTo>
                <a:lnTo>
                  <a:pt x="14301" y="1976"/>
                </a:lnTo>
                <a:cubicBezTo>
                  <a:pt x="14315" y="1978"/>
                  <a:pt x="14325" y="1990"/>
                  <a:pt x="14323" y="2004"/>
                </a:cubicBezTo>
                <a:cubicBezTo>
                  <a:pt x="14321" y="2018"/>
                  <a:pt x="14309" y="2027"/>
                  <a:pt x="14295" y="2026"/>
                </a:cubicBezTo>
                <a:cubicBezTo>
                  <a:pt x="14281" y="2024"/>
                  <a:pt x="14272" y="2012"/>
                  <a:pt x="14273" y="1998"/>
                </a:cubicBezTo>
                <a:cubicBezTo>
                  <a:pt x="14275" y="1984"/>
                  <a:pt x="14287" y="1974"/>
                  <a:pt x="14301" y="1976"/>
                </a:cubicBezTo>
                <a:close/>
                <a:moveTo>
                  <a:pt x="14400" y="1990"/>
                </a:moveTo>
                <a:lnTo>
                  <a:pt x="14400" y="1990"/>
                </a:lnTo>
                <a:cubicBezTo>
                  <a:pt x="14414" y="1991"/>
                  <a:pt x="14424" y="2004"/>
                  <a:pt x="14422" y="2018"/>
                </a:cubicBezTo>
                <a:cubicBezTo>
                  <a:pt x="14420" y="2031"/>
                  <a:pt x="14408" y="2041"/>
                  <a:pt x="14394" y="2039"/>
                </a:cubicBezTo>
                <a:cubicBezTo>
                  <a:pt x="14380" y="2038"/>
                  <a:pt x="14371" y="2025"/>
                  <a:pt x="14372" y="2012"/>
                </a:cubicBezTo>
                <a:cubicBezTo>
                  <a:pt x="14374" y="1998"/>
                  <a:pt x="14386" y="1988"/>
                  <a:pt x="14400" y="1990"/>
                </a:cubicBezTo>
                <a:close/>
                <a:moveTo>
                  <a:pt x="14499" y="2004"/>
                </a:moveTo>
                <a:lnTo>
                  <a:pt x="14499" y="2004"/>
                </a:lnTo>
                <a:cubicBezTo>
                  <a:pt x="14513" y="2005"/>
                  <a:pt x="14523" y="2018"/>
                  <a:pt x="14521" y="2031"/>
                </a:cubicBezTo>
                <a:cubicBezTo>
                  <a:pt x="14519" y="2045"/>
                  <a:pt x="14507" y="2055"/>
                  <a:pt x="14493" y="2053"/>
                </a:cubicBezTo>
                <a:cubicBezTo>
                  <a:pt x="14480" y="2052"/>
                  <a:pt x="14470" y="2039"/>
                  <a:pt x="14471" y="2025"/>
                </a:cubicBezTo>
                <a:cubicBezTo>
                  <a:pt x="14473" y="2012"/>
                  <a:pt x="14486" y="2002"/>
                  <a:pt x="14499" y="2004"/>
                </a:cubicBezTo>
                <a:close/>
                <a:moveTo>
                  <a:pt x="14598" y="2017"/>
                </a:moveTo>
                <a:lnTo>
                  <a:pt x="14598" y="2017"/>
                </a:lnTo>
                <a:cubicBezTo>
                  <a:pt x="14612" y="2019"/>
                  <a:pt x="14622" y="2031"/>
                  <a:pt x="14620" y="2045"/>
                </a:cubicBezTo>
                <a:cubicBezTo>
                  <a:pt x="14619" y="2059"/>
                  <a:pt x="14606" y="2069"/>
                  <a:pt x="14592" y="2067"/>
                </a:cubicBezTo>
                <a:cubicBezTo>
                  <a:pt x="14579" y="2065"/>
                  <a:pt x="14569" y="2053"/>
                  <a:pt x="14571" y="2039"/>
                </a:cubicBezTo>
                <a:cubicBezTo>
                  <a:pt x="14572" y="2025"/>
                  <a:pt x="14585" y="2016"/>
                  <a:pt x="14598" y="2017"/>
                </a:cubicBezTo>
                <a:close/>
                <a:moveTo>
                  <a:pt x="14697" y="2031"/>
                </a:moveTo>
                <a:lnTo>
                  <a:pt x="14698" y="2031"/>
                </a:lnTo>
                <a:cubicBezTo>
                  <a:pt x="14711" y="2033"/>
                  <a:pt x="14721" y="2045"/>
                  <a:pt x="14719" y="2059"/>
                </a:cubicBezTo>
                <a:cubicBezTo>
                  <a:pt x="14718" y="2072"/>
                  <a:pt x="14705" y="2082"/>
                  <a:pt x="14692" y="2081"/>
                </a:cubicBezTo>
                <a:lnTo>
                  <a:pt x="14691" y="2081"/>
                </a:lnTo>
                <a:cubicBezTo>
                  <a:pt x="14678" y="2079"/>
                  <a:pt x="14668" y="2066"/>
                  <a:pt x="14670" y="2053"/>
                </a:cubicBezTo>
                <a:cubicBezTo>
                  <a:pt x="14671" y="2039"/>
                  <a:pt x="14684" y="2029"/>
                  <a:pt x="14697" y="2031"/>
                </a:cubicBezTo>
                <a:close/>
                <a:moveTo>
                  <a:pt x="14797" y="2045"/>
                </a:moveTo>
                <a:lnTo>
                  <a:pt x="14797" y="2045"/>
                </a:lnTo>
                <a:cubicBezTo>
                  <a:pt x="14810" y="2046"/>
                  <a:pt x="14820" y="2059"/>
                  <a:pt x="14818" y="2072"/>
                </a:cubicBezTo>
                <a:cubicBezTo>
                  <a:pt x="14817" y="2086"/>
                  <a:pt x="14804" y="2096"/>
                  <a:pt x="14791" y="2094"/>
                </a:cubicBezTo>
                <a:cubicBezTo>
                  <a:pt x="14777" y="2093"/>
                  <a:pt x="14767" y="2080"/>
                  <a:pt x="14769" y="2066"/>
                </a:cubicBezTo>
                <a:cubicBezTo>
                  <a:pt x="14770" y="2053"/>
                  <a:pt x="14783" y="2043"/>
                  <a:pt x="14797" y="2045"/>
                </a:cubicBezTo>
                <a:close/>
                <a:moveTo>
                  <a:pt x="14896" y="2058"/>
                </a:moveTo>
                <a:lnTo>
                  <a:pt x="14896" y="2058"/>
                </a:lnTo>
                <a:cubicBezTo>
                  <a:pt x="14909" y="2060"/>
                  <a:pt x="14919" y="2072"/>
                  <a:pt x="14918" y="2086"/>
                </a:cubicBezTo>
                <a:cubicBezTo>
                  <a:pt x="14916" y="2100"/>
                  <a:pt x="14903" y="2110"/>
                  <a:pt x="14890" y="2108"/>
                </a:cubicBezTo>
                <a:cubicBezTo>
                  <a:pt x="14876" y="2106"/>
                  <a:pt x="14866" y="2094"/>
                  <a:pt x="14868" y="2080"/>
                </a:cubicBezTo>
                <a:cubicBezTo>
                  <a:pt x="14870" y="2067"/>
                  <a:pt x="14882" y="2057"/>
                  <a:pt x="14896" y="2058"/>
                </a:cubicBezTo>
                <a:close/>
                <a:moveTo>
                  <a:pt x="14995" y="2072"/>
                </a:moveTo>
                <a:lnTo>
                  <a:pt x="14995" y="2072"/>
                </a:lnTo>
                <a:cubicBezTo>
                  <a:pt x="15009" y="2074"/>
                  <a:pt x="15018" y="2086"/>
                  <a:pt x="15017" y="2100"/>
                </a:cubicBezTo>
                <a:cubicBezTo>
                  <a:pt x="15015" y="2114"/>
                  <a:pt x="15003" y="2123"/>
                  <a:pt x="14989" y="2122"/>
                </a:cubicBezTo>
                <a:cubicBezTo>
                  <a:pt x="14975" y="2120"/>
                  <a:pt x="14965" y="2108"/>
                  <a:pt x="14967" y="2094"/>
                </a:cubicBezTo>
                <a:cubicBezTo>
                  <a:pt x="14969" y="2080"/>
                  <a:pt x="14981" y="2070"/>
                  <a:pt x="14995" y="2072"/>
                </a:cubicBezTo>
                <a:close/>
                <a:moveTo>
                  <a:pt x="15094" y="2086"/>
                </a:moveTo>
                <a:lnTo>
                  <a:pt x="15094" y="2086"/>
                </a:lnTo>
                <a:cubicBezTo>
                  <a:pt x="15108" y="2087"/>
                  <a:pt x="15117" y="2100"/>
                  <a:pt x="15116" y="2114"/>
                </a:cubicBezTo>
                <a:cubicBezTo>
                  <a:pt x="15114" y="2127"/>
                  <a:pt x="15102" y="2137"/>
                  <a:pt x="15088" y="2135"/>
                </a:cubicBezTo>
                <a:cubicBezTo>
                  <a:pt x="15074" y="2134"/>
                  <a:pt x="15064" y="2121"/>
                  <a:pt x="15066" y="2108"/>
                </a:cubicBezTo>
                <a:cubicBezTo>
                  <a:pt x="15068" y="2094"/>
                  <a:pt x="15080" y="2084"/>
                  <a:pt x="15094" y="2086"/>
                </a:cubicBezTo>
                <a:close/>
                <a:moveTo>
                  <a:pt x="15193" y="2100"/>
                </a:moveTo>
                <a:lnTo>
                  <a:pt x="15193" y="2100"/>
                </a:lnTo>
                <a:cubicBezTo>
                  <a:pt x="15207" y="2101"/>
                  <a:pt x="15217" y="2114"/>
                  <a:pt x="15215" y="2127"/>
                </a:cubicBezTo>
                <a:cubicBezTo>
                  <a:pt x="15213" y="2141"/>
                  <a:pt x="15201" y="2151"/>
                  <a:pt x="15187" y="2149"/>
                </a:cubicBezTo>
                <a:cubicBezTo>
                  <a:pt x="15173" y="2147"/>
                  <a:pt x="15164" y="2135"/>
                  <a:pt x="15165" y="2121"/>
                </a:cubicBezTo>
                <a:cubicBezTo>
                  <a:pt x="15167" y="2108"/>
                  <a:pt x="15179" y="2098"/>
                  <a:pt x="15193" y="2100"/>
                </a:cubicBezTo>
                <a:close/>
                <a:moveTo>
                  <a:pt x="15292" y="2113"/>
                </a:moveTo>
                <a:lnTo>
                  <a:pt x="15292" y="2113"/>
                </a:lnTo>
                <a:cubicBezTo>
                  <a:pt x="15306" y="2115"/>
                  <a:pt x="15316" y="2127"/>
                  <a:pt x="15314" y="2141"/>
                </a:cubicBezTo>
                <a:cubicBezTo>
                  <a:pt x="15312" y="2155"/>
                  <a:pt x="15300" y="2165"/>
                  <a:pt x="15286" y="2163"/>
                </a:cubicBezTo>
                <a:cubicBezTo>
                  <a:pt x="15272" y="2161"/>
                  <a:pt x="15263" y="2149"/>
                  <a:pt x="15264" y="2135"/>
                </a:cubicBezTo>
                <a:cubicBezTo>
                  <a:pt x="15266" y="2121"/>
                  <a:pt x="15278" y="2112"/>
                  <a:pt x="15292" y="2113"/>
                </a:cubicBezTo>
                <a:close/>
                <a:moveTo>
                  <a:pt x="15391" y="2127"/>
                </a:moveTo>
                <a:lnTo>
                  <a:pt x="15391" y="2127"/>
                </a:lnTo>
                <a:cubicBezTo>
                  <a:pt x="15405" y="2129"/>
                  <a:pt x="15415" y="2141"/>
                  <a:pt x="15413" y="2155"/>
                </a:cubicBezTo>
                <a:cubicBezTo>
                  <a:pt x="15411" y="2168"/>
                  <a:pt x="15399" y="2178"/>
                  <a:pt x="15385" y="2177"/>
                </a:cubicBezTo>
                <a:cubicBezTo>
                  <a:pt x="15372" y="2175"/>
                  <a:pt x="15362" y="2162"/>
                  <a:pt x="15363" y="2149"/>
                </a:cubicBezTo>
                <a:cubicBezTo>
                  <a:pt x="15365" y="2135"/>
                  <a:pt x="15377" y="2125"/>
                  <a:pt x="15391" y="2127"/>
                </a:cubicBezTo>
                <a:close/>
                <a:moveTo>
                  <a:pt x="15490" y="2141"/>
                </a:moveTo>
                <a:lnTo>
                  <a:pt x="15490" y="2141"/>
                </a:lnTo>
                <a:cubicBezTo>
                  <a:pt x="15504" y="2142"/>
                  <a:pt x="15514" y="2155"/>
                  <a:pt x="15512" y="2168"/>
                </a:cubicBezTo>
                <a:cubicBezTo>
                  <a:pt x="15511" y="2182"/>
                  <a:pt x="15498" y="2192"/>
                  <a:pt x="15484" y="2190"/>
                </a:cubicBezTo>
                <a:cubicBezTo>
                  <a:pt x="15471" y="2189"/>
                  <a:pt x="15461" y="2176"/>
                  <a:pt x="15463" y="2162"/>
                </a:cubicBezTo>
                <a:cubicBezTo>
                  <a:pt x="15464" y="2149"/>
                  <a:pt x="15477" y="2139"/>
                  <a:pt x="15490" y="2141"/>
                </a:cubicBezTo>
                <a:close/>
                <a:moveTo>
                  <a:pt x="15589" y="2154"/>
                </a:moveTo>
                <a:lnTo>
                  <a:pt x="15589" y="2154"/>
                </a:lnTo>
                <a:cubicBezTo>
                  <a:pt x="15603" y="2156"/>
                  <a:pt x="15613" y="2168"/>
                  <a:pt x="15611" y="2182"/>
                </a:cubicBezTo>
                <a:cubicBezTo>
                  <a:pt x="15610" y="2196"/>
                  <a:pt x="15597" y="2206"/>
                  <a:pt x="15584" y="2204"/>
                </a:cubicBezTo>
                <a:lnTo>
                  <a:pt x="15583" y="2204"/>
                </a:lnTo>
                <a:cubicBezTo>
                  <a:pt x="15570" y="2202"/>
                  <a:pt x="15560" y="2190"/>
                  <a:pt x="15562" y="2176"/>
                </a:cubicBezTo>
                <a:cubicBezTo>
                  <a:pt x="15563" y="2162"/>
                  <a:pt x="15576" y="2153"/>
                  <a:pt x="15589" y="2154"/>
                </a:cubicBezTo>
                <a:close/>
                <a:moveTo>
                  <a:pt x="15689" y="2168"/>
                </a:moveTo>
                <a:lnTo>
                  <a:pt x="15689" y="2168"/>
                </a:lnTo>
                <a:cubicBezTo>
                  <a:pt x="15702" y="2170"/>
                  <a:pt x="15712" y="2182"/>
                  <a:pt x="15710" y="2196"/>
                </a:cubicBezTo>
                <a:cubicBezTo>
                  <a:pt x="15709" y="2210"/>
                  <a:pt x="15696" y="2219"/>
                  <a:pt x="15683" y="2218"/>
                </a:cubicBezTo>
                <a:cubicBezTo>
                  <a:pt x="15669" y="2216"/>
                  <a:pt x="15659" y="2204"/>
                  <a:pt x="15661" y="2190"/>
                </a:cubicBezTo>
                <a:cubicBezTo>
                  <a:pt x="15662" y="2176"/>
                  <a:pt x="15675" y="2166"/>
                  <a:pt x="15689" y="2168"/>
                </a:cubicBezTo>
                <a:close/>
                <a:moveTo>
                  <a:pt x="15788" y="2182"/>
                </a:moveTo>
                <a:lnTo>
                  <a:pt x="15788" y="2182"/>
                </a:lnTo>
                <a:cubicBezTo>
                  <a:pt x="15801" y="2183"/>
                  <a:pt x="15811" y="2196"/>
                  <a:pt x="15810" y="2210"/>
                </a:cubicBezTo>
                <a:cubicBezTo>
                  <a:pt x="15808" y="2223"/>
                  <a:pt x="15795" y="2233"/>
                  <a:pt x="15782" y="2231"/>
                </a:cubicBezTo>
                <a:cubicBezTo>
                  <a:pt x="15768" y="2230"/>
                  <a:pt x="15758" y="2217"/>
                  <a:pt x="15760" y="2204"/>
                </a:cubicBezTo>
                <a:cubicBezTo>
                  <a:pt x="15761" y="2190"/>
                  <a:pt x="15774" y="2180"/>
                  <a:pt x="15788" y="2182"/>
                </a:cubicBezTo>
                <a:close/>
                <a:moveTo>
                  <a:pt x="15887" y="2195"/>
                </a:moveTo>
                <a:lnTo>
                  <a:pt x="15887" y="2195"/>
                </a:lnTo>
                <a:cubicBezTo>
                  <a:pt x="15900" y="2197"/>
                  <a:pt x="15910" y="2210"/>
                  <a:pt x="15909" y="2223"/>
                </a:cubicBezTo>
                <a:cubicBezTo>
                  <a:pt x="15907" y="2237"/>
                  <a:pt x="15895" y="2247"/>
                  <a:pt x="15881" y="2245"/>
                </a:cubicBezTo>
                <a:cubicBezTo>
                  <a:pt x="15867" y="2243"/>
                  <a:pt x="15857" y="2231"/>
                  <a:pt x="15859" y="2217"/>
                </a:cubicBezTo>
                <a:cubicBezTo>
                  <a:pt x="15861" y="2204"/>
                  <a:pt x="15873" y="2194"/>
                  <a:pt x="15887" y="2195"/>
                </a:cubicBezTo>
                <a:close/>
                <a:moveTo>
                  <a:pt x="15986" y="2209"/>
                </a:moveTo>
                <a:lnTo>
                  <a:pt x="15986" y="2209"/>
                </a:lnTo>
                <a:cubicBezTo>
                  <a:pt x="16000" y="2211"/>
                  <a:pt x="16009" y="2223"/>
                  <a:pt x="16008" y="2237"/>
                </a:cubicBezTo>
                <a:cubicBezTo>
                  <a:pt x="16006" y="2251"/>
                  <a:pt x="15994" y="2260"/>
                  <a:pt x="15980" y="2259"/>
                </a:cubicBezTo>
                <a:cubicBezTo>
                  <a:pt x="15966" y="2257"/>
                  <a:pt x="15956" y="2245"/>
                  <a:pt x="15958" y="2231"/>
                </a:cubicBezTo>
                <a:cubicBezTo>
                  <a:pt x="15960" y="2217"/>
                  <a:pt x="15972" y="2208"/>
                  <a:pt x="15986" y="2209"/>
                </a:cubicBezTo>
                <a:close/>
                <a:moveTo>
                  <a:pt x="16085" y="2223"/>
                </a:moveTo>
                <a:lnTo>
                  <a:pt x="16085" y="2223"/>
                </a:lnTo>
                <a:cubicBezTo>
                  <a:pt x="16099" y="2225"/>
                  <a:pt x="16108" y="2237"/>
                  <a:pt x="16107" y="2251"/>
                </a:cubicBezTo>
                <a:cubicBezTo>
                  <a:pt x="16105" y="2264"/>
                  <a:pt x="16093" y="2274"/>
                  <a:pt x="16079" y="2273"/>
                </a:cubicBezTo>
                <a:cubicBezTo>
                  <a:pt x="16065" y="2271"/>
                  <a:pt x="16056" y="2258"/>
                  <a:pt x="16057" y="2245"/>
                </a:cubicBezTo>
                <a:cubicBezTo>
                  <a:pt x="16059" y="2231"/>
                  <a:pt x="16071" y="2221"/>
                  <a:pt x="16085" y="2223"/>
                </a:cubicBezTo>
                <a:close/>
                <a:moveTo>
                  <a:pt x="16184" y="2237"/>
                </a:moveTo>
                <a:lnTo>
                  <a:pt x="16184" y="2237"/>
                </a:lnTo>
                <a:cubicBezTo>
                  <a:pt x="16198" y="2238"/>
                  <a:pt x="16208" y="2251"/>
                  <a:pt x="16206" y="2264"/>
                </a:cubicBezTo>
                <a:cubicBezTo>
                  <a:pt x="16204" y="2278"/>
                  <a:pt x="16192" y="2288"/>
                  <a:pt x="16178" y="2286"/>
                </a:cubicBezTo>
                <a:cubicBezTo>
                  <a:pt x="16164" y="2285"/>
                  <a:pt x="16155" y="2272"/>
                  <a:pt x="16156" y="2258"/>
                </a:cubicBezTo>
                <a:cubicBezTo>
                  <a:pt x="16158" y="2245"/>
                  <a:pt x="16170" y="2235"/>
                  <a:pt x="16184" y="2237"/>
                </a:cubicBezTo>
                <a:close/>
                <a:moveTo>
                  <a:pt x="16283" y="2250"/>
                </a:moveTo>
                <a:lnTo>
                  <a:pt x="16283" y="2250"/>
                </a:lnTo>
                <a:cubicBezTo>
                  <a:pt x="16297" y="2252"/>
                  <a:pt x="16307" y="2264"/>
                  <a:pt x="16305" y="2278"/>
                </a:cubicBezTo>
                <a:cubicBezTo>
                  <a:pt x="16303" y="2292"/>
                  <a:pt x="16291" y="2302"/>
                  <a:pt x="16277" y="2300"/>
                </a:cubicBezTo>
                <a:cubicBezTo>
                  <a:pt x="16264" y="2298"/>
                  <a:pt x="16254" y="2286"/>
                  <a:pt x="16255" y="2272"/>
                </a:cubicBezTo>
                <a:cubicBezTo>
                  <a:pt x="16257" y="2258"/>
                  <a:pt x="16269" y="2249"/>
                  <a:pt x="16283" y="2250"/>
                </a:cubicBezTo>
                <a:close/>
                <a:moveTo>
                  <a:pt x="16382" y="2264"/>
                </a:moveTo>
                <a:lnTo>
                  <a:pt x="16382" y="2264"/>
                </a:lnTo>
                <a:cubicBezTo>
                  <a:pt x="16396" y="2266"/>
                  <a:pt x="16406" y="2278"/>
                  <a:pt x="16404" y="2292"/>
                </a:cubicBezTo>
                <a:cubicBezTo>
                  <a:pt x="16403" y="2306"/>
                  <a:pt x="16390" y="2315"/>
                  <a:pt x="16376" y="2314"/>
                </a:cubicBezTo>
                <a:cubicBezTo>
                  <a:pt x="16363" y="2312"/>
                  <a:pt x="16353" y="2300"/>
                  <a:pt x="16354" y="2286"/>
                </a:cubicBezTo>
                <a:cubicBezTo>
                  <a:pt x="16356" y="2272"/>
                  <a:pt x="16369" y="2262"/>
                  <a:pt x="16382" y="2264"/>
                </a:cubicBezTo>
                <a:close/>
                <a:moveTo>
                  <a:pt x="16481" y="2278"/>
                </a:moveTo>
                <a:lnTo>
                  <a:pt x="16481" y="2278"/>
                </a:lnTo>
                <a:cubicBezTo>
                  <a:pt x="16495" y="2279"/>
                  <a:pt x="16505" y="2292"/>
                  <a:pt x="16503" y="2306"/>
                </a:cubicBezTo>
                <a:cubicBezTo>
                  <a:pt x="16502" y="2319"/>
                  <a:pt x="16489" y="2329"/>
                  <a:pt x="16475" y="2327"/>
                </a:cubicBezTo>
                <a:cubicBezTo>
                  <a:pt x="16462" y="2326"/>
                  <a:pt x="16452" y="2313"/>
                  <a:pt x="16454" y="2300"/>
                </a:cubicBezTo>
                <a:cubicBezTo>
                  <a:pt x="16455" y="2286"/>
                  <a:pt x="16468" y="2276"/>
                  <a:pt x="16481" y="2278"/>
                </a:cubicBezTo>
                <a:close/>
                <a:moveTo>
                  <a:pt x="16580" y="2291"/>
                </a:moveTo>
                <a:lnTo>
                  <a:pt x="16581" y="2291"/>
                </a:lnTo>
                <a:cubicBezTo>
                  <a:pt x="16594" y="2293"/>
                  <a:pt x="16604" y="2306"/>
                  <a:pt x="16602" y="2319"/>
                </a:cubicBezTo>
                <a:cubicBezTo>
                  <a:pt x="16601" y="2333"/>
                  <a:pt x="16588" y="2343"/>
                  <a:pt x="16575" y="2341"/>
                </a:cubicBezTo>
                <a:cubicBezTo>
                  <a:pt x="16561" y="2339"/>
                  <a:pt x="16551" y="2327"/>
                  <a:pt x="16553" y="2313"/>
                </a:cubicBezTo>
                <a:cubicBezTo>
                  <a:pt x="16554" y="2300"/>
                  <a:pt x="16567" y="2290"/>
                  <a:pt x="16580" y="2291"/>
                </a:cubicBezTo>
                <a:close/>
                <a:moveTo>
                  <a:pt x="16680" y="2305"/>
                </a:moveTo>
                <a:lnTo>
                  <a:pt x="16680" y="2305"/>
                </a:lnTo>
                <a:cubicBezTo>
                  <a:pt x="16693" y="2307"/>
                  <a:pt x="16703" y="2319"/>
                  <a:pt x="16701" y="2333"/>
                </a:cubicBezTo>
                <a:cubicBezTo>
                  <a:pt x="16700" y="2347"/>
                  <a:pt x="16687" y="2356"/>
                  <a:pt x="16674" y="2355"/>
                </a:cubicBezTo>
                <a:cubicBezTo>
                  <a:pt x="16660" y="2353"/>
                  <a:pt x="16650" y="2341"/>
                  <a:pt x="16652" y="2327"/>
                </a:cubicBezTo>
                <a:cubicBezTo>
                  <a:pt x="16653" y="2313"/>
                  <a:pt x="16666" y="2304"/>
                  <a:pt x="16680" y="2305"/>
                </a:cubicBezTo>
                <a:close/>
                <a:moveTo>
                  <a:pt x="16779" y="2319"/>
                </a:moveTo>
                <a:lnTo>
                  <a:pt x="16779" y="2319"/>
                </a:lnTo>
                <a:cubicBezTo>
                  <a:pt x="16792" y="2321"/>
                  <a:pt x="16802" y="2333"/>
                  <a:pt x="16801" y="2347"/>
                </a:cubicBezTo>
                <a:cubicBezTo>
                  <a:pt x="16799" y="2360"/>
                  <a:pt x="16787" y="2370"/>
                  <a:pt x="16773" y="2369"/>
                </a:cubicBezTo>
                <a:cubicBezTo>
                  <a:pt x="16759" y="2367"/>
                  <a:pt x="16749" y="2354"/>
                  <a:pt x="16751" y="2341"/>
                </a:cubicBezTo>
                <a:cubicBezTo>
                  <a:pt x="16753" y="2327"/>
                  <a:pt x="16765" y="2317"/>
                  <a:pt x="16779" y="2319"/>
                </a:cubicBezTo>
                <a:close/>
                <a:moveTo>
                  <a:pt x="16878" y="2333"/>
                </a:moveTo>
                <a:lnTo>
                  <a:pt x="16878" y="2333"/>
                </a:lnTo>
                <a:cubicBezTo>
                  <a:pt x="16892" y="2334"/>
                  <a:pt x="16901" y="2347"/>
                  <a:pt x="16900" y="2360"/>
                </a:cubicBezTo>
                <a:cubicBezTo>
                  <a:pt x="16898" y="2374"/>
                  <a:pt x="16886" y="2384"/>
                  <a:pt x="16872" y="2382"/>
                </a:cubicBezTo>
                <a:cubicBezTo>
                  <a:pt x="16858" y="2381"/>
                  <a:pt x="16848" y="2368"/>
                  <a:pt x="16850" y="2354"/>
                </a:cubicBezTo>
                <a:cubicBezTo>
                  <a:pt x="16852" y="2341"/>
                  <a:pt x="16864" y="2331"/>
                  <a:pt x="16878" y="2333"/>
                </a:cubicBezTo>
                <a:close/>
                <a:moveTo>
                  <a:pt x="16977" y="2346"/>
                </a:moveTo>
                <a:lnTo>
                  <a:pt x="16977" y="2346"/>
                </a:lnTo>
                <a:cubicBezTo>
                  <a:pt x="16991" y="2348"/>
                  <a:pt x="17000" y="2360"/>
                  <a:pt x="16999" y="2374"/>
                </a:cubicBezTo>
                <a:cubicBezTo>
                  <a:pt x="16997" y="2388"/>
                  <a:pt x="16985" y="2398"/>
                  <a:pt x="16971" y="2396"/>
                </a:cubicBezTo>
                <a:cubicBezTo>
                  <a:pt x="16957" y="2394"/>
                  <a:pt x="16947" y="2382"/>
                  <a:pt x="16949" y="2368"/>
                </a:cubicBezTo>
                <a:cubicBezTo>
                  <a:pt x="16951" y="2354"/>
                  <a:pt x="16963" y="2345"/>
                  <a:pt x="16977" y="2346"/>
                </a:cubicBezTo>
                <a:close/>
                <a:moveTo>
                  <a:pt x="17076" y="2360"/>
                </a:moveTo>
                <a:lnTo>
                  <a:pt x="17076" y="2360"/>
                </a:lnTo>
                <a:cubicBezTo>
                  <a:pt x="17090" y="2362"/>
                  <a:pt x="17100" y="2374"/>
                  <a:pt x="17098" y="2388"/>
                </a:cubicBezTo>
                <a:cubicBezTo>
                  <a:pt x="17096" y="2402"/>
                  <a:pt x="17084" y="2411"/>
                  <a:pt x="17070" y="2410"/>
                </a:cubicBezTo>
                <a:cubicBezTo>
                  <a:pt x="17056" y="2408"/>
                  <a:pt x="17047" y="2396"/>
                  <a:pt x="17048" y="2382"/>
                </a:cubicBezTo>
                <a:cubicBezTo>
                  <a:pt x="17050" y="2368"/>
                  <a:pt x="17062" y="2358"/>
                  <a:pt x="17076" y="2360"/>
                </a:cubicBezTo>
                <a:close/>
                <a:moveTo>
                  <a:pt x="17175" y="2374"/>
                </a:moveTo>
                <a:lnTo>
                  <a:pt x="17175" y="2374"/>
                </a:lnTo>
                <a:cubicBezTo>
                  <a:pt x="17189" y="2375"/>
                  <a:pt x="17199" y="2388"/>
                  <a:pt x="17197" y="2402"/>
                </a:cubicBezTo>
                <a:cubicBezTo>
                  <a:pt x="17195" y="2415"/>
                  <a:pt x="17183" y="2425"/>
                  <a:pt x="17169" y="2423"/>
                </a:cubicBezTo>
                <a:cubicBezTo>
                  <a:pt x="17155" y="2422"/>
                  <a:pt x="17146" y="2409"/>
                  <a:pt x="17147" y="2396"/>
                </a:cubicBezTo>
                <a:cubicBezTo>
                  <a:pt x="17149" y="2382"/>
                  <a:pt x="17161" y="2372"/>
                  <a:pt x="17175" y="2374"/>
                </a:cubicBezTo>
                <a:close/>
                <a:moveTo>
                  <a:pt x="17274" y="2387"/>
                </a:moveTo>
                <a:lnTo>
                  <a:pt x="17274" y="2387"/>
                </a:lnTo>
                <a:cubicBezTo>
                  <a:pt x="17288" y="2389"/>
                  <a:pt x="17298" y="2402"/>
                  <a:pt x="17296" y="2415"/>
                </a:cubicBezTo>
                <a:cubicBezTo>
                  <a:pt x="17294" y="2429"/>
                  <a:pt x="17282" y="2439"/>
                  <a:pt x="17268" y="2437"/>
                </a:cubicBezTo>
                <a:cubicBezTo>
                  <a:pt x="17255" y="2435"/>
                  <a:pt x="17245" y="2423"/>
                  <a:pt x="17246" y="2409"/>
                </a:cubicBezTo>
                <a:cubicBezTo>
                  <a:pt x="17248" y="2396"/>
                  <a:pt x="17261" y="2386"/>
                  <a:pt x="17274" y="2387"/>
                </a:cubicBezTo>
                <a:close/>
                <a:moveTo>
                  <a:pt x="17373" y="2401"/>
                </a:moveTo>
                <a:lnTo>
                  <a:pt x="17373" y="2401"/>
                </a:lnTo>
                <a:cubicBezTo>
                  <a:pt x="17387" y="2403"/>
                  <a:pt x="17397" y="2415"/>
                  <a:pt x="17395" y="2429"/>
                </a:cubicBezTo>
                <a:cubicBezTo>
                  <a:pt x="17394" y="2443"/>
                  <a:pt x="17381" y="2452"/>
                  <a:pt x="17367" y="2451"/>
                </a:cubicBezTo>
                <a:cubicBezTo>
                  <a:pt x="17354" y="2449"/>
                  <a:pt x="17344" y="2437"/>
                  <a:pt x="17346" y="2423"/>
                </a:cubicBezTo>
                <a:cubicBezTo>
                  <a:pt x="17347" y="2409"/>
                  <a:pt x="17360" y="2399"/>
                  <a:pt x="17373" y="2401"/>
                </a:cubicBezTo>
                <a:close/>
                <a:moveTo>
                  <a:pt x="17472" y="2415"/>
                </a:moveTo>
                <a:lnTo>
                  <a:pt x="17473" y="2415"/>
                </a:lnTo>
                <a:cubicBezTo>
                  <a:pt x="17486" y="2417"/>
                  <a:pt x="17496" y="2429"/>
                  <a:pt x="17494" y="2443"/>
                </a:cubicBezTo>
                <a:cubicBezTo>
                  <a:pt x="17493" y="2456"/>
                  <a:pt x="17480" y="2466"/>
                  <a:pt x="17467" y="2465"/>
                </a:cubicBezTo>
                <a:lnTo>
                  <a:pt x="17467" y="2464"/>
                </a:lnTo>
                <a:cubicBezTo>
                  <a:pt x="17453" y="2463"/>
                  <a:pt x="17443" y="2450"/>
                  <a:pt x="17445" y="2437"/>
                </a:cubicBezTo>
                <a:cubicBezTo>
                  <a:pt x="17446" y="2423"/>
                  <a:pt x="17459" y="2413"/>
                  <a:pt x="17472" y="2415"/>
                </a:cubicBezTo>
                <a:close/>
                <a:moveTo>
                  <a:pt x="17572" y="2429"/>
                </a:moveTo>
                <a:lnTo>
                  <a:pt x="17572" y="2429"/>
                </a:lnTo>
                <a:cubicBezTo>
                  <a:pt x="17585" y="2430"/>
                  <a:pt x="17595" y="2443"/>
                  <a:pt x="17593" y="2456"/>
                </a:cubicBezTo>
                <a:cubicBezTo>
                  <a:pt x="17592" y="2470"/>
                  <a:pt x="17579" y="2480"/>
                  <a:pt x="17566" y="2478"/>
                </a:cubicBezTo>
                <a:cubicBezTo>
                  <a:pt x="17552" y="2477"/>
                  <a:pt x="17542" y="2464"/>
                  <a:pt x="17544" y="2450"/>
                </a:cubicBezTo>
                <a:cubicBezTo>
                  <a:pt x="17545" y="2437"/>
                  <a:pt x="17558" y="2427"/>
                  <a:pt x="17572" y="2429"/>
                </a:cubicBezTo>
                <a:close/>
                <a:moveTo>
                  <a:pt x="17671" y="2442"/>
                </a:moveTo>
                <a:lnTo>
                  <a:pt x="17671" y="2442"/>
                </a:lnTo>
                <a:cubicBezTo>
                  <a:pt x="17684" y="2444"/>
                  <a:pt x="17694" y="2456"/>
                  <a:pt x="17693" y="2470"/>
                </a:cubicBezTo>
                <a:cubicBezTo>
                  <a:pt x="17691" y="2484"/>
                  <a:pt x="17678" y="2494"/>
                  <a:pt x="17665" y="2492"/>
                </a:cubicBezTo>
                <a:cubicBezTo>
                  <a:pt x="17651" y="2490"/>
                  <a:pt x="17641" y="2478"/>
                  <a:pt x="17643" y="2464"/>
                </a:cubicBezTo>
                <a:cubicBezTo>
                  <a:pt x="17645" y="2450"/>
                  <a:pt x="17657" y="2441"/>
                  <a:pt x="17671" y="2442"/>
                </a:cubicBezTo>
                <a:close/>
                <a:moveTo>
                  <a:pt x="17770" y="2456"/>
                </a:moveTo>
                <a:lnTo>
                  <a:pt x="17770" y="2456"/>
                </a:lnTo>
                <a:cubicBezTo>
                  <a:pt x="17784" y="2458"/>
                  <a:pt x="17793" y="2470"/>
                  <a:pt x="17792" y="2484"/>
                </a:cubicBezTo>
                <a:cubicBezTo>
                  <a:pt x="17790" y="2497"/>
                  <a:pt x="17778" y="2507"/>
                  <a:pt x="17764" y="2506"/>
                </a:cubicBezTo>
                <a:cubicBezTo>
                  <a:pt x="17750" y="2504"/>
                  <a:pt x="17740" y="2492"/>
                  <a:pt x="17742" y="2478"/>
                </a:cubicBezTo>
                <a:cubicBezTo>
                  <a:pt x="17744" y="2464"/>
                  <a:pt x="17756" y="2454"/>
                  <a:pt x="17770" y="2456"/>
                </a:cubicBezTo>
                <a:close/>
                <a:moveTo>
                  <a:pt x="17869" y="2470"/>
                </a:moveTo>
                <a:lnTo>
                  <a:pt x="17869" y="2470"/>
                </a:lnTo>
                <a:cubicBezTo>
                  <a:pt x="17883" y="2471"/>
                  <a:pt x="17892" y="2484"/>
                  <a:pt x="17891" y="2498"/>
                </a:cubicBezTo>
                <a:cubicBezTo>
                  <a:pt x="17889" y="2511"/>
                  <a:pt x="17877" y="2521"/>
                  <a:pt x="17863" y="2519"/>
                </a:cubicBezTo>
                <a:cubicBezTo>
                  <a:pt x="17849" y="2518"/>
                  <a:pt x="17839" y="2505"/>
                  <a:pt x="17841" y="2492"/>
                </a:cubicBezTo>
                <a:cubicBezTo>
                  <a:pt x="17843" y="2478"/>
                  <a:pt x="17855" y="2468"/>
                  <a:pt x="17869" y="2470"/>
                </a:cubicBezTo>
                <a:close/>
                <a:moveTo>
                  <a:pt x="17968" y="2483"/>
                </a:moveTo>
                <a:lnTo>
                  <a:pt x="17968" y="2483"/>
                </a:lnTo>
                <a:cubicBezTo>
                  <a:pt x="17982" y="2485"/>
                  <a:pt x="17992" y="2498"/>
                  <a:pt x="17990" y="2511"/>
                </a:cubicBezTo>
                <a:cubicBezTo>
                  <a:pt x="17988" y="2525"/>
                  <a:pt x="17976" y="2535"/>
                  <a:pt x="17962" y="2533"/>
                </a:cubicBezTo>
                <a:cubicBezTo>
                  <a:pt x="17948" y="2531"/>
                  <a:pt x="17939" y="2519"/>
                  <a:pt x="17940" y="2505"/>
                </a:cubicBezTo>
                <a:cubicBezTo>
                  <a:pt x="17942" y="2492"/>
                  <a:pt x="17954" y="2482"/>
                  <a:pt x="17968" y="2483"/>
                </a:cubicBezTo>
                <a:close/>
                <a:moveTo>
                  <a:pt x="18067" y="2497"/>
                </a:moveTo>
                <a:lnTo>
                  <a:pt x="18067" y="2497"/>
                </a:lnTo>
                <a:cubicBezTo>
                  <a:pt x="18081" y="2499"/>
                  <a:pt x="18091" y="2511"/>
                  <a:pt x="18089" y="2525"/>
                </a:cubicBezTo>
                <a:cubicBezTo>
                  <a:pt x="18087" y="2539"/>
                  <a:pt x="18075" y="2548"/>
                  <a:pt x="18061" y="2547"/>
                </a:cubicBezTo>
                <a:cubicBezTo>
                  <a:pt x="18047" y="2545"/>
                  <a:pt x="18038" y="2533"/>
                  <a:pt x="18039" y="2519"/>
                </a:cubicBezTo>
                <a:cubicBezTo>
                  <a:pt x="18041" y="2505"/>
                  <a:pt x="18053" y="2495"/>
                  <a:pt x="18067" y="2497"/>
                </a:cubicBezTo>
                <a:close/>
                <a:moveTo>
                  <a:pt x="18166" y="2511"/>
                </a:moveTo>
                <a:lnTo>
                  <a:pt x="18166" y="2511"/>
                </a:lnTo>
                <a:cubicBezTo>
                  <a:pt x="18180" y="2512"/>
                  <a:pt x="18190" y="2525"/>
                  <a:pt x="18188" y="2539"/>
                </a:cubicBezTo>
                <a:cubicBezTo>
                  <a:pt x="18186" y="2552"/>
                  <a:pt x="18174" y="2562"/>
                  <a:pt x="18160" y="2560"/>
                </a:cubicBezTo>
                <a:cubicBezTo>
                  <a:pt x="18147" y="2559"/>
                  <a:pt x="18137" y="2546"/>
                  <a:pt x="18138" y="2533"/>
                </a:cubicBezTo>
                <a:cubicBezTo>
                  <a:pt x="18140" y="2519"/>
                  <a:pt x="18153" y="2509"/>
                  <a:pt x="18166" y="2511"/>
                </a:cubicBezTo>
                <a:close/>
                <a:moveTo>
                  <a:pt x="18265" y="2525"/>
                </a:moveTo>
                <a:lnTo>
                  <a:pt x="18265" y="2525"/>
                </a:lnTo>
                <a:cubicBezTo>
                  <a:pt x="18279" y="2526"/>
                  <a:pt x="18289" y="2539"/>
                  <a:pt x="18287" y="2552"/>
                </a:cubicBezTo>
                <a:cubicBezTo>
                  <a:pt x="18286" y="2566"/>
                  <a:pt x="18273" y="2576"/>
                  <a:pt x="18259" y="2574"/>
                </a:cubicBezTo>
                <a:cubicBezTo>
                  <a:pt x="18246" y="2573"/>
                  <a:pt x="18236" y="2560"/>
                  <a:pt x="18238" y="2546"/>
                </a:cubicBezTo>
                <a:cubicBezTo>
                  <a:pt x="18239" y="2533"/>
                  <a:pt x="18252" y="2523"/>
                  <a:pt x="18265" y="2525"/>
                </a:cubicBezTo>
                <a:close/>
                <a:moveTo>
                  <a:pt x="18364" y="2538"/>
                </a:moveTo>
                <a:lnTo>
                  <a:pt x="18364" y="2538"/>
                </a:lnTo>
                <a:cubicBezTo>
                  <a:pt x="18378" y="2540"/>
                  <a:pt x="18388" y="2552"/>
                  <a:pt x="18386" y="2566"/>
                </a:cubicBezTo>
                <a:cubicBezTo>
                  <a:pt x="18385" y="2580"/>
                  <a:pt x="18372" y="2590"/>
                  <a:pt x="18359" y="2588"/>
                </a:cubicBezTo>
                <a:lnTo>
                  <a:pt x="18358" y="2588"/>
                </a:lnTo>
                <a:cubicBezTo>
                  <a:pt x="18345" y="2586"/>
                  <a:pt x="18335" y="2574"/>
                  <a:pt x="18337" y="2560"/>
                </a:cubicBezTo>
                <a:cubicBezTo>
                  <a:pt x="18338" y="2546"/>
                  <a:pt x="18351" y="2537"/>
                  <a:pt x="18364" y="2538"/>
                </a:cubicBezTo>
                <a:close/>
                <a:moveTo>
                  <a:pt x="18464" y="2552"/>
                </a:moveTo>
                <a:lnTo>
                  <a:pt x="18464" y="2552"/>
                </a:lnTo>
                <a:cubicBezTo>
                  <a:pt x="18477" y="2554"/>
                  <a:pt x="18487" y="2566"/>
                  <a:pt x="18485" y="2580"/>
                </a:cubicBezTo>
                <a:cubicBezTo>
                  <a:pt x="18484" y="2593"/>
                  <a:pt x="18471" y="2603"/>
                  <a:pt x="18458" y="2602"/>
                </a:cubicBezTo>
                <a:cubicBezTo>
                  <a:pt x="18444" y="2600"/>
                  <a:pt x="18434" y="2588"/>
                  <a:pt x="18436" y="2574"/>
                </a:cubicBezTo>
                <a:cubicBezTo>
                  <a:pt x="18437" y="2560"/>
                  <a:pt x="18450" y="2550"/>
                  <a:pt x="18464" y="2552"/>
                </a:cubicBezTo>
                <a:close/>
                <a:moveTo>
                  <a:pt x="18563" y="2566"/>
                </a:moveTo>
                <a:lnTo>
                  <a:pt x="18563" y="2566"/>
                </a:lnTo>
                <a:cubicBezTo>
                  <a:pt x="18576" y="2567"/>
                  <a:pt x="18586" y="2580"/>
                  <a:pt x="18585" y="2593"/>
                </a:cubicBezTo>
                <a:cubicBezTo>
                  <a:pt x="18583" y="2607"/>
                  <a:pt x="18570" y="2617"/>
                  <a:pt x="18557" y="2615"/>
                </a:cubicBezTo>
                <a:cubicBezTo>
                  <a:pt x="18543" y="2614"/>
                  <a:pt x="18533" y="2601"/>
                  <a:pt x="18535" y="2588"/>
                </a:cubicBezTo>
                <a:cubicBezTo>
                  <a:pt x="18537" y="2574"/>
                  <a:pt x="18549" y="2564"/>
                  <a:pt x="18563" y="2566"/>
                </a:cubicBezTo>
                <a:close/>
                <a:moveTo>
                  <a:pt x="18662" y="2579"/>
                </a:moveTo>
                <a:lnTo>
                  <a:pt x="18662" y="2579"/>
                </a:lnTo>
                <a:cubicBezTo>
                  <a:pt x="18676" y="2581"/>
                  <a:pt x="18685" y="2593"/>
                  <a:pt x="18684" y="2607"/>
                </a:cubicBezTo>
                <a:cubicBezTo>
                  <a:pt x="18682" y="2621"/>
                  <a:pt x="18670" y="2631"/>
                  <a:pt x="18656" y="2629"/>
                </a:cubicBezTo>
                <a:cubicBezTo>
                  <a:pt x="18642" y="2627"/>
                  <a:pt x="18632" y="2615"/>
                  <a:pt x="18634" y="2601"/>
                </a:cubicBezTo>
                <a:cubicBezTo>
                  <a:pt x="18636" y="2588"/>
                  <a:pt x="18648" y="2578"/>
                  <a:pt x="18662" y="2579"/>
                </a:cubicBezTo>
                <a:close/>
                <a:moveTo>
                  <a:pt x="18761" y="2593"/>
                </a:moveTo>
                <a:lnTo>
                  <a:pt x="18761" y="2593"/>
                </a:lnTo>
                <a:cubicBezTo>
                  <a:pt x="18775" y="2595"/>
                  <a:pt x="18784" y="2607"/>
                  <a:pt x="18783" y="2621"/>
                </a:cubicBezTo>
                <a:cubicBezTo>
                  <a:pt x="18781" y="2635"/>
                  <a:pt x="18769" y="2644"/>
                  <a:pt x="18755" y="2643"/>
                </a:cubicBezTo>
                <a:cubicBezTo>
                  <a:pt x="18741" y="2641"/>
                  <a:pt x="18731" y="2629"/>
                  <a:pt x="18733" y="2615"/>
                </a:cubicBezTo>
                <a:cubicBezTo>
                  <a:pt x="18735" y="2601"/>
                  <a:pt x="18747" y="2591"/>
                  <a:pt x="18761" y="2593"/>
                </a:cubicBezTo>
                <a:close/>
                <a:moveTo>
                  <a:pt x="18860" y="2607"/>
                </a:moveTo>
                <a:lnTo>
                  <a:pt x="18860" y="2607"/>
                </a:lnTo>
                <a:cubicBezTo>
                  <a:pt x="18874" y="2608"/>
                  <a:pt x="18884" y="2621"/>
                  <a:pt x="18882" y="2635"/>
                </a:cubicBezTo>
                <a:cubicBezTo>
                  <a:pt x="18880" y="2648"/>
                  <a:pt x="18868" y="2658"/>
                  <a:pt x="18854" y="2656"/>
                </a:cubicBezTo>
                <a:cubicBezTo>
                  <a:pt x="18840" y="2655"/>
                  <a:pt x="18831" y="2642"/>
                  <a:pt x="18832" y="2629"/>
                </a:cubicBezTo>
                <a:cubicBezTo>
                  <a:pt x="18834" y="2615"/>
                  <a:pt x="18846" y="2605"/>
                  <a:pt x="18860" y="2607"/>
                </a:cubicBezTo>
                <a:close/>
                <a:moveTo>
                  <a:pt x="18959" y="2621"/>
                </a:moveTo>
                <a:lnTo>
                  <a:pt x="18959" y="2621"/>
                </a:lnTo>
                <a:cubicBezTo>
                  <a:pt x="18973" y="2622"/>
                  <a:pt x="18983" y="2635"/>
                  <a:pt x="18981" y="2648"/>
                </a:cubicBezTo>
                <a:cubicBezTo>
                  <a:pt x="18979" y="2662"/>
                  <a:pt x="18967" y="2672"/>
                  <a:pt x="18953" y="2670"/>
                </a:cubicBezTo>
                <a:cubicBezTo>
                  <a:pt x="18939" y="2669"/>
                  <a:pt x="18930" y="2656"/>
                  <a:pt x="18931" y="2642"/>
                </a:cubicBezTo>
                <a:cubicBezTo>
                  <a:pt x="18933" y="2629"/>
                  <a:pt x="18945" y="2619"/>
                  <a:pt x="18959" y="2621"/>
                </a:cubicBezTo>
                <a:close/>
                <a:moveTo>
                  <a:pt x="19058" y="2634"/>
                </a:moveTo>
                <a:lnTo>
                  <a:pt x="19058" y="2634"/>
                </a:lnTo>
                <a:cubicBezTo>
                  <a:pt x="19072" y="2636"/>
                  <a:pt x="19082" y="2648"/>
                  <a:pt x="19080" y="2662"/>
                </a:cubicBezTo>
                <a:cubicBezTo>
                  <a:pt x="19078" y="2676"/>
                  <a:pt x="19066" y="2686"/>
                  <a:pt x="19052" y="2684"/>
                </a:cubicBezTo>
                <a:cubicBezTo>
                  <a:pt x="19039" y="2682"/>
                  <a:pt x="19029" y="2670"/>
                  <a:pt x="19030" y="2656"/>
                </a:cubicBezTo>
                <a:cubicBezTo>
                  <a:pt x="19032" y="2642"/>
                  <a:pt x="19045" y="2633"/>
                  <a:pt x="19058" y="2634"/>
                </a:cubicBezTo>
                <a:close/>
                <a:moveTo>
                  <a:pt x="19157" y="2648"/>
                </a:moveTo>
                <a:lnTo>
                  <a:pt x="19157" y="2648"/>
                </a:lnTo>
                <a:cubicBezTo>
                  <a:pt x="19171" y="2650"/>
                  <a:pt x="19181" y="2662"/>
                  <a:pt x="19179" y="2676"/>
                </a:cubicBezTo>
                <a:cubicBezTo>
                  <a:pt x="19178" y="2689"/>
                  <a:pt x="19165" y="2699"/>
                  <a:pt x="19151" y="2698"/>
                </a:cubicBezTo>
                <a:cubicBezTo>
                  <a:pt x="19138" y="2696"/>
                  <a:pt x="19128" y="2684"/>
                  <a:pt x="19130" y="2670"/>
                </a:cubicBezTo>
                <a:cubicBezTo>
                  <a:pt x="19131" y="2656"/>
                  <a:pt x="19144" y="2646"/>
                  <a:pt x="19157" y="2648"/>
                </a:cubicBezTo>
                <a:close/>
                <a:moveTo>
                  <a:pt x="19256" y="2662"/>
                </a:moveTo>
                <a:lnTo>
                  <a:pt x="19256" y="2662"/>
                </a:lnTo>
                <a:cubicBezTo>
                  <a:pt x="19270" y="2663"/>
                  <a:pt x="19280" y="2676"/>
                  <a:pt x="19278" y="2689"/>
                </a:cubicBezTo>
                <a:cubicBezTo>
                  <a:pt x="19277" y="2703"/>
                  <a:pt x="19264" y="2713"/>
                  <a:pt x="19251" y="2711"/>
                </a:cubicBezTo>
                <a:lnTo>
                  <a:pt x="19250" y="2711"/>
                </a:lnTo>
                <a:cubicBezTo>
                  <a:pt x="19237" y="2710"/>
                  <a:pt x="19227" y="2697"/>
                  <a:pt x="19229" y="2684"/>
                </a:cubicBezTo>
                <a:cubicBezTo>
                  <a:pt x="19230" y="2670"/>
                  <a:pt x="19243" y="2660"/>
                  <a:pt x="19256" y="2662"/>
                </a:cubicBezTo>
                <a:close/>
                <a:moveTo>
                  <a:pt x="19356" y="2675"/>
                </a:moveTo>
                <a:lnTo>
                  <a:pt x="19356" y="2675"/>
                </a:lnTo>
                <a:cubicBezTo>
                  <a:pt x="19369" y="2677"/>
                  <a:pt x="19379" y="2689"/>
                  <a:pt x="19377" y="2703"/>
                </a:cubicBezTo>
                <a:cubicBezTo>
                  <a:pt x="19376" y="2717"/>
                  <a:pt x="19363" y="2727"/>
                  <a:pt x="19350" y="2725"/>
                </a:cubicBezTo>
                <a:cubicBezTo>
                  <a:pt x="19336" y="2723"/>
                  <a:pt x="19326" y="2711"/>
                  <a:pt x="19328" y="2697"/>
                </a:cubicBezTo>
                <a:cubicBezTo>
                  <a:pt x="19329" y="2684"/>
                  <a:pt x="19342" y="2674"/>
                  <a:pt x="19356" y="2675"/>
                </a:cubicBezTo>
                <a:close/>
                <a:moveTo>
                  <a:pt x="19455" y="2689"/>
                </a:moveTo>
                <a:lnTo>
                  <a:pt x="19455" y="2689"/>
                </a:lnTo>
                <a:cubicBezTo>
                  <a:pt x="19468" y="2691"/>
                  <a:pt x="19478" y="2703"/>
                  <a:pt x="19477" y="2717"/>
                </a:cubicBezTo>
                <a:cubicBezTo>
                  <a:pt x="19475" y="2731"/>
                  <a:pt x="19462" y="2740"/>
                  <a:pt x="19449" y="2739"/>
                </a:cubicBezTo>
                <a:cubicBezTo>
                  <a:pt x="19435" y="2737"/>
                  <a:pt x="19425" y="2725"/>
                  <a:pt x="19427" y="2711"/>
                </a:cubicBezTo>
                <a:cubicBezTo>
                  <a:pt x="19428" y="2697"/>
                  <a:pt x="19441" y="2687"/>
                  <a:pt x="19455" y="2689"/>
                </a:cubicBezTo>
                <a:close/>
                <a:moveTo>
                  <a:pt x="19554" y="2703"/>
                </a:moveTo>
                <a:lnTo>
                  <a:pt x="19554" y="2703"/>
                </a:lnTo>
                <a:cubicBezTo>
                  <a:pt x="19568" y="2704"/>
                  <a:pt x="19577" y="2717"/>
                  <a:pt x="19576" y="2731"/>
                </a:cubicBezTo>
                <a:cubicBezTo>
                  <a:pt x="19574" y="2744"/>
                  <a:pt x="19562" y="2754"/>
                  <a:pt x="19548" y="2752"/>
                </a:cubicBezTo>
                <a:cubicBezTo>
                  <a:pt x="19534" y="2751"/>
                  <a:pt x="19524" y="2738"/>
                  <a:pt x="19526" y="2725"/>
                </a:cubicBezTo>
                <a:cubicBezTo>
                  <a:pt x="19528" y="2711"/>
                  <a:pt x="19540" y="2701"/>
                  <a:pt x="19554" y="2703"/>
                </a:cubicBezTo>
                <a:close/>
                <a:moveTo>
                  <a:pt x="19653" y="2717"/>
                </a:moveTo>
                <a:lnTo>
                  <a:pt x="19653" y="2717"/>
                </a:lnTo>
                <a:cubicBezTo>
                  <a:pt x="19667" y="2718"/>
                  <a:pt x="19676" y="2731"/>
                  <a:pt x="19675" y="2744"/>
                </a:cubicBezTo>
                <a:cubicBezTo>
                  <a:pt x="19673" y="2758"/>
                  <a:pt x="19661" y="2768"/>
                  <a:pt x="19647" y="2766"/>
                </a:cubicBezTo>
                <a:cubicBezTo>
                  <a:pt x="19633" y="2765"/>
                  <a:pt x="19623" y="2752"/>
                  <a:pt x="19625" y="2738"/>
                </a:cubicBezTo>
                <a:cubicBezTo>
                  <a:pt x="19627" y="2725"/>
                  <a:pt x="19639" y="2715"/>
                  <a:pt x="19653" y="2717"/>
                </a:cubicBezTo>
                <a:close/>
                <a:moveTo>
                  <a:pt x="19752" y="2730"/>
                </a:moveTo>
                <a:lnTo>
                  <a:pt x="19752" y="2730"/>
                </a:lnTo>
                <a:cubicBezTo>
                  <a:pt x="19766" y="2732"/>
                  <a:pt x="19776" y="2744"/>
                  <a:pt x="19774" y="2758"/>
                </a:cubicBezTo>
                <a:cubicBezTo>
                  <a:pt x="19772" y="2772"/>
                  <a:pt x="19760" y="2782"/>
                  <a:pt x="19746" y="2780"/>
                </a:cubicBezTo>
                <a:cubicBezTo>
                  <a:pt x="19732" y="2778"/>
                  <a:pt x="19723" y="2766"/>
                  <a:pt x="19724" y="2752"/>
                </a:cubicBezTo>
                <a:cubicBezTo>
                  <a:pt x="19726" y="2738"/>
                  <a:pt x="19738" y="2729"/>
                  <a:pt x="19752" y="2730"/>
                </a:cubicBezTo>
                <a:close/>
                <a:moveTo>
                  <a:pt x="19851" y="2744"/>
                </a:moveTo>
                <a:lnTo>
                  <a:pt x="19851" y="2744"/>
                </a:lnTo>
                <a:cubicBezTo>
                  <a:pt x="19865" y="2746"/>
                  <a:pt x="19875" y="2758"/>
                  <a:pt x="19873" y="2772"/>
                </a:cubicBezTo>
                <a:cubicBezTo>
                  <a:pt x="19871" y="2785"/>
                  <a:pt x="19859" y="2795"/>
                  <a:pt x="19845" y="2794"/>
                </a:cubicBezTo>
                <a:cubicBezTo>
                  <a:pt x="19831" y="2792"/>
                  <a:pt x="19822" y="2780"/>
                  <a:pt x="19823" y="2766"/>
                </a:cubicBezTo>
                <a:cubicBezTo>
                  <a:pt x="19825" y="2752"/>
                  <a:pt x="19837" y="2742"/>
                  <a:pt x="19851" y="2744"/>
                </a:cubicBezTo>
                <a:close/>
                <a:moveTo>
                  <a:pt x="19950" y="2758"/>
                </a:moveTo>
                <a:lnTo>
                  <a:pt x="19950" y="2758"/>
                </a:lnTo>
                <a:cubicBezTo>
                  <a:pt x="19964" y="2759"/>
                  <a:pt x="19974" y="2772"/>
                  <a:pt x="19972" y="2785"/>
                </a:cubicBezTo>
                <a:cubicBezTo>
                  <a:pt x="19970" y="2799"/>
                  <a:pt x="19958" y="2809"/>
                  <a:pt x="19944" y="2807"/>
                </a:cubicBezTo>
                <a:cubicBezTo>
                  <a:pt x="19931" y="2806"/>
                  <a:pt x="19921" y="2793"/>
                  <a:pt x="19922" y="2780"/>
                </a:cubicBezTo>
                <a:cubicBezTo>
                  <a:pt x="19924" y="2766"/>
                  <a:pt x="19936" y="2756"/>
                  <a:pt x="19950" y="2758"/>
                </a:cubicBezTo>
                <a:close/>
                <a:moveTo>
                  <a:pt x="20049" y="2771"/>
                </a:moveTo>
                <a:lnTo>
                  <a:pt x="20049" y="2771"/>
                </a:lnTo>
                <a:cubicBezTo>
                  <a:pt x="20063" y="2773"/>
                  <a:pt x="20073" y="2785"/>
                  <a:pt x="20071" y="2799"/>
                </a:cubicBezTo>
                <a:cubicBezTo>
                  <a:pt x="20070" y="2813"/>
                  <a:pt x="20057" y="2823"/>
                  <a:pt x="20043" y="2821"/>
                </a:cubicBezTo>
                <a:cubicBezTo>
                  <a:pt x="20030" y="2819"/>
                  <a:pt x="20020" y="2807"/>
                  <a:pt x="20022" y="2793"/>
                </a:cubicBezTo>
                <a:cubicBezTo>
                  <a:pt x="20023" y="2780"/>
                  <a:pt x="20036" y="2770"/>
                  <a:pt x="20049" y="2771"/>
                </a:cubicBezTo>
                <a:close/>
                <a:moveTo>
                  <a:pt x="20148" y="2785"/>
                </a:moveTo>
                <a:lnTo>
                  <a:pt x="20148" y="2785"/>
                </a:lnTo>
                <a:cubicBezTo>
                  <a:pt x="20162" y="2787"/>
                  <a:pt x="20172" y="2799"/>
                  <a:pt x="20170" y="2813"/>
                </a:cubicBezTo>
                <a:cubicBezTo>
                  <a:pt x="20169" y="2827"/>
                  <a:pt x="20156" y="2836"/>
                  <a:pt x="20143" y="2835"/>
                </a:cubicBezTo>
                <a:lnTo>
                  <a:pt x="20142" y="2835"/>
                </a:lnTo>
                <a:cubicBezTo>
                  <a:pt x="20129" y="2833"/>
                  <a:pt x="20119" y="2821"/>
                  <a:pt x="20121" y="2807"/>
                </a:cubicBezTo>
                <a:cubicBezTo>
                  <a:pt x="20122" y="2793"/>
                  <a:pt x="20135" y="2783"/>
                  <a:pt x="20148" y="2785"/>
                </a:cubicBezTo>
                <a:close/>
                <a:moveTo>
                  <a:pt x="20248" y="2799"/>
                </a:moveTo>
                <a:lnTo>
                  <a:pt x="20248" y="2799"/>
                </a:lnTo>
                <a:cubicBezTo>
                  <a:pt x="20261" y="2800"/>
                  <a:pt x="20271" y="2813"/>
                  <a:pt x="20269" y="2827"/>
                </a:cubicBezTo>
                <a:cubicBezTo>
                  <a:pt x="20268" y="2840"/>
                  <a:pt x="20255" y="2850"/>
                  <a:pt x="20242" y="2848"/>
                </a:cubicBezTo>
                <a:cubicBezTo>
                  <a:pt x="20228" y="2847"/>
                  <a:pt x="20218" y="2834"/>
                  <a:pt x="20220" y="2821"/>
                </a:cubicBezTo>
                <a:cubicBezTo>
                  <a:pt x="20221" y="2807"/>
                  <a:pt x="20234" y="2797"/>
                  <a:pt x="20248" y="2799"/>
                </a:cubicBezTo>
                <a:close/>
                <a:moveTo>
                  <a:pt x="20347" y="2813"/>
                </a:moveTo>
                <a:lnTo>
                  <a:pt x="20347" y="2813"/>
                </a:lnTo>
                <a:cubicBezTo>
                  <a:pt x="20360" y="2814"/>
                  <a:pt x="20370" y="2827"/>
                  <a:pt x="20369" y="2840"/>
                </a:cubicBezTo>
                <a:cubicBezTo>
                  <a:pt x="20367" y="2854"/>
                  <a:pt x="20354" y="2864"/>
                  <a:pt x="20341" y="2862"/>
                </a:cubicBezTo>
                <a:cubicBezTo>
                  <a:pt x="20327" y="2861"/>
                  <a:pt x="20317" y="2848"/>
                  <a:pt x="20319" y="2834"/>
                </a:cubicBezTo>
                <a:cubicBezTo>
                  <a:pt x="20320" y="2821"/>
                  <a:pt x="20333" y="2811"/>
                  <a:pt x="20347" y="2813"/>
                </a:cubicBezTo>
                <a:close/>
                <a:moveTo>
                  <a:pt x="20446" y="2826"/>
                </a:moveTo>
                <a:lnTo>
                  <a:pt x="20446" y="2826"/>
                </a:lnTo>
                <a:cubicBezTo>
                  <a:pt x="20460" y="2828"/>
                  <a:pt x="20469" y="2840"/>
                  <a:pt x="20468" y="2854"/>
                </a:cubicBezTo>
                <a:cubicBezTo>
                  <a:pt x="20466" y="2868"/>
                  <a:pt x="20454" y="2878"/>
                  <a:pt x="20440" y="2876"/>
                </a:cubicBezTo>
                <a:cubicBezTo>
                  <a:pt x="20426" y="2874"/>
                  <a:pt x="20416" y="2862"/>
                  <a:pt x="20418" y="2848"/>
                </a:cubicBezTo>
                <a:cubicBezTo>
                  <a:pt x="20420" y="2834"/>
                  <a:pt x="20432" y="2825"/>
                  <a:pt x="20446" y="2826"/>
                </a:cubicBezTo>
                <a:close/>
                <a:moveTo>
                  <a:pt x="20545" y="2840"/>
                </a:moveTo>
                <a:lnTo>
                  <a:pt x="20545" y="2840"/>
                </a:lnTo>
                <a:cubicBezTo>
                  <a:pt x="20559" y="2842"/>
                  <a:pt x="20568" y="2854"/>
                  <a:pt x="20567" y="2868"/>
                </a:cubicBezTo>
                <a:cubicBezTo>
                  <a:pt x="20565" y="2881"/>
                  <a:pt x="20553" y="2891"/>
                  <a:pt x="20539" y="2890"/>
                </a:cubicBezTo>
                <a:cubicBezTo>
                  <a:pt x="20525" y="2888"/>
                  <a:pt x="20515" y="2876"/>
                  <a:pt x="20517" y="2862"/>
                </a:cubicBezTo>
                <a:cubicBezTo>
                  <a:pt x="20519" y="2848"/>
                  <a:pt x="20531" y="2838"/>
                  <a:pt x="20545" y="2840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8" name="Line 74"/>
          <p:cNvSpPr>
            <a:spLocks noChangeShapeType="1"/>
          </p:cNvSpPr>
          <p:nvPr/>
        </p:nvSpPr>
        <p:spPr bwMode="auto">
          <a:xfrm>
            <a:off x="2797981" y="1484313"/>
            <a:ext cx="0" cy="2782887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99" name="Text Box 79"/>
          <p:cNvSpPr txBox="1">
            <a:spLocks noChangeArrowheads="1"/>
          </p:cNvSpPr>
          <p:nvPr/>
        </p:nvSpPr>
        <p:spPr bwMode="auto">
          <a:xfrm>
            <a:off x="853294" y="1196975"/>
            <a:ext cx="1366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200">
                <a:solidFill>
                  <a:schemeClr val="bg1"/>
                </a:solidFill>
              </a:rPr>
              <a:t>Resolution cell</a:t>
            </a:r>
          </a:p>
        </p:txBody>
      </p:sp>
      <p:sp>
        <p:nvSpPr>
          <p:cNvPr id="100" name="Freeform 86"/>
          <p:cNvSpPr>
            <a:spLocks noEditPoints="1"/>
          </p:cNvSpPr>
          <p:nvPr/>
        </p:nvSpPr>
        <p:spPr bwMode="auto">
          <a:xfrm rot="16200000">
            <a:off x="2690032" y="144462"/>
            <a:ext cx="190500" cy="3311525"/>
          </a:xfrm>
          <a:custGeom>
            <a:avLst/>
            <a:gdLst>
              <a:gd name="T0" fmla="*/ 2147483647 w 1261"/>
              <a:gd name="T1" fmla="*/ 2147483647 h 13323"/>
              <a:gd name="T2" fmla="*/ 2147483647 w 1261"/>
              <a:gd name="T3" fmla="*/ 2147483647 h 13323"/>
              <a:gd name="T4" fmla="*/ 2147483647 w 1261"/>
              <a:gd name="T5" fmla="*/ 2147483647 h 13323"/>
              <a:gd name="T6" fmla="*/ 2147483647 w 1261"/>
              <a:gd name="T7" fmla="*/ 2147483647 h 13323"/>
              <a:gd name="T8" fmla="*/ 2147483647 w 1261"/>
              <a:gd name="T9" fmla="*/ 2147483647 h 13323"/>
              <a:gd name="T10" fmla="*/ 2147483647 w 1261"/>
              <a:gd name="T11" fmla="*/ 2147483647 h 13323"/>
              <a:gd name="T12" fmla="*/ 2147483647 w 1261"/>
              <a:gd name="T13" fmla="*/ 2147483647 h 13323"/>
              <a:gd name="T14" fmla="*/ 2147483647 w 1261"/>
              <a:gd name="T15" fmla="*/ 2147483647 h 13323"/>
              <a:gd name="T16" fmla="*/ 2147483647 w 1261"/>
              <a:gd name="T17" fmla="*/ 2147483647 h 13323"/>
              <a:gd name="T18" fmla="*/ 2147483647 w 1261"/>
              <a:gd name="T19" fmla="*/ 2147483647 h 13323"/>
              <a:gd name="T20" fmla="*/ 2147483647 w 1261"/>
              <a:gd name="T21" fmla="*/ 2147483647 h 13323"/>
              <a:gd name="T22" fmla="*/ 2147483647 w 1261"/>
              <a:gd name="T23" fmla="*/ 2147483647 h 13323"/>
              <a:gd name="T24" fmla="*/ 2147483647 w 1261"/>
              <a:gd name="T25" fmla="*/ 2147483647 h 13323"/>
              <a:gd name="T26" fmla="*/ 2147483647 w 1261"/>
              <a:gd name="T27" fmla="*/ 2147483647 h 13323"/>
              <a:gd name="T28" fmla="*/ 2147483647 w 1261"/>
              <a:gd name="T29" fmla="*/ 2147483647 h 13323"/>
              <a:gd name="T30" fmla="*/ 2147483647 w 1261"/>
              <a:gd name="T31" fmla="*/ 2147483647 h 13323"/>
              <a:gd name="T32" fmla="*/ 2147483647 w 1261"/>
              <a:gd name="T33" fmla="*/ 2147483647 h 13323"/>
              <a:gd name="T34" fmla="*/ 2147483647 w 1261"/>
              <a:gd name="T35" fmla="*/ 2147483647 h 13323"/>
              <a:gd name="T36" fmla="*/ 2147483647 w 1261"/>
              <a:gd name="T37" fmla="*/ 2147483647 h 13323"/>
              <a:gd name="T38" fmla="*/ 2147483647 w 1261"/>
              <a:gd name="T39" fmla="*/ 2147483647 h 13323"/>
              <a:gd name="T40" fmla="*/ 2147483647 w 1261"/>
              <a:gd name="T41" fmla="*/ 2147483647 h 13323"/>
              <a:gd name="T42" fmla="*/ 2147483647 w 1261"/>
              <a:gd name="T43" fmla="*/ 2147483647 h 13323"/>
              <a:gd name="T44" fmla="*/ 2147483647 w 1261"/>
              <a:gd name="T45" fmla="*/ 2147483647 h 13323"/>
              <a:gd name="T46" fmla="*/ 2147483647 w 1261"/>
              <a:gd name="T47" fmla="*/ 2147483647 h 13323"/>
              <a:gd name="T48" fmla="*/ 2147483647 w 1261"/>
              <a:gd name="T49" fmla="*/ 2147483647 h 13323"/>
              <a:gd name="T50" fmla="*/ 2147483647 w 1261"/>
              <a:gd name="T51" fmla="*/ 2147483647 h 13323"/>
              <a:gd name="T52" fmla="*/ 2147483647 w 1261"/>
              <a:gd name="T53" fmla="*/ 2147483647 h 13323"/>
              <a:gd name="T54" fmla="*/ 2147483647 w 1261"/>
              <a:gd name="T55" fmla="*/ 2147483647 h 13323"/>
              <a:gd name="T56" fmla="*/ 2147483647 w 1261"/>
              <a:gd name="T57" fmla="*/ 2147483647 h 13323"/>
              <a:gd name="T58" fmla="*/ 2147483647 w 1261"/>
              <a:gd name="T59" fmla="*/ 2147483647 h 13323"/>
              <a:gd name="T60" fmla="*/ 2147483647 w 1261"/>
              <a:gd name="T61" fmla="*/ 2147483647 h 13323"/>
              <a:gd name="T62" fmla="*/ 2147483647 w 1261"/>
              <a:gd name="T63" fmla="*/ 2147483647 h 13323"/>
              <a:gd name="T64" fmla="*/ 2147483647 w 1261"/>
              <a:gd name="T65" fmla="*/ 2147483647 h 13323"/>
              <a:gd name="T66" fmla="*/ 2147483647 w 1261"/>
              <a:gd name="T67" fmla="*/ 2147483647 h 13323"/>
              <a:gd name="T68" fmla="*/ 2147483647 w 1261"/>
              <a:gd name="T69" fmla="*/ 2147483647 h 13323"/>
              <a:gd name="T70" fmla="*/ 2147483647 w 1261"/>
              <a:gd name="T71" fmla="*/ 2147483647 h 13323"/>
              <a:gd name="T72" fmla="*/ 2147483647 w 1261"/>
              <a:gd name="T73" fmla="*/ 2147483647 h 13323"/>
              <a:gd name="T74" fmla="*/ 2147483647 w 1261"/>
              <a:gd name="T75" fmla="*/ 2147483647 h 13323"/>
              <a:gd name="T76" fmla="*/ 2147483647 w 1261"/>
              <a:gd name="T77" fmla="*/ 2147483647 h 13323"/>
              <a:gd name="T78" fmla="*/ 2147483647 w 1261"/>
              <a:gd name="T79" fmla="*/ 2147483647 h 13323"/>
              <a:gd name="T80" fmla="*/ 2147483647 w 1261"/>
              <a:gd name="T81" fmla="*/ 2147483647 h 13323"/>
              <a:gd name="T82" fmla="*/ 2147483647 w 1261"/>
              <a:gd name="T83" fmla="*/ 2147483647 h 13323"/>
              <a:gd name="T84" fmla="*/ 2147483647 w 1261"/>
              <a:gd name="T85" fmla="*/ 2147483647 h 13323"/>
              <a:gd name="T86" fmla="*/ 2147483647 w 1261"/>
              <a:gd name="T87" fmla="*/ 2147483647 h 13323"/>
              <a:gd name="T88" fmla="*/ 2147483647 w 1261"/>
              <a:gd name="T89" fmla="*/ 2147483647 h 13323"/>
              <a:gd name="T90" fmla="*/ 2147483647 w 1261"/>
              <a:gd name="T91" fmla="*/ 2147483647 h 13323"/>
              <a:gd name="T92" fmla="*/ 2147483647 w 1261"/>
              <a:gd name="T93" fmla="*/ 2147483647 h 13323"/>
              <a:gd name="T94" fmla="*/ 2147483647 w 1261"/>
              <a:gd name="T95" fmla="*/ 2147483647 h 13323"/>
              <a:gd name="T96" fmla="*/ 2147483647 w 1261"/>
              <a:gd name="T97" fmla="*/ 2147483647 h 13323"/>
              <a:gd name="T98" fmla="*/ 2147483647 w 1261"/>
              <a:gd name="T99" fmla="*/ 2147483647 h 13323"/>
              <a:gd name="T100" fmla="*/ 2147483647 w 1261"/>
              <a:gd name="T101" fmla="*/ 2147483647 h 13323"/>
              <a:gd name="T102" fmla="*/ 2147483647 w 1261"/>
              <a:gd name="T103" fmla="*/ 2147483647 h 13323"/>
              <a:gd name="T104" fmla="*/ 2147483647 w 1261"/>
              <a:gd name="T105" fmla="*/ 2147483647 h 13323"/>
              <a:gd name="T106" fmla="*/ 2147483647 w 1261"/>
              <a:gd name="T107" fmla="*/ 2147483647 h 13323"/>
              <a:gd name="T108" fmla="*/ 2147483647 w 1261"/>
              <a:gd name="T109" fmla="*/ 2147483647 h 13323"/>
              <a:gd name="T110" fmla="*/ 2147483647 w 1261"/>
              <a:gd name="T111" fmla="*/ 2147483647 h 13323"/>
              <a:gd name="T112" fmla="*/ 2147483647 w 1261"/>
              <a:gd name="T113" fmla="*/ 2147483647 h 13323"/>
              <a:gd name="T114" fmla="*/ 2147483647 w 1261"/>
              <a:gd name="T115" fmla="*/ 2147483647 h 13323"/>
              <a:gd name="T116" fmla="*/ 2147483647 w 1261"/>
              <a:gd name="T117" fmla="*/ 2147483647 h 13323"/>
              <a:gd name="T118" fmla="*/ 2147483647 w 1261"/>
              <a:gd name="T119" fmla="*/ 2147483647 h 13323"/>
              <a:gd name="T120" fmla="*/ 2147483647 w 1261"/>
              <a:gd name="T121" fmla="*/ 2147483647 h 13323"/>
              <a:gd name="T122" fmla="*/ 2147483647 w 1261"/>
              <a:gd name="T123" fmla="*/ 2147483647 h 13323"/>
              <a:gd name="T124" fmla="*/ 2147483647 w 1261"/>
              <a:gd name="T125" fmla="*/ 2147483647 h 1332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61"/>
              <a:gd name="T190" fmla="*/ 0 h 13323"/>
              <a:gd name="T191" fmla="*/ 1261 w 1261"/>
              <a:gd name="T192" fmla="*/ 13323 h 1332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61" h="13323">
                <a:moveTo>
                  <a:pt x="52" y="21"/>
                </a:moveTo>
                <a:lnTo>
                  <a:pt x="52" y="21"/>
                </a:lnTo>
                <a:cubicBezTo>
                  <a:pt x="56" y="34"/>
                  <a:pt x="49" y="48"/>
                  <a:pt x="36" y="52"/>
                </a:cubicBezTo>
                <a:cubicBezTo>
                  <a:pt x="23" y="57"/>
                  <a:pt x="9" y="50"/>
                  <a:pt x="4" y="36"/>
                </a:cubicBezTo>
                <a:cubicBezTo>
                  <a:pt x="0" y="23"/>
                  <a:pt x="7" y="9"/>
                  <a:pt x="20" y="5"/>
                </a:cubicBezTo>
                <a:cubicBezTo>
                  <a:pt x="33" y="0"/>
                  <a:pt x="47" y="7"/>
                  <a:pt x="52" y="21"/>
                </a:cubicBezTo>
                <a:close/>
                <a:moveTo>
                  <a:pt x="84" y="115"/>
                </a:moveTo>
                <a:lnTo>
                  <a:pt x="84" y="115"/>
                </a:lnTo>
                <a:cubicBezTo>
                  <a:pt x="89" y="128"/>
                  <a:pt x="82" y="142"/>
                  <a:pt x="69" y="147"/>
                </a:cubicBezTo>
                <a:cubicBezTo>
                  <a:pt x="56" y="151"/>
                  <a:pt x="41" y="144"/>
                  <a:pt x="37" y="131"/>
                </a:cubicBezTo>
                <a:cubicBezTo>
                  <a:pt x="33" y="118"/>
                  <a:pt x="40" y="104"/>
                  <a:pt x="53" y="99"/>
                </a:cubicBezTo>
                <a:cubicBezTo>
                  <a:pt x="66" y="95"/>
                  <a:pt x="80" y="102"/>
                  <a:pt x="84" y="115"/>
                </a:cubicBezTo>
                <a:close/>
                <a:moveTo>
                  <a:pt x="117" y="210"/>
                </a:moveTo>
                <a:lnTo>
                  <a:pt x="117" y="210"/>
                </a:lnTo>
                <a:cubicBezTo>
                  <a:pt x="121" y="223"/>
                  <a:pt x="114" y="237"/>
                  <a:pt x="101" y="241"/>
                </a:cubicBezTo>
                <a:cubicBezTo>
                  <a:pt x="88" y="246"/>
                  <a:pt x="74" y="239"/>
                  <a:pt x="70" y="226"/>
                </a:cubicBezTo>
                <a:lnTo>
                  <a:pt x="70" y="225"/>
                </a:lnTo>
                <a:cubicBezTo>
                  <a:pt x="65" y="212"/>
                  <a:pt x="72" y="198"/>
                  <a:pt x="85" y="194"/>
                </a:cubicBezTo>
                <a:cubicBezTo>
                  <a:pt x="99" y="189"/>
                  <a:pt x="113" y="197"/>
                  <a:pt x="117" y="210"/>
                </a:cubicBezTo>
                <a:close/>
                <a:moveTo>
                  <a:pt x="150" y="304"/>
                </a:moveTo>
                <a:lnTo>
                  <a:pt x="150" y="304"/>
                </a:lnTo>
                <a:cubicBezTo>
                  <a:pt x="154" y="317"/>
                  <a:pt x="147" y="332"/>
                  <a:pt x="134" y="336"/>
                </a:cubicBezTo>
                <a:cubicBezTo>
                  <a:pt x="121" y="340"/>
                  <a:pt x="107" y="333"/>
                  <a:pt x="102" y="320"/>
                </a:cubicBezTo>
                <a:cubicBezTo>
                  <a:pt x="98" y="307"/>
                  <a:pt x="105" y="293"/>
                  <a:pt x="118" y="288"/>
                </a:cubicBezTo>
                <a:cubicBezTo>
                  <a:pt x="131" y="284"/>
                  <a:pt x="145" y="291"/>
                  <a:pt x="150" y="304"/>
                </a:cubicBezTo>
                <a:close/>
                <a:moveTo>
                  <a:pt x="183" y="399"/>
                </a:moveTo>
                <a:lnTo>
                  <a:pt x="183" y="399"/>
                </a:lnTo>
                <a:cubicBezTo>
                  <a:pt x="187" y="412"/>
                  <a:pt x="180" y="426"/>
                  <a:pt x="167" y="430"/>
                </a:cubicBezTo>
                <a:cubicBezTo>
                  <a:pt x="154" y="435"/>
                  <a:pt x="139" y="428"/>
                  <a:pt x="135" y="415"/>
                </a:cubicBezTo>
                <a:cubicBezTo>
                  <a:pt x="131" y="401"/>
                  <a:pt x="138" y="387"/>
                  <a:pt x="151" y="383"/>
                </a:cubicBezTo>
                <a:cubicBezTo>
                  <a:pt x="164" y="379"/>
                  <a:pt x="178" y="386"/>
                  <a:pt x="183" y="399"/>
                </a:cubicBezTo>
                <a:close/>
                <a:moveTo>
                  <a:pt x="214" y="495"/>
                </a:moveTo>
                <a:lnTo>
                  <a:pt x="214" y="495"/>
                </a:lnTo>
                <a:cubicBezTo>
                  <a:pt x="218" y="508"/>
                  <a:pt x="211" y="522"/>
                  <a:pt x="197" y="526"/>
                </a:cubicBezTo>
                <a:cubicBezTo>
                  <a:pt x="184" y="530"/>
                  <a:pt x="170" y="522"/>
                  <a:pt x="166" y="509"/>
                </a:cubicBezTo>
                <a:cubicBezTo>
                  <a:pt x="163" y="495"/>
                  <a:pt x="170" y="481"/>
                  <a:pt x="183" y="478"/>
                </a:cubicBezTo>
                <a:cubicBezTo>
                  <a:pt x="197" y="474"/>
                  <a:pt x="211" y="481"/>
                  <a:pt x="214" y="495"/>
                </a:cubicBezTo>
                <a:close/>
                <a:moveTo>
                  <a:pt x="245" y="590"/>
                </a:moveTo>
                <a:lnTo>
                  <a:pt x="245" y="590"/>
                </a:lnTo>
                <a:cubicBezTo>
                  <a:pt x="249" y="603"/>
                  <a:pt x="241" y="617"/>
                  <a:pt x="228" y="621"/>
                </a:cubicBezTo>
                <a:cubicBezTo>
                  <a:pt x="215" y="625"/>
                  <a:pt x="201" y="617"/>
                  <a:pt x="197" y="604"/>
                </a:cubicBezTo>
                <a:cubicBezTo>
                  <a:pt x="193" y="591"/>
                  <a:pt x="201" y="577"/>
                  <a:pt x="214" y="573"/>
                </a:cubicBezTo>
                <a:cubicBezTo>
                  <a:pt x="227" y="569"/>
                  <a:pt x="241" y="577"/>
                  <a:pt x="245" y="590"/>
                </a:cubicBezTo>
                <a:close/>
                <a:moveTo>
                  <a:pt x="276" y="685"/>
                </a:moveTo>
                <a:lnTo>
                  <a:pt x="276" y="685"/>
                </a:lnTo>
                <a:cubicBezTo>
                  <a:pt x="279" y="698"/>
                  <a:pt x="272" y="712"/>
                  <a:pt x="259" y="716"/>
                </a:cubicBezTo>
                <a:cubicBezTo>
                  <a:pt x="245" y="720"/>
                  <a:pt x="231" y="712"/>
                  <a:pt x="228" y="699"/>
                </a:cubicBezTo>
                <a:cubicBezTo>
                  <a:pt x="224" y="686"/>
                  <a:pt x="231" y="672"/>
                  <a:pt x="245" y="668"/>
                </a:cubicBezTo>
                <a:cubicBezTo>
                  <a:pt x="258" y="664"/>
                  <a:pt x="272" y="672"/>
                  <a:pt x="276" y="685"/>
                </a:cubicBezTo>
                <a:close/>
                <a:moveTo>
                  <a:pt x="306" y="780"/>
                </a:moveTo>
                <a:lnTo>
                  <a:pt x="306" y="780"/>
                </a:lnTo>
                <a:cubicBezTo>
                  <a:pt x="310" y="794"/>
                  <a:pt x="302" y="808"/>
                  <a:pt x="289" y="811"/>
                </a:cubicBezTo>
                <a:cubicBezTo>
                  <a:pt x="276" y="815"/>
                  <a:pt x="262" y="808"/>
                  <a:pt x="258" y="794"/>
                </a:cubicBezTo>
                <a:cubicBezTo>
                  <a:pt x="254" y="781"/>
                  <a:pt x="262" y="767"/>
                  <a:pt x="275" y="763"/>
                </a:cubicBezTo>
                <a:cubicBezTo>
                  <a:pt x="288" y="760"/>
                  <a:pt x="302" y="767"/>
                  <a:pt x="306" y="780"/>
                </a:cubicBezTo>
                <a:close/>
                <a:moveTo>
                  <a:pt x="337" y="876"/>
                </a:moveTo>
                <a:lnTo>
                  <a:pt x="337" y="876"/>
                </a:lnTo>
                <a:cubicBezTo>
                  <a:pt x="340" y="889"/>
                  <a:pt x="333" y="903"/>
                  <a:pt x="319" y="907"/>
                </a:cubicBezTo>
                <a:cubicBezTo>
                  <a:pt x="306" y="911"/>
                  <a:pt x="292" y="903"/>
                  <a:pt x="289" y="890"/>
                </a:cubicBezTo>
                <a:lnTo>
                  <a:pt x="288" y="890"/>
                </a:lnTo>
                <a:cubicBezTo>
                  <a:pt x="285" y="876"/>
                  <a:pt x="292" y="862"/>
                  <a:pt x="306" y="859"/>
                </a:cubicBezTo>
                <a:cubicBezTo>
                  <a:pt x="319" y="855"/>
                  <a:pt x="333" y="863"/>
                  <a:pt x="337" y="876"/>
                </a:cubicBezTo>
                <a:close/>
                <a:moveTo>
                  <a:pt x="365" y="972"/>
                </a:moveTo>
                <a:lnTo>
                  <a:pt x="365" y="972"/>
                </a:lnTo>
                <a:cubicBezTo>
                  <a:pt x="369" y="985"/>
                  <a:pt x="361" y="999"/>
                  <a:pt x="348" y="1003"/>
                </a:cubicBezTo>
                <a:cubicBezTo>
                  <a:pt x="335" y="1006"/>
                  <a:pt x="321" y="999"/>
                  <a:pt x="317" y="985"/>
                </a:cubicBezTo>
                <a:cubicBezTo>
                  <a:pt x="313" y="972"/>
                  <a:pt x="321" y="958"/>
                  <a:pt x="334" y="955"/>
                </a:cubicBezTo>
                <a:cubicBezTo>
                  <a:pt x="348" y="951"/>
                  <a:pt x="361" y="958"/>
                  <a:pt x="365" y="972"/>
                </a:cubicBezTo>
                <a:close/>
                <a:moveTo>
                  <a:pt x="394" y="1068"/>
                </a:moveTo>
                <a:lnTo>
                  <a:pt x="394" y="1068"/>
                </a:lnTo>
                <a:cubicBezTo>
                  <a:pt x="398" y="1081"/>
                  <a:pt x="390" y="1095"/>
                  <a:pt x="377" y="1099"/>
                </a:cubicBezTo>
                <a:cubicBezTo>
                  <a:pt x="363" y="1102"/>
                  <a:pt x="350" y="1095"/>
                  <a:pt x="346" y="1081"/>
                </a:cubicBezTo>
                <a:cubicBezTo>
                  <a:pt x="342" y="1068"/>
                  <a:pt x="350" y="1054"/>
                  <a:pt x="363" y="1050"/>
                </a:cubicBezTo>
                <a:cubicBezTo>
                  <a:pt x="376" y="1047"/>
                  <a:pt x="390" y="1054"/>
                  <a:pt x="394" y="1068"/>
                </a:cubicBezTo>
                <a:close/>
                <a:moveTo>
                  <a:pt x="422" y="1163"/>
                </a:moveTo>
                <a:lnTo>
                  <a:pt x="422" y="1164"/>
                </a:lnTo>
                <a:cubicBezTo>
                  <a:pt x="426" y="1177"/>
                  <a:pt x="419" y="1191"/>
                  <a:pt x="405" y="1194"/>
                </a:cubicBezTo>
                <a:cubicBezTo>
                  <a:pt x="392" y="1198"/>
                  <a:pt x="378" y="1191"/>
                  <a:pt x="374" y="1177"/>
                </a:cubicBezTo>
                <a:cubicBezTo>
                  <a:pt x="371" y="1164"/>
                  <a:pt x="378" y="1150"/>
                  <a:pt x="391" y="1146"/>
                </a:cubicBezTo>
                <a:cubicBezTo>
                  <a:pt x="405" y="1142"/>
                  <a:pt x="419" y="1150"/>
                  <a:pt x="422" y="1163"/>
                </a:cubicBezTo>
                <a:close/>
                <a:moveTo>
                  <a:pt x="451" y="1259"/>
                </a:moveTo>
                <a:lnTo>
                  <a:pt x="451" y="1259"/>
                </a:lnTo>
                <a:cubicBezTo>
                  <a:pt x="455" y="1273"/>
                  <a:pt x="447" y="1286"/>
                  <a:pt x="434" y="1290"/>
                </a:cubicBezTo>
                <a:cubicBezTo>
                  <a:pt x="421" y="1294"/>
                  <a:pt x="407" y="1286"/>
                  <a:pt x="403" y="1273"/>
                </a:cubicBezTo>
                <a:cubicBezTo>
                  <a:pt x="399" y="1260"/>
                  <a:pt x="407" y="1246"/>
                  <a:pt x="420" y="1242"/>
                </a:cubicBezTo>
                <a:cubicBezTo>
                  <a:pt x="433" y="1238"/>
                  <a:pt x="447" y="1246"/>
                  <a:pt x="451" y="1259"/>
                </a:cubicBezTo>
                <a:close/>
                <a:moveTo>
                  <a:pt x="478" y="1357"/>
                </a:moveTo>
                <a:lnTo>
                  <a:pt x="478" y="1357"/>
                </a:lnTo>
                <a:cubicBezTo>
                  <a:pt x="482" y="1370"/>
                  <a:pt x="474" y="1384"/>
                  <a:pt x="460" y="1387"/>
                </a:cubicBezTo>
                <a:cubicBezTo>
                  <a:pt x="447" y="1390"/>
                  <a:pt x="433" y="1382"/>
                  <a:pt x="430" y="1368"/>
                </a:cubicBezTo>
                <a:cubicBezTo>
                  <a:pt x="427" y="1355"/>
                  <a:pt x="435" y="1341"/>
                  <a:pt x="448" y="1338"/>
                </a:cubicBezTo>
                <a:cubicBezTo>
                  <a:pt x="462" y="1335"/>
                  <a:pt x="475" y="1343"/>
                  <a:pt x="478" y="1357"/>
                </a:cubicBezTo>
                <a:close/>
                <a:moveTo>
                  <a:pt x="505" y="1453"/>
                </a:moveTo>
                <a:lnTo>
                  <a:pt x="505" y="1453"/>
                </a:lnTo>
                <a:cubicBezTo>
                  <a:pt x="508" y="1466"/>
                  <a:pt x="500" y="1480"/>
                  <a:pt x="487" y="1483"/>
                </a:cubicBezTo>
                <a:cubicBezTo>
                  <a:pt x="473" y="1487"/>
                  <a:pt x="460" y="1478"/>
                  <a:pt x="456" y="1465"/>
                </a:cubicBezTo>
                <a:cubicBezTo>
                  <a:pt x="453" y="1451"/>
                  <a:pt x="461" y="1438"/>
                  <a:pt x="475" y="1435"/>
                </a:cubicBezTo>
                <a:cubicBezTo>
                  <a:pt x="488" y="1431"/>
                  <a:pt x="502" y="1440"/>
                  <a:pt x="505" y="1453"/>
                </a:cubicBezTo>
                <a:close/>
                <a:moveTo>
                  <a:pt x="531" y="1550"/>
                </a:moveTo>
                <a:lnTo>
                  <a:pt x="531" y="1550"/>
                </a:lnTo>
                <a:cubicBezTo>
                  <a:pt x="535" y="1563"/>
                  <a:pt x="526" y="1576"/>
                  <a:pt x="513" y="1580"/>
                </a:cubicBezTo>
                <a:cubicBezTo>
                  <a:pt x="500" y="1583"/>
                  <a:pt x="486" y="1575"/>
                  <a:pt x="483" y="1561"/>
                </a:cubicBezTo>
                <a:cubicBezTo>
                  <a:pt x="480" y="1548"/>
                  <a:pt x="488" y="1534"/>
                  <a:pt x="501" y="1531"/>
                </a:cubicBezTo>
                <a:cubicBezTo>
                  <a:pt x="515" y="1528"/>
                  <a:pt x="528" y="1536"/>
                  <a:pt x="531" y="1550"/>
                </a:cubicBezTo>
                <a:close/>
                <a:moveTo>
                  <a:pt x="558" y="1646"/>
                </a:moveTo>
                <a:lnTo>
                  <a:pt x="558" y="1646"/>
                </a:lnTo>
                <a:cubicBezTo>
                  <a:pt x="561" y="1659"/>
                  <a:pt x="553" y="1673"/>
                  <a:pt x="539" y="1676"/>
                </a:cubicBezTo>
                <a:cubicBezTo>
                  <a:pt x="526" y="1680"/>
                  <a:pt x="513" y="1671"/>
                  <a:pt x="509" y="1658"/>
                </a:cubicBezTo>
                <a:cubicBezTo>
                  <a:pt x="506" y="1644"/>
                  <a:pt x="514" y="1631"/>
                  <a:pt x="528" y="1628"/>
                </a:cubicBezTo>
                <a:cubicBezTo>
                  <a:pt x="541" y="1624"/>
                  <a:pt x="555" y="1633"/>
                  <a:pt x="558" y="1646"/>
                </a:cubicBezTo>
                <a:close/>
                <a:moveTo>
                  <a:pt x="584" y="1743"/>
                </a:moveTo>
                <a:lnTo>
                  <a:pt x="584" y="1743"/>
                </a:lnTo>
                <a:cubicBezTo>
                  <a:pt x="587" y="1756"/>
                  <a:pt x="579" y="1770"/>
                  <a:pt x="565" y="1773"/>
                </a:cubicBezTo>
                <a:cubicBezTo>
                  <a:pt x="552" y="1776"/>
                  <a:pt x="539" y="1768"/>
                  <a:pt x="535" y="1755"/>
                </a:cubicBezTo>
                <a:lnTo>
                  <a:pt x="535" y="1754"/>
                </a:lnTo>
                <a:cubicBezTo>
                  <a:pt x="532" y="1741"/>
                  <a:pt x="540" y="1728"/>
                  <a:pt x="554" y="1724"/>
                </a:cubicBezTo>
                <a:cubicBezTo>
                  <a:pt x="567" y="1721"/>
                  <a:pt x="581" y="1729"/>
                  <a:pt x="584" y="1743"/>
                </a:cubicBezTo>
                <a:close/>
                <a:moveTo>
                  <a:pt x="608" y="1840"/>
                </a:moveTo>
                <a:lnTo>
                  <a:pt x="608" y="1840"/>
                </a:lnTo>
                <a:cubicBezTo>
                  <a:pt x="612" y="1853"/>
                  <a:pt x="603" y="1867"/>
                  <a:pt x="590" y="1870"/>
                </a:cubicBezTo>
                <a:cubicBezTo>
                  <a:pt x="577" y="1873"/>
                  <a:pt x="563" y="1865"/>
                  <a:pt x="560" y="1852"/>
                </a:cubicBezTo>
                <a:cubicBezTo>
                  <a:pt x="556" y="1838"/>
                  <a:pt x="565" y="1825"/>
                  <a:pt x="578" y="1821"/>
                </a:cubicBezTo>
                <a:cubicBezTo>
                  <a:pt x="591" y="1818"/>
                  <a:pt x="605" y="1826"/>
                  <a:pt x="608" y="1840"/>
                </a:cubicBezTo>
                <a:close/>
                <a:moveTo>
                  <a:pt x="633" y="1937"/>
                </a:moveTo>
                <a:lnTo>
                  <a:pt x="633" y="1937"/>
                </a:lnTo>
                <a:cubicBezTo>
                  <a:pt x="636" y="1950"/>
                  <a:pt x="628" y="1964"/>
                  <a:pt x="614" y="1967"/>
                </a:cubicBezTo>
                <a:cubicBezTo>
                  <a:pt x="601" y="1970"/>
                  <a:pt x="588" y="1962"/>
                  <a:pt x="584" y="1949"/>
                </a:cubicBezTo>
                <a:cubicBezTo>
                  <a:pt x="581" y="1935"/>
                  <a:pt x="589" y="1922"/>
                  <a:pt x="603" y="1918"/>
                </a:cubicBezTo>
                <a:cubicBezTo>
                  <a:pt x="616" y="1915"/>
                  <a:pt x="629" y="1923"/>
                  <a:pt x="633" y="1937"/>
                </a:cubicBezTo>
                <a:close/>
                <a:moveTo>
                  <a:pt x="657" y="2034"/>
                </a:moveTo>
                <a:lnTo>
                  <a:pt x="657" y="2034"/>
                </a:lnTo>
                <a:cubicBezTo>
                  <a:pt x="661" y="2047"/>
                  <a:pt x="652" y="2061"/>
                  <a:pt x="639" y="2064"/>
                </a:cubicBezTo>
                <a:cubicBezTo>
                  <a:pt x="626" y="2067"/>
                  <a:pt x="612" y="2059"/>
                  <a:pt x="609" y="2046"/>
                </a:cubicBezTo>
                <a:cubicBezTo>
                  <a:pt x="605" y="2032"/>
                  <a:pt x="614" y="2019"/>
                  <a:pt x="627" y="2015"/>
                </a:cubicBezTo>
                <a:cubicBezTo>
                  <a:pt x="640" y="2012"/>
                  <a:pt x="654" y="2020"/>
                  <a:pt x="657" y="2034"/>
                </a:cubicBezTo>
                <a:close/>
                <a:moveTo>
                  <a:pt x="682" y="2131"/>
                </a:moveTo>
                <a:lnTo>
                  <a:pt x="682" y="2131"/>
                </a:lnTo>
                <a:cubicBezTo>
                  <a:pt x="685" y="2144"/>
                  <a:pt x="677" y="2158"/>
                  <a:pt x="663" y="2161"/>
                </a:cubicBezTo>
                <a:cubicBezTo>
                  <a:pt x="650" y="2164"/>
                  <a:pt x="636" y="2156"/>
                  <a:pt x="633" y="2143"/>
                </a:cubicBezTo>
                <a:cubicBezTo>
                  <a:pt x="630" y="2129"/>
                  <a:pt x="638" y="2116"/>
                  <a:pt x="652" y="2112"/>
                </a:cubicBezTo>
                <a:cubicBezTo>
                  <a:pt x="665" y="2109"/>
                  <a:pt x="678" y="2117"/>
                  <a:pt x="682" y="2131"/>
                </a:cubicBezTo>
                <a:close/>
                <a:moveTo>
                  <a:pt x="705" y="2229"/>
                </a:moveTo>
                <a:lnTo>
                  <a:pt x="705" y="2229"/>
                </a:lnTo>
                <a:cubicBezTo>
                  <a:pt x="707" y="2243"/>
                  <a:pt x="699" y="2256"/>
                  <a:pt x="685" y="2259"/>
                </a:cubicBezTo>
                <a:cubicBezTo>
                  <a:pt x="672" y="2261"/>
                  <a:pt x="658" y="2253"/>
                  <a:pt x="656" y="2239"/>
                </a:cubicBezTo>
                <a:cubicBezTo>
                  <a:pt x="653" y="2225"/>
                  <a:pt x="662" y="2212"/>
                  <a:pt x="675" y="2210"/>
                </a:cubicBezTo>
                <a:cubicBezTo>
                  <a:pt x="689" y="2207"/>
                  <a:pt x="702" y="2215"/>
                  <a:pt x="705" y="2229"/>
                </a:cubicBezTo>
                <a:close/>
                <a:moveTo>
                  <a:pt x="727" y="2326"/>
                </a:moveTo>
                <a:lnTo>
                  <a:pt x="727" y="2326"/>
                </a:lnTo>
                <a:cubicBezTo>
                  <a:pt x="730" y="2340"/>
                  <a:pt x="721" y="2353"/>
                  <a:pt x="708" y="2356"/>
                </a:cubicBezTo>
                <a:cubicBezTo>
                  <a:pt x="694" y="2359"/>
                  <a:pt x="681" y="2350"/>
                  <a:pt x="678" y="2337"/>
                </a:cubicBezTo>
                <a:cubicBezTo>
                  <a:pt x="675" y="2323"/>
                  <a:pt x="684" y="2310"/>
                  <a:pt x="697" y="2307"/>
                </a:cubicBezTo>
                <a:cubicBezTo>
                  <a:pt x="711" y="2304"/>
                  <a:pt x="724" y="2313"/>
                  <a:pt x="727" y="2326"/>
                </a:cubicBezTo>
                <a:close/>
                <a:moveTo>
                  <a:pt x="749" y="2424"/>
                </a:moveTo>
                <a:lnTo>
                  <a:pt x="749" y="2424"/>
                </a:lnTo>
                <a:cubicBezTo>
                  <a:pt x="752" y="2438"/>
                  <a:pt x="743" y="2451"/>
                  <a:pt x="730" y="2454"/>
                </a:cubicBezTo>
                <a:cubicBezTo>
                  <a:pt x="716" y="2456"/>
                  <a:pt x="703" y="2448"/>
                  <a:pt x="700" y="2434"/>
                </a:cubicBezTo>
                <a:cubicBezTo>
                  <a:pt x="698" y="2421"/>
                  <a:pt x="706" y="2407"/>
                  <a:pt x="720" y="2405"/>
                </a:cubicBezTo>
                <a:cubicBezTo>
                  <a:pt x="733" y="2402"/>
                  <a:pt x="747" y="2410"/>
                  <a:pt x="749" y="2424"/>
                </a:cubicBezTo>
                <a:close/>
                <a:moveTo>
                  <a:pt x="772" y="2521"/>
                </a:moveTo>
                <a:lnTo>
                  <a:pt x="772" y="2522"/>
                </a:lnTo>
                <a:cubicBezTo>
                  <a:pt x="774" y="2535"/>
                  <a:pt x="766" y="2548"/>
                  <a:pt x="752" y="2551"/>
                </a:cubicBezTo>
                <a:cubicBezTo>
                  <a:pt x="739" y="2554"/>
                  <a:pt x="726" y="2545"/>
                  <a:pt x="723" y="2532"/>
                </a:cubicBezTo>
                <a:cubicBezTo>
                  <a:pt x="720" y="2518"/>
                  <a:pt x="729" y="2505"/>
                  <a:pt x="742" y="2502"/>
                </a:cubicBezTo>
                <a:cubicBezTo>
                  <a:pt x="756" y="2499"/>
                  <a:pt x="769" y="2508"/>
                  <a:pt x="772" y="2521"/>
                </a:cubicBezTo>
                <a:close/>
                <a:moveTo>
                  <a:pt x="793" y="2619"/>
                </a:moveTo>
                <a:lnTo>
                  <a:pt x="793" y="2619"/>
                </a:lnTo>
                <a:cubicBezTo>
                  <a:pt x="796" y="2633"/>
                  <a:pt x="787" y="2646"/>
                  <a:pt x="774" y="2649"/>
                </a:cubicBezTo>
                <a:cubicBezTo>
                  <a:pt x="760" y="2652"/>
                  <a:pt x="747" y="2643"/>
                  <a:pt x="744" y="2629"/>
                </a:cubicBezTo>
                <a:cubicBezTo>
                  <a:pt x="742" y="2616"/>
                  <a:pt x="750" y="2602"/>
                  <a:pt x="764" y="2600"/>
                </a:cubicBezTo>
                <a:cubicBezTo>
                  <a:pt x="777" y="2597"/>
                  <a:pt x="791" y="2606"/>
                  <a:pt x="793" y="2619"/>
                </a:cubicBezTo>
                <a:close/>
                <a:moveTo>
                  <a:pt x="814" y="2717"/>
                </a:moveTo>
                <a:lnTo>
                  <a:pt x="814" y="2717"/>
                </a:lnTo>
                <a:cubicBezTo>
                  <a:pt x="816" y="2731"/>
                  <a:pt x="808" y="2744"/>
                  <a:pt x="794" y="2747"/>
                </a:cubicBezTo>
                <a:cubicBezTo>
                  <a:pt x="780" y="2750"/>
                  <a:pt x="767" y="2741"/>
                  <a:pt x="765" y="2727"/>
                </a:cubicBezTo>
                <a:cubicBezTo>
                  <a:pt x="762" y="2714"/>
                  <a:pt x="771" y="2700"/>
                  <a:pt x="784" y="2698"/>
                </a:cubicBezTo>
                <a:cubicBezTo>
                  <a:pt x="798" y="2695"/>
                  <a:pt x="811" y="2704"/>
                  <a:pt x="814" y="2717"/>
                </a:cubicBezTo>
                <a:close/>
                <a:moveTo>
                  <a:pt x="834" y="2815"/>
                </a:moveTo>
                <a:lnTo>
                  <a:pt x="834" y="2815"/>
                </a:lnTo>
                <a:cubicBezTo>
                  <a:pt x="837" y="2829"/>
                  <a:pt x="828" y="2842"/>
                  <a:pt x="814" y="2845"/>
                </a:cubicBezTo>
                <a:cubicBezTo>
                  <a:pt x="801" y="2847"/>
                  <a:pt x="788" y="2839"/>
                  <a:pt x="785" y="2825"/>
                </a:cubicBezTo>
                <a:cubicBezTo>
                  <a:pt x="782" y="2812"/>
                  <a:pt x="791" y="2798"/>
                  <a:pt x="804" y="2796"/>
                </a:cubicBezTo>
                <a:cubicBezTo>
                  <a:pt x="818" y="2793"/>
                  <a:pt x="831" y="2802"/>
                  <a:pt x="834" y="2815"/>
                </a:cubicBezTo>
                <a:close/>
                <a:moveTo>
                  <a:pt x="854" y="2913"/>
                </a:moveTo>
                <a:lnTo>
                  <a:pt x="854" y="2913"/>
                </a:lnTo>
                <a:cubicBezTo>
                  <a:pt x="857" y="2927"/>
                  <a:pt x="848" y="2940"/>
                  <a:pt x="835" y="2943"/>
                </a:cubicBezTo>
                <a:cubicBezTo>
                  <a:pt x="821" y="2945"/>
                  <a:pt x="808" y="2937"/>
                  <a:pt x="805" y="2923"/>
                </a:cubicBezTo>
                <a:cubicBezTo>
                  <a:pt x="802" y="2910"/>
                  <a:pt x="811" y="2896"/>
                  <a:pt x="825" y="2894"/>
                </a:cubicBezTo>
                <a:cubicBezTo>
                  <a:pt x="838" y="2891"/>
                  <a:pt x="851" y="2900"/>
                  <a:pt x="854" y="2913"/>
                </a:cubicBezTo>
                <a:close/>
                <a:moveTo>
                  <a:pt x="874" y="3011"/>
                </a:moveTo>
                <a:lnTo>
                  <a:pt x="874" y="3011"/>
                </a:lnTo>
                <a:cubicBezTo>
                  <a:pt x="877" y="3025"/>
                  <a:pt x="868" y="3038"/>
                  <a:pt x="855" y="3041"/>
                </a:cubicBezTo>
                <a:cubicBezTo>
                  <a:pt x="841" y="3043"/>
                  <a:pt x="828" y="3035"/>
                  <a:pt x="825" y="3021"/>
                </a:cubicBezTo>
                <a:cubicBezTo>
                  <a:pt x="823" y="3008"/>
                  <a:pt x="832" y="2994"/>
                  <a:pt x="845" y="2992"/>
                </a:cubicBezTo>
                <a:cubicBezTo>
                  <a:pt x="859" y="2989"/>
                  <a:pt x="872" y="2998"/>
                  <a:pt x="874" y="3011"/>
                </a:cubicBezTo>
                <a:close/>
                <a:moveTo>
                  <a:pt x="893" y="3111"/>
                </a:moveTo>
                <a:lnTo>
                  <a:pt x="893" y="3111"/>
                </a:lnTo>
                <a:cubicBezTo>
                  <a:pt x="895" y="3124"/>
                  <a:pt x="886" y="3137"/>
                  <a:pt x="872" y="3139"/>
                </a:cubicBezTo>
                <a:cubicBezTo>
                  <a:pt x="859" y="3141"/>
                  <a:pt x="846" y="3132"/>
                  <a:pt x="844" y="3119"/>
                </a:cubicBezTo>
                <a:lnTo>
                  <a:pt x="844" y="3118"/>
                </a:lnTo>
                <a:cubicBezTo>
                  <a:pt x="841" y="3105"/>
                  <a:pt x="851" y="3092"/>
                  <a:pt x="864" y="3090"/>
                </a:cubicBezTo>
                <a:cubicBezTo>
                  <a:pt x="878" y="3088"/>
                  <a:pt x="891" y="3097"/>
                  <a:pt x="893" y="3111"/>
                </a:cubicBezTo>
                <a:close/>
                <a:moveTo>
                  <a:pt x="911" y="3209"/>
                </a:moveTo>
                <a:lnTo>
                  <a:pt x="911" y="3209"/>
                </a:lnTo>
                <a:cubicBezTo>
                  <a:pt x="913" y="3223"/>
                  <a:pt x="904" y="3235"/>
                  <a:pt x="890" y="3238"/>
                </a:cubicBezTo>
                <a:cubicBezTo>
                  <a:pt x="877" y="3240"/>
                  <a:pt x="864" y="3231"/>
                  <a:pt x="862" y="3217"/>
                </a:cubicBezTo>
                <a:cubicBezTo>
                  <a:pt x="860" y="3203"/>
                  <a:pt x="869" y="3190"/>
                  <a:pt x="882" y="3188"/>
                </a:cubicBezTo>
                <a:cubicBezTo>
                  <a:pt x="896" y="3186"/>
                  <a:pt x="909" y="3195"/>
                  <a:pt x="911" y="3209"/>
                </a:cubicBezTo>
                <a:close/>
                <a:moveTo>
                  <a:pt x="929" y="3307"/>
                </a:moveTo>
                <a:lnTo>
                  <a:pt x="929" y="3307"/>
                </a:lnTo>
                <a:cubicBezTo>
                  <a:pt x="931" y="3321"/>
                  <a:pt x="922" y="3334"/>
                  <a:pt x="909" y="3336"/>
                </a:cubicBezTo>
                <a:cubicBezTo>
                  <a:pt x="895" y="3338"/>
                  <a:pt x="882" y="3329"/>
                  <a:pt x="880" y="3315"/>
                </a:cubicBezTo>
                <a:cubicBezTo>
                  <a:pt x="878" y="3302"/>
                  <a:pt x="887" y="3289"/>
                  <a:pt x="901" y="3287"/>
                </a:cubicBezTo>
                <a:cubicBezTo>
                  <a:pt x="914" y="3284"/>
                  <a:pt x="927" y="3294"/>
                  <a:pt x="929" y="3307"/>
                </a:cubicBezTo>
                <a:close/>
                <a:moveTo>
                  <a:pt x="947" y="3406"/>
                </a:moveTo>
                <a:lnTo>
                  <a:pt x="947" y="3406"/>
                </a:lnTo>
                <a:cubicBezTo>
                  <a:pt x="950" y="3419"/>
                  <a:pt x="940" y="3432"/>
                  <a:pt x="927" y="3434"/>
                </a:cubicBezTo>
                <a:cubicBezTo>
                  <a:pt x="913" y="3437"/>
                  <a:pt x="900" y="3427"/>
                  <a:pt x="898" y="3414"/>
                </a:cubicBezTo>
                <a:cubicBezTo>
                  <a:pt x="896" y="3400"/>
                  <a:pt x="905" y="3387"/>
                  <a:pt x="919" y="3385"/>
                </a:cubicBezTo>
                <a:cubicBezTo>
                  <a:pt x="932" y="3383"/>
                  <a:pt x="945" y="3392"/>
                  <a:pt x="947" y="3406"/>
                </a:cubicBezTo>
                <a:close/>
                <a:moveTo>
                  <a:pt x="965" y="3504"/>
                </a:moveTo>
                <a:lnTo>
                  <a:pt x="965" y="3504"/>
                </a:lnTo>
                <a:cubicBezTo>
                  <a:pt x="967" y="3518"/>
                  <a:pt x="957" y="3531"/>
                  <a:pt x="944" y="3533"/>
                </a:cubicBezTo>
                <a:cubicBezTo>
                  <a:pt x="930" y="3535"/>
                  <a:pt x="917" y="3526"/>
                  <a:pt x="915" y="3512"/>
                </a:cubicBezTo>
                <a:cubicBezTo>
                  <a:pt x="913" y="3499"/>
                  <a:pt x="922" y="3486"/>
                  <a:pt x="936" y="3484"/>
                </a:cubicBezTo>
                <a:cubicBezTo>
                  <a:pt x="950" y="3481"/>
                  <a:pt x="962" y="3491"/>
                  <a:pt x="965" y="3504"/>
                </a:cubicBezTo>
                <a:close/>
                <a:moveTo>
                  <a:pt x="981" y="3603"/>
                </a:moveTo>
                <a:lnTo>
                  <a:pt x="981" y="3603"/>
                </a:lnTo>
                <a:cubicBezTo>
                  <a:pt x="983" y="3617"/>
                  <a:pt x="973" y="3630"/>
                  <a:pt x="960" y="3632"/>
                </a:cubicBezTo>
                <a:cubicBezTo>
                  <a:pt x="946" y="3634"/>
                  <a:pt x="933" y="3625"/>
                  <a:pt x="931" y="3611"/>
                </a:cubicBezTo>
                <a:cubicBezTo>
                  <a:pt x="929" y="3597"/>
                  <a:pt x="938" y="3585"/>
                  <a:pt x="952" y="3582"/>
                </a:cubicBezTo>
                <a:cubicBezTo>
                  <a:pt x="966" y="3580"/>
                  <a:pt x="978" y="3589"/>
                  <a:pt x="981" y="3603"/>
                </a:cubicBezTo>
                <a:close/>
                <a:moveTo>
                  <a:pt x="997" y="3702"/>
                </a:moveTo>
                <a:lnTo>
                  <a:pt x="997" y="3702"/>
                </a:lnTo>
                <a:cubicBezTo>
                  <a:pt x="999" y="3715"/>
                  <a:pt x="989" y="3728"/>
                  <a:pt x="976" y="3731"/>
                </a:cubicBezTo>
                <a:cubicBezTo>
                  <a:pt x="962" y="3733"/>
                  <a:pt x="949" y="3723"/>
                  <a:pt x="947" y="3710"/>
                </a:cubicBezTo>
                <a:cubicBezTo>
                  <a:pt x="945" y="3696"/>
                  <a:pt x="954" y="3683"/>
                  <a:pt x="968" y="3681"/>
                </a:cubicBezTo>
                <a:cubicBezTo>
                  <a:pt x="982" y="3679"/>
                  <a:pt x="994" y="3688"/>
                  <a:pt x="997" y="3702"/>
                </a:cubicBezTo>
                <a:close/>
                <a:moveTo>
                  <a:pt x="1013" y="3801"/>
                </a:moveTo>
                <a:lnTo>
                  <a:pt x="1013" y="3801"/>
                </a:lnTo>
                <a:cubicBezTo>
                  <a:pt x="1015" y="3814"/>
                  <a:pt x="1005" y="3827"/>
                  <a:pt x="992" y="3829"/>
                </a:cubicBezTo>
                <a:cubicBezTo>
                  <a:pt x="978" y="3831"/>
                  <a:pt x="965" y="3822"/>
                  <a:pt x="963" y="3809"/>
                </a:cubicBezTo>
                <a:lnTo>
                  <a:pt x="963" y="3808"/>
                </a:lnTo>
                <a:cubicBezTo>
                  <a:pt x="961" y="3795"/>
                  <a:pt x="970" y="3782"/>
                  <a:pt x="984" y="3780"/>
                </a:cubicBezTo>
                <a:cubicBezTo>
                  <a:pt x="998" y="3778"/>
                  <a:pt x="1010" y="3787"/>
                  <a:pt x="1013" y="3801"/>
                </a:cubicBezTo>
                <a:close/>
                <a:moveTo>
                  <a:pt x="1029" y="3900"/>
                </a:moveTo>
                <a:lnTo>
                  <a:pt x="1029" y="3900"/>
                </a:lnTo>
                <a:cubicBezTo>
                  <a:pt x="1030" y="3914"/>
                  <a:pt x="1020" y="3927"/>
                  <a:pt x="1007" y="3928"/>
                </a:cubicBezTo>
                <a:cubicBezTo>
                  <a:pt x="993" y="3930"/>
                  <a:pt x="981" y="3920"/>
                  <a:pt x="979" y="3906"/>
                </a:cubicBezTo>
                <a:cubicBezTo>
                  <a:pt x="977" y="3893"/>
                  <a:pt x="987" y="3880"/>
                  <a:pt x="1001" y="3878"/>
                </a:cubicBezTo>
                <a:cubicBezTo>
                  <a:pt x="1015" y="3877"/>
                  <a:pt x="1027" y="3887"/>
                  <a:pt x="1029" y="3900"/>
                </a:cubicBezTo>
                <a:close/>
                <a:moveTo>
                  <a:pt x="1043" y="3999"/>
                </a:moveTo>
                <a:lnTo>
                  <a:pt x="1043" y="3999"/>
                </a:lnTo>
                <a:cubicBezTo>
                  <a:pt x="1044" y="4013"/>
                  <a:pt x="1034" y="4026"/>
                  <a:pt x="1021" y="4027"/>
                </a:cubicBezTo>
                <a:cubicBezTo>
                  <a:pt x="1007" y="4029"/>
                  <a:pt x="995" y="4019"/>
                  <a:pt x="993" y="4005"/>
                </a:cubicBezTo>
                <a:cubicBezTo>
                  <a:pt x="991" y="3992"/>
                  <a:pt x="1001" y="3979"/>
                  <a:pt x="1015" y="3978"/>
                </a:cubicBezTo>
                <a:cubicBezTo>
                  <a:pt x="1029" y="3976"/>
                  <a:pt x="1041" y="3986"/>
                  <a:pt x="1043" y="3999"/>
                </a:cubicBezTo>
                <a:close/>
                <a:moveTo>
                  <a:pt x="1057" y="4098"/>
                </a:moveTo>
                <a:lnTo>
                  <a:pt x="1057" y="4099"/>
                </a:lnTo>
                <a:cubicBezTo>
                  <a:pt x="1058" y="4112"/>
                  <a:pt x="1048" y="4125"/>
                  <a:pt x="1035" y="4126"/>
                </a:cubicBezTo>
                <a:cubicBezTo>
                  <a:pt x="1021" y="4128"/>
                  <a:pt x="1009" y="4118"/>
                  <a:pt x="1007" y="4104"/>
                </a:cubicBezTo>
                <a:cubicBezTo>
                  <a:pt x="1005" y="4091"/>
                  <a:pt x="1015" y="4078"/>
                  <a:pt x="1029" y="4077"/>
                </a:cubicBezTo>
                <a:cubicBezTo>
                  <a:pt x="1043" y="4075"/>
                  <a:pt x="1055" y="4085"/>
                  <a:pt x="1057" y="4098"/>
                </a:cubicBezTo>
                <a:close/>
                <a:moveTo>
                  <a:pt x="1071" y="4198"/>
                </a:moveTo>
                <a:lnTo>
                  <a:pt x="1071" y="4198"/>
                </a:lnTo>
                <a:cubicBezTo>
                  <a:pt x="1072" y="4211"/>
                  <a:pt x="1062" y="4224"/>
                  <a:pt x="1049" y="4225"/>
                </a:cubicBezTo>
                <a:cubicBezTo>
                  <a:pt x="1035" y="4227"/>
                  <a:pt x="1023" y="4217"/>
                  <a:pt x="1021" y="4204"/>
                </a:cubicBezTo>
                <a:lnTo>
                  <a:pt x="1021" y="4203"/>
                </a:lnTo>
                <a:cubicBezTo>
                  <a:pt x="1019" y="4190"/>
                  <a:pt x="1029" y="4177"/>
                  <a:pt x="1043" y="4176"/>
                </a:cubicBezTo>
                <a:cubicBezTo>
                  <a:pt x="1056" y="4174"/>
                  <a:pt x="1069" y="4184"/>
                  <a:pt x="1071" y="4198"/>
                </a:cubicBezTo>
                <a:close/>
                <a:moveTo>
                  <a:pt x="1085" y="4297"/>
                </a:moveTo>
                <a:lnTo>
                  <a:pt x="1085" y="4297"/>
                </a:lnTo>
                <a:cubicBezTo>
                  <a:pt x="1086" y="4310"/>
                  <a:pt x="1076" y="4323"/>
                  <a:pt x="1063" y="4324"/>
                </a:cubicBezTo>
                <a:cubicBezTo>
                  <a:pt x="1049" y="4326"/>
                  <a:pt x="1037" y="4316"/>
                  <a:pt x="1035" y="4303"/>
                </a:cubicBezTo>
                <a:cubicBezTo>
                  <a:pt x="1033" y="4289"/>
                  <a:pt x="1043" y="4276"/>
                  <a:pt x="1057" y="4275"/>
                </a:cubicBezTo>
                <a:cubicBezTo>
                  <a:pt x="1070" y="4273"/>
                  <a:pt x="1083" y="4283"/>
                  <a:pt x="1085" y="4297"/>
                </a:cubicBezTo>
                <a:close/>
                <a:moveTo>
                  <a:pt x="1097" y="4396"/>
                </a:moveTo>
                <a:lnTo>
                  <a:pt x="1097" y="4396"/>
                </a:lnTo>
                <a:cubicBezTo>
                  <a:pt x="1099" y="4410"/>
                  <a:pt x="1089" y="4422"/>
                  <a:pt x="1075" y="4424"/>
                </a:cubicBezTo>
                <a:cubicBezTo>
                  <a:pt x="1062" y="4425"/>
                  <a:pt x="1049" y="4416"/>
                  <a:pt x="1048" y="4402"/>
                </a:cubicBezTo>
                <a:cubicBezTo>
                  <a:pt x="1046" y="4388"/>
                  <a:pt x="1056" y="4376"/>
                  <a:pt x="1069" y="4374"/>
                </a:cubicBezTo>
                <a:cubicBezTo>
                  <a:pt x="1083" y="4372"/>
                  <a:pt x="1096" y="4382"/>
                  <a:pt x="1097" y="4396"/>
                </a:cubicBezTo>
                <a:close/>
                <a:moveTo>
                  <a:pt x="1109" y="4495"/>
                </a:moveTo>
                <a:lnTo>
                  <a:pt x="1109" y="4495"/>
                </a:lnTo>
                <a:cubicBezTo>
                  <a:pt x="1111" y="4509"/>
                  <a:pt x="1101" y="4521"/>
                  <a:pt x="1087" y="4523"/>
                </a:cubicBezTo>
                <a:cubicBezTo>
                  <a:pt x="1073" y="4525"/>
                  <a:pt x="1061" y="4515"/>
                  <a:pt x="1059" y="4501"/>
                </a:cubicBezTo>
                <a:cubicBezTo>
                  <a:pt x="1058" y="4487"/>
                  <a:pt x="1067" y="4475"/>
                  <a:pt x="1081" y="4473"/>
                </a:cubicBezTo>
                <a:cubicBezTo>
                  <a:pt x="1095" y="4472"/>
                  <a:pt x="1107" y="4481"/>
                  <a:pt x="1109" y="4495"/>
                </a:cubicBezTo>
                <a:close/>
                <a:moveTo>
                  <a:pt x="1121" y="4595"/>
                </a:moveTo>
                <a:lnTo>
                  <a:pt x="1121" y="4595"/>
                </a:lnTo>
                <a:cubicBezTo>
                  <a:pt x="1122" y="4608"/>
                  <a:pt x="1112" y="4621"/>
                  <a:pt x="1099" y="4622"/>
                </a:cubicBezTo>
                <a:cubicBezTo>
                  <a:pt x="1085" y="4624"/>
                  <a:pt x="1073" y="4614"/>
                  <a:pt x="1071" y="4601"/>
                </a:cubicBezTo>
                <a:cubicBezTo>
                  <a:pt x="1069" y="4587"/>
                  <a:pt x="1079" y="4574"/>
                  <a:pt x="1093" y="4573"/>
                </a:cubicBezTo>
                <a:cubicBezTo>
                  <a:pt x="1107" y="4571"/>
                  <a:pt x="1119" y="4581"/>
                  <a:pt x="1121" y="4595"/>
                </a:cubicBezTo>
                <a:close/>
                <a:moveTo>
                  <a:pt x="1132" y="4694"/>
                </a:moveTo>
                <a:lnTo>
                  <a:pt x="1132" y="4694"/>
                </a:lnTo>
                <a:cubicBezTo>
                  <a:pt x="1134" y="4708"/>
                  <a:pt x="1124" y="4720"/>
                  <a:pt x="1111" y="4722"/>
                </a:cubicBezTo>
                <a:cubicBezTo>
                  <a:pt x="1097" y="4723"/>
                  <a:pt x="1084" y="4714"/>
                  <a:pt x="1083" y="4700"/>
                </a:cubicBezTo>
                <a:cubicBezTo>
                  <a:pt x="1081" y="4686"/>
                  <a:pt x="1091" y="4674"/>
                  <a:pt x="1105" y="4672"/>
                </a:cubicBezTo>
                <a:cubicBezTo>
                  <a:pt x="1118" y="4670"/>
                  <a:pt x="1131" y="4680"/>
                  <a:pt x="1132" y="4694"/>
                </a:cubicBezTo>
                <a:close/>
                <a:moveTo>
                  <a:pt x="1144" y="4794"/>
                </a:moveTo>
                <a:lnTo>
                  <a:pt x="1144" y="4794"/>
                </a:lnTo>
                <a:cubicBezTo>
                  <a:pt x="1145" y="4808"/>
                  <a:pt x="1135" y="4820"/>
                  <a:pt x="1121" y="4821"/>
                </a:cubicBezTo>
                <a:cubicBezTo>
                  <a:pt x="1107" y="4822"/>
                  <a:pt x="1095" y="4812"/>
                  <a:pt x="1094" y="4798"/>
                </a:cubicBezTo>
                <a:cubicBezTo>
                  <a:pt x="1093" y="4785"/>
                  <a:pt x="1103" y="4772"/>
                  <a:pt x="1117" y="4771"/>
                </a:cubicBezTo>
                <a:cubicBezTo>
                  <a:pt x="1131" y="4770"/>
                  <a:pt x="1143" y="4781"/>
                  <a:pt x="1144" y="4794"/>
                </a:cubicBezTo>
                <a:close/>
                <a:moveTo>
                  <a:pt x="1153" y="4894"/>
                </a:moveTo>
                <a:lnTo>
                  <a:pt x="1153" y="4894"/>
                </a:lnTo>
                <a:cubicBezTo>
                  <a:pt x="1155" y="4908"/>
                  <a:pt x="1144" y="4920"/>
                  <a:pt x="1131" y="4921"/>
                </a:cubicBezTo>
                <a:cubicBezTo>
                  <a:pt x="1117" y="4922"/>
                  <a:pt x="1105" y="4912"/>
                  <a:pt x="1104" y="4898"/>
                </a:cubicBezTo>
                <a:cubicBezTo>
                  <a:pt x="1103" y="4884"/>
                  <a:pt x="1113" y="4872"/>
                  <a:pt x="1127" y="4871"/>
                </a:cubicBezTo>
                <a:cubicBezTo>
                  <a:pt x="1140" y="4870"/>
                  <a:pt x="1152" y="4880"/>
                  <a:pt x="1153" y="4894"/>
                </a:cubicBezTo>
                <a:close/>
                <a:moveTo>
                  <a:pt x="1163" y="4993"/>
                </a:moveTo>
                <a:lnTo>
                  <a:pt x="1163" y="4994"/>
                </a:lnTo>
                <a:cubicBezTo>
                  <a:pt x="1164" y="5007"/>
                  <a:pt x="1154" y="5019"/>
                  <a:pt x="1140" y="5020"/>
                </a:cubicBezTo>
                <a:cubicBezTo>
                  <a:pt x="1126" y="5022"/>
                  <a:pt x="1114" y="5011"/>
                  <a:pt x="1113" y="4998"/>
                </a:cubicBezTo>
                <a:lnTo>
                  <a:pt x="1113" y="4997"/>
                </a:lnTo>
                <a:cubicBezTo>
                  <a:pt x="1112" y="4984"/>
                  <a:pt x="1122" y="4972"/>
                  <a:pt x="1136" y="4971"/>
                </a:cubicBezTo>
                <a:cubicBezTo>
                  <a:pt x="1150" y="4969"/>
                  <a:pt x="1162" y="4980"/>
                  <a:pt x="1163" y="4993"/>
                </a:cubicBezTo>
                <a:close/>
                <a:moveTo>
                  <a:pt x="1173" y="5093"/>
                </a:moveTo>
                <a:lnTo>
                  <a:pt x="1173" y="5093"/>
                </a:lnTo>
                <a:cubicBezTo>
                  <a:pt x="1174" y="5107"/>
                  <a:pt x="1164" y="5119"/>
                  <a:pt x="1150" y="5120"/>
                </a:cubicBezTo>
                <a:cubicBezTo>
                  <a:pt x="1136" y="5121"/>
                  <a:pt x="1124" y="5111"/>
                  <a:pt x="1123" y="5097"/>
                </a:cubicBezTo>
                <a:cubicBezTo>
                  <a:pt x="1122" y="5083"/>
                  <a:pt x="1132" y="5071"/>
                  <a:pt x="1146" y="5070"/>
                </a:cubicBezTo>
                <a:cubicBezTo>
                  <a:pt x="1160" y="5069"/>
                  <a:pt x="1172" y="5079"/>
                  <a:pt x="1173" y="5093"/>
                </a:cubicBezTo>
                <a:close/>
                <a:moveTo>
                  <a:pt x="1183" y="5193"/>
                </a:moveTo>
                <a:lnTo>
                  <a:pt x="1183" y="5193"/>
                </a:lnTo>
                <a:cubicBezTo>
                  <a:pt x="1184" y="5206"/>
                  <a:pt x="1173" y="5218"/>
                  <a:pt x="1160" y="5220"/>
                </a:cubicBezTo>
                <a:cubicBezTo>
                  <a:pt x="1146" y="5221"/>
                  <a:pt x="1134" y="5210"/>
                  <a:pt x="1133" y="5197"/>
                </a:cubicBezTo>
                <a:cubicBezTo>
                  <a:pt x="1132" y="5183"/>
                  <a:pt x="1142" y="5171"/>
                  <a:pt x="1156" y="5170"/>
                </a:cubicBezTo>
                <a:cubicBezTo>
                  <a:pt x="1169" y="5169"/>
                  <a:pt x="1181" y="5179"/>
                  <a:pt x="1183" y="5193"/>
                </a:cubicBezTo>
                <a:close/>
                <a:moveTo>
                  <a:pt x="1191" y="5293"/>
                </a:moveTo>
                <a:lnTo>
                  <a:pt x="1191" y="5293"/>
                </a:lnTo>
                <a:cubicBezTo>
                  <a:pt x="1191" y="5307"/>
                  <a:pt x="1180" y="5319"/>
                  <a:pt x="1167" y="5319"/>
                </a:cubicBezTo>
                <a:cubicBezTo>
                  <a:pt x="1153" y="5320"/>
                  <a:pt x="1141" y="5309"/>
                  <a:pt x="1141" y="5295"/>
                </a:cubicBezTo>
                <a:cubicBezTo>
                  <a:pt x="1140" y="5282"/>
                  <a:pt x="1151" y="5270"/>
                  <a:pt x="1165" y="5269"/>
                </a:cubicBezTo>
                <a:cubicBezTo>
                  <a:pt x="1178" y="5269"/>
                  <a:pt x="1190" y="5280"/>
                  <a:pt x="1191" y="5293"/>
                </a:cubicBezTo>
                <a:close/>
                <a:moveTo>
                  <a:pt x="1198" y="5393"/>
                </a:moveTo>
                <a:lnTo>
                  <a:pt x="1198" y="5393"/>
                </a:lnTo>
                <a:cubicBezTo>
                  <a:pt x="1199" y="5407"/>
                  <a:pt x="1188" y="5419"/>
                  <a:pt x="1174" y="5419"/>
                </a:cubicBezTo>
                <a:cubicBezTo>
                  <a:pt x="1160" y="5420"/>
                  <a:pt x="1149" y="5409"/>
                  <a:pt x="1148" y="5395"/>
                </a:cubicBezTo>
                <a:cubicBezTo>
                  <a:pt x="1148" y="5381"/>
                  <a:pt x="1158" y="5370"/>
                  <a:pt x="1172" y="5369"/>
                </a:cubicBezTo>
                <a:cubicBezTo>
                  <a:pt x="1186" y="5369"/>
                  <a:pt x="1198" y="5379"/>
                  <a:pt x="1198" y="5393"/>
                </a:cubicBezTo>
                <a:close/>
                <a:moveTo>
                  <a:pt x="1206" y="5493"/>
                </a:moveTo>
                <a:lnTo>
                  <a:pt x="1206" y="5493"/>
                </a:lnTo>
                <a:cubicBezTo>
                  <a:pt x="1206" y="5507"/>
                  <a:pt x="1196" y="5518"/>
                  <a:pt x="1182" y="5519"/>
                </a:cubicBezTo>
                <a:cubicBezTo>
                  <a:pt x="1168" y="5519"/>
                  <a:pt x="1156" y="5509"/>
                  <a:pt x="1156" y="5495"/>
                </a:cubicBezTo>
                <a:cubicBezTo>
                  <a:pt x="1155" y="5481"/>
                  <a:pt x="1166" y="5469"/>
                  <a:pt x="1180" y="5469"/>
                </a:cubicBezTo>
                <a:cubicBezTo>
                  <a:pt x="1194" y="5468"/>
                  <a:pt x="1205" y="5479"/>
                  <a:pt x="1206" y="5493"/>
                </a:cubicBezTo>
                <a:close/>
                <a:moveTo>
                  <a:pt x="1213" y="5593"/>
                </a:moveTo>
                <a:lnTo>
                  <a:pt x="1213" y="5593"/>
                </a:lnTo>
                <a:cubicBezTo>
                  <a:pt x="1214" y="5606"/>
                  <a:pt x="1203" y="5618"/>
                  <a:pt x="1189" y="5619"/>
                </a:cubicBezTo>
                <a:cubicBezTo>
                  <a:pt x="1176" y="5619"/>
                  <a:pt x="1164" y="5608"/>
                  <a:pt x="1163" y="5595"/>
                </a:cubicBezTo>
                <a:cubicBezTo>
                  <a:pt x="1163" y="5581"/>
                  <a:pt x="1174" y="5569"/>
                  <a:pt x="1187" y="5569"/>
                </a:cubicBezTo>
                <a:cubicBezTo>
                  <a:pt x="1201" y="5568"/>
                  <a:pt x="1213" y="5579"/>
                  <a:pt x="1213" y="5593"/>
                </a:cubicBezTo>
                <a:close/>
                <a:moveTo>
                  <a:pt x="1220" y="5692"/>
                </a:moveTo>
                <a:lnTo>
                  <a:pt x="1220" y="5693"/>
                </a:lnTo>
                <a:cubicBezTo>
                  <a:pt x="1221" y="5706"/>
                  <a:pt x="1210" y="5718"/>
                  <a:pt x="1196" y="5718"/>
                </a:cubicBezTo>
                <a:cubicBezTo>
                  <a:pt x="1182" y="5719"/>
                  <a:pt x="1171" y="5708"/>
                  <a:pt x="1170" y="5694"/>
                </a:cubicBezTo>
                <a:cubicBezTo>
                  <a:pt x="1170" y="5681"/>
                  <a:pt x="1180" y="5669"/>
                  <a:pt x="1194" y="5668"/>
                </a:cubicBezTo>
                <a:cubicBezTo>
                  <a:pt x="1208" y="5668"/>
                  <a:pt x="1220" y="5679"/>
                  <a:pt x="1220" y="5692"/>
                </a:cubicBezTo>
                <a:close/>
                <a:moveTo>
                  <a:pt x="1226" y="5792"/>
                </a:moveTo>
                <a:lnTo>
                  <a:pt x="1226" y="5792"/>
                </a:lnTo>
                <a:cubicBezTo>
                  <a:pt x="1226" y="5806"/>
                  <a:pt x="1215" y="5818"/>
                  <a:pt x="1202" y="5818"/>
                </a:cubicBezTo>
                <a:cubicBezTo>
                  <a:pt x="1188" y="5819"/>
                  <a:pt x="1176" y="5808"/>
                  <a:pt x="1176" y="5794"/>
                </a:cubicBezTo>
                <a:cubicBezTo>
                  <a:pt x="1175" y="5781"/>
                  <a:pt x="1186" y="5769"/>
                  <a:pt x="1200" y="5768"/>
                </a:cubicBezTo>
                <a:cubicBezTo>
                  <a:pt x="1213" y="5768"/>
                  <a:pt x="1225" y="5779"/>
                  <a:pt x="1226" y="5792"/>
                </a:cubicBezTo>
                <a:close/>
                <a:moveTo>
                  <a:pt x="1231" y="5892"/>
                </a:moveTo>
                <a:lnTo>
                  <a:pt x="1231" y="5892"/>
                </a:lnTo>
                <a:cubicBezTo>
                  <a:pt x="1232" y="5906"/>
                  <a:pt x="1221" y="5918"/>
                  <a:pt x="1207" y="5918"/>
                </a:cubicBezTo>
                <a:cubicBezTo>
                  <a:pt x="1193" y="5919"/>
                  <a:pt x="1182" y="5908"/>
                  <a:pt x="1181" y="5894"/>
                </a:cubicBezTo>
                <a:cubicBezTo>
                  <a:pt x="1180" y="5880"/>
                  <a:pt x="1191" y="5869"/>
                  <a:pt x="1205" y="5868"/>
                </a:cubicBezTo>
                <a:cubicBezTo>
                  <a:pt x="1219" y="5868"/>
                  <a:pt x="1230" y="5878"/>
                  <a:pt x="1231" y="5892"/>
                </a:cubicBezTo>
                <a:close/>
                <a:moveTo>
                  <a:pt x="1236" y="5992"/>
                </a:moveTo>
                <a:lnTo>
                  <a:pt x="1236" y="5992"/>
                </a:lnTo>
                <a:cubicBezTo>
                  <a:pt x="1237" y="6006"/>
                  <a:pt x="1226" y="6018"/>
                  <a:pt x="1212" y="6018"/>
                </a:cubicBezTo>
                <a:cubicBezTo>
                  <a:pt x="1199" y="6019"/>
                  <a:pt x="1187" y="6008"/>
                  <a:pt x="1186" y="5994"/>
                </a:cubicBezTo>
                <a:cubicBezTo>
                  <a:pt x="1186" y="5980"/>
                  <a:pt x="1197" y="5969"/>
                  <a:pt x="1210" y="5968"/>
                </a:cubicBezTo>
                <a:cubicBezTo>
                  <a:pt x="1224" y="5968"/>
                  <a:pt x="1236" y="5978"/>
                  <a:pt x="1236" y="5992"/>
                </a:cubicBezTo>
                <a:close/>
                <a:moveTo>
                  <a:pt x="1242" y="6092"/>
                </a:moveTo>
                <a:lnTo>
                  <a:pt x="1242" y="6092"/>
                </a:lnTo>
                <a:cubicBezTo>
                  <a:pt x="1242" y="6106"/>
                  <a:pt x="1232" y="6118"/>
                  <a:pt x="1218" y="6118"/>
                </a:cubicBezTo>
                <a:cubicBezTo>
                  <a:pt x="1204" y="6119"/>
                  <a:pt x="1192" y="6108"/>
                  <a:pt x="1192" y="6094"/>
                </a:cubicBezTo>
                <a:cubicBezTo>
                  <a:pt x="1191" y="6080"/>
                  <a:pt x="1202" y="6069"/>
                  <a:pt x="1216" y="6068"/>
                </a:cubicBezTo>
                <a:cubicBezTo>
                  <a:pt x="1230" y="6068"/>
                  <a:pt x="1241" y="6078"/>
                  <a:pt x="1242" y="6092"/>
                </a:cubicBezTo>
                <a:close/>
                <a:moveTo>
                  <a:pt x="1245" y="6193"/>
                </a:moveTo>
                <a:lnTo>
                  <a:pt x="1245" y="6193"/>
                </a:lnTo>
                <a:cubicBezTo>
                  <a:pt x="1245" y="6207"/>
                  <a:pt x="1234" y="6218"/>
                  <a:pt x="1220" y="6218"/>
                </a:cubicBezTo>
                <a:cubicBezTo>
                  <a:pt x="1206" y="6218"/>
                  <a:pt x="1195" y="6207"/>
                  <a:pt x="1195" y="6193"/>
                </a:cubicBezTo>
                <a:cubicBezTo>
                  <a:pt x="1195" y="6179"/>
                  <a:pt x="1206" y="6168"/>
                  <a:pt x="1220" y="6168"/>
                </a:cubicBezTo>
                <a:cubicBezTo>
                  <a:pt x="1234" y="6168"/>
                  <a:pt x="1245" y="6179"/>
                  <a:pt x="1245" y="6193"/>
                </a:cubicBezTo>
                <a:close/>
                <a:moveTo>
                  <a:pt x="1248" y="6293"/>
                </a:moveTo>
                <a:lnTo>
                  <a:pt x="1248" y="6293"/>
                </a:lnTo>
                <a:cubicBezTo>
                  <a:pt x="1248" y="6307"/>
                  <a:pt x="1237" y="6318"/>
                  <a:pt x="1223" y="6318"/>
                </a:cubicBezTo>
                <a:cubicBezTo>
                  <a:pt x="1210" y="6318"/>
                  <a:pt x="1198" y="6307"/>
                  <a:pt x="1198" y="6293"/>
                </a:cubicBezTo>
                <a:cubicBezTo>
                  <a:pt x="1198" y="6279"/>
                  <a:pt x="1210" y="6268"/>
                  <a:pt x="1223" y="6268"/>
                </a:cubicBezTo>
                <a:cubicBezTo>
                  <a:pt x="1237" y="6268"/>
                  <a:pt x="1248" y="6279"/>
                  <a:pt x="1248" y="6293"/>
                </a:cubicBezTo>
                <a:close/>
                <a:moveTo>
                  <a:pt x="1252" y="6393"/>
                </a:moveTo>
                <a:lnTo>
                  <a:pt x="1252" y="6393"/>
                </a:lnTo>
                <a:cubicBezTo>
                  <a:pt x="1252" y="6407"/>
                  <a:pt x="1240" y="6418"/>
                  <a:pt x="1227" y="6418"/>
                </a:cubicBezTo>
                <a:cubicBezTo>
                  <a:pt x="1213" y="6418"/>
                  <a:pt x="1202" y="6407"/>
                  <a:pt x="1202" y="6393"/>
                </a:cubicBezTo>
                <a:cubicBezTo>
                  <a:pt x="1202" y="6379"/>
                  <a:pt x="1213" y="6368"/>
                  <a:pt x="1227" y="6368"/>
                </a:cubicBezTo>
                <a:cubicBezTo>
                  <a:pt x="1240" y="6368"/>
                  <a:pt x="1252" y="6379"/>
                  <a:pt x="1252" y="6393"/>
                </a:cubicBezTo>
                <a:close/>
                <a:moveTo>
                  <a:pt x="1255" y="6493"/>
                </a:moveTo>
                <a:lnTo>
                  <a:pt x="1255" y="6493"/>
                </a:lnTo>
                <a:cubicBezTo>
                  <a:pt x="1255" y="6507"/>
                  <a:pt x="1243" y="6518"/>
                  <a:pt x="1230" y="6518"/>
                </a:cubicBezTo>
                <a:cubicBezTo>
                  <a:pt x="1216" y="6518"/>
                  <a:pt x="1205" y="6507"/>
                  <a:pt x="1205" y="6493"/>
                </a:cubicBezTo>
                <a:cubicBezTo>
                  <a:pt x="1205" y="6479"/>
                  <a:pt x="1216" y="6468"/>
                  <a:pt x="1230" y="6468"/>
                </a:cubicBezTo>
                <a:cubicBezTo>
                  <a:pt x="1243" y="6468"/>
                  <a:pt x="1255" y="6479"/>
                  <a:pt x="1255" y="6493"/>
                </a:cubicBezTo>
                <a:close/>
                <a:moveTo>
                  <a:pt x="1257" y="6593"/>
                </a:moveTo>
                <a:lnTo>
                  <a:pt x="1257" y="6593"/>
                </a:lnTo>
                <a:cubicBezTo>
                  <a:pt x="1257" y="6607"/>
                  <a:pt x="1246" y="6618"/>
                  <a:pt x="1232" y="6618"/>
                </a:cubicBezTo>
                <a:cubicBezTo>
                  <a:pt x="1218" y="6618"/>
                  <a:pt x="1207" y="6607"/>
                  <a:pt x="1207" y="6593"/>
                </a:cubicBezTo>
                <a:cubicBezTo>
                  <a:pt x="1207" y="6579"/>
                  <a:pt x="1218" y="6568"/>
                  <a:pt x="1232" y="6568"/>
                </a:cubicBezTo>
                <a:cubicBezTo>
                  <a:pt x="1246" y="6568"/>
                  <a:pt x="1257" y="6579"/>
                  <a:pt x="1257" y="6593"/>
                </a:cubicBezTo>
                <a:close/>
                <a:moveTo>
                  <a:pt x="1258" y="6693"/>
                </a:moveTo>
                <a:lnTo>
                  <a:pt x="1258" y="6693"/>
                </a:lnTo>
                <a:cubicBezTo>
                  <a:pt x="1258" y="6707"/>
                  <a:pt x="1247" y="6718"/>
                  <a:pt x="1233" y="6718"/>
                </a:cubicBezTo>
                <a:cubicBezTo>
                  <a:pt x="1219" y="6718"/>
                  <a:pt x="1208" y="6707"/>
                  <a:pt x="1208" y="6693"/>
                </a:cubicBezTo>
                <a:cubicBezTo>
                  <a:pt x="1208" y="6679"/>
                  <a:pt x="1219" y="6668"/>
                  <a:pt x="1233" y="6668"/>
                </a:cubicBezTo>
                <a:cubicBezTo>
                  <a:pt x="1247" y="6668"/>
                  <a:pt x="1258" y="6679"/>
                  <a:pt x="1258" y="6693"/>
                </a:cubicBezTo>
                <a:close/>
                <a:moveTo>
                  <a:pt x="1259" y="6793"/>
                </a:moveTo>
                <a:lnTo>
                  <a:pt x="1259" y="6793"/>
                </a:lnTo>
                <a:cubicBezTo>
                  <a:pt x="1259" y="6807"/>
                  <a:pt x="1248" y="6818"/>
                  <a:pt x="1234" y="6818"/>
                </a:cubicBezTo>
                <a:cubicBezTo>
                  <a:pt x="1220" y="6818"/>
                  <a:pt x="1209" y="6807"/>
                  <a:pt x="1209" y="6793"/>
                </a:cubicBezTo>
                <a:cubicBezTo>
                  <a:pt x="1209" y="6779"/>
                  <a:pt x="1220" y="6768"/>
                  <a:pt x="1234" y="6768"/>
                </a:cubicBezTo>
                <a:cubicBezTo>
                  <a:pt x="1248" y="6768"/>
                  <a:pt x="1259" y="6779"/>
                  <a:pt x="1259" y="6793"/>
                </a:cubicBezTo>
                <a:close/>
                <a:moveTo>
                  <a:pt x="1260" y="6893"/>
                </a:moveTo>
                <a:lnTo>
                  <a:pt x="1260" y="6893"/>
                </a:lnTo>
                <a:cubicBezTo>
                  <a:pt x="1260" y="6907"/>
                  <a:pt x="1249" y="6918"/>
                  <a:pt x="1235" y="6918"/>
                </a:cubicBezTo>
                <a:cubicBezTo>
                  <a:pt x="1222" y="6918"/>
                  <a:pt x="1210" y="6907"/>
                  <a:pt x="1210" y="6893"/>
                </a:cubicBezTo>
                <a:cubicBezTo>
                  <a:pt x="1210" y="6879"/>
                  <a:pt x="1222" y="6868"/>
                  <a:pt x="1235" y="6868"/>
                </a:cubicBezTo>
                <a:cubicBezTo>
                  <a:pt x="1249" y="6868"/>
                  <a:pt x="1260" y="6879"/>
                  <a:pt x="1260" y="6893"/>
                </a:cubicBezTo>
                <a:close/>
                <a:moveTo>
                  <a:pt x="1261" y="6993"/>
                </a:moveTo>
                <a:lnTo>
                  <a:pt x="1261" y="6993"/>
                </a:lnTo>
                <a:cubicBezTo>
                  <a:pt x="1261" y="7007"/>
                  <a:pt x="1250" y="7018"/>
                  <a:pt x="1236" y="7018"/>
                </a:cubicBezTo>
                <a:cubicBezTo>
                  <a:pt x="1223" y="7018"/>
                  <a:pt x="1211" y="7007"/>
                  <a:pt x="1211" y="6993"/>
                </a:cubicBezTo>
                <a:cubicBezTo>
                  <a:pt x="1211" y="6979"/>
                  <a:pt x="1223" y="6968"/>
                  <a:pt x="1236" y="6968"/>
                </a:cubicBezTo>
                <a:cubicBezTo>
                  <a:pt x="1250" y="6968"/>
                  <a:pt x="1261" y="6979"/>
                  <a:pt x="1261" y="6993"/>
                </a:cubicBezTo>
                <a:close/>
                <a:moveTo>
                  <a:pt x="1260" y="7094"/>
                </a:moveTo>
                <a:lnTo>
                  <a:pt x="1260" y="7094"/>
                </a:lnTo>
                <a:cubicBezTo>
                  <a:pt x="1260" y="7108"/>
                  <a:pt x="1248" y="7119"/>
                  <a:pt x="1234" y="7118"/>
                </a:cubicBezTo>
                <a:cubicBezTo>
                  <a:pt x="1221" y="7118"/>
                  <a:pt x="1210" y="7106"/>
                  <a:pt x="1211" y="7092"/>
                </a:cubicBezTo>
                <a:cubicBezTo>
                  <a:pt x="1211" y="7079"/>
                  <a:pt x="1223" y="7068"/>
                  <a:pt x="1236" y="7068"/>
                </a:cubicBezTo>
                <a:cubicBezTo>
                  <a:pt x="1250" y="7069"/>
                  <a:pt x="1261" y="7080"/>
                  <a:pt x="1260" y="7094"/>
                </a:cubicBezTo>
                <a:close/>
                <a:moveTo>
                  <a:pt x="1259" y="7194"/>
                </a:moveTo>
                <a:lnTo>
                  <a:pt x="1259" y="7194"/>
                </a:lnTo>
                <a:cubicBezTo>
                  <a:pt x="1259" y="7208"/>
                  <a:pt x="1247" y="7219"/>
                  <a:pt x="1234" y="7218"/>
                </a:cubicBezTo>
                <a:cubicBezTo>
                  <a:pt x="1220" y="7218"/>
                  <a:pt x="1209" y="7206"/>
                  <a:pt x="1210" y="7192"/>
                </a:cubicBezTo>
                <a:cubicBezTo>
                  <a:pt x="1210" y="7179"/>
                  <a:pt x="1222" y="7168"/>
                  <a:pt x="1236" y="7168"/>
                </a:cubicBezTo>
                <a:cubicBezTo>
                  <a:pt x="1249" y="7169"/>
                  <a:pt x="1260" y="7181"/>
                  <a:pt x="1259" y="7194"/>
                </a:cubicBezTo>
                <a:close/>
                <a:moveTo>
                  <a:pt x="1258" y="7294"/>
                </a:moveTo>
                <a:lnTo>
                  <a:pt x="1258" y="7294"/>
                </a:lnTo>
                <a:cubicBezTo>
                  <a:pt x="1258" y="7308"/>
                  <a:pt x="1246" y="7319"/>
                  <a:pt x="1233" y="7318"/>
                </a:cubicBezTo>
                <a:cubicBezTo>
                  <a:pt x="1219" y="7318"/>
                  <a:pt x="1208" y="7306"/>
                  <a:pt x="1209" y="7292"/>
                </a:cubicBezTo>
                <a:cubicBezTo>
                  <a:pt x="1209" y="7279"/>
                  <a:pt x="1221" y="7268"/>
                  <a:pt x="1235" y="7268"/>
                </a:cubicBezTo>
                <a:cubicBezTo>
                  <a:pt x="1248" y="7269"/>
                  <a:pt x="1259" y="7281"/>
                  <a:pt x="1258" y="7294"/>
                </a:cubicBezTo>
                <a:close/>
                <a:moveTo>
                  <a:pt x="1258" y="7394"/>
                </a:moveTo>
                <a:lnTo>
                  <a:pt x="1258" y="7394"/>
                </a:lnTo>
                <a:cubicBezTo>
                  <a:pt x="1257" y="7408"/>
                  <a:pt x="1245" y="7419"/>
                  <a:pt x="1232" y="7418"/>
                </a:cubicBezTo>
                <a:cubicBezTo>
                  <a:pt x="1218" y="7418"/>
                  <a:pt x="1207" y="7406"/>
                  <a:pt x="1208" y="7392"/>
                </a:cubicBezTo>
                <a:cubicBezTo>
                  <a:pt x="1208" y="7379"/>
                  <a:pt x="1220" y="7368"/>
                  <a:pt x="1234" y="7368"/>
                </a:cubicBezTo>
                <a:cubicBezTo>
                  <a:pt x="1247" y="7369"/>
                  <a:pt x="1258" y="7381"/>
                  <a:pt x="1258" y="7394"/>
                </a:cubicBezTo>
                <a:close/>
                <a:moveTo>
                  <a:pt x="1255" y="7494"/>
                </a:moveTo>
                <a:lnTo>
                  <a:pt x="1255" y="7494"/>
                </a:lnTo>
                <a:cubicBezTo>
                  <a:pt x="1254" y="7508"/>
                  <a:pt x="1242" y="7519"/>
                  <a:pt x="1229" y="7518"/>
                </a:cubicBezTo>
                <a:cubicBezTo>
                  <a:pt x="1215" y="7518"/>
                  <a:pt x="1204" y="7506"/>
                  <a:pt x="1205" y="7492"/>
                </a:cubicBezTo>
                <a:cubicBezTo>
                  <a:pt x="1205" y="7479"/>
                  <a:pt x="1217" y="7468"/>
                  <a:pt x="1231" y="7468"/>
                </a:cubicBezTo>
                <a:cubicBezTo>
                  <a:pt x="1244" y="7469"/>
                  <a:pt x="1255" y="7481"/>
                  <a:pt x="1255" y="7494"/>
                </a:cubicBezTo>
                <a:close/>
                <a:moveTo>
                  <a:pt x="1252" y="7594"/>
                </a:moveTo>
                <a:lnTo>
                  <a:pt x="1252" y="7594"/>
                </a:lnTo>
                <a:cubicBezTo>
                  <a:pt x="1251" y="7608"/>
                  <a:pt x="1240" y="7619"/>
                  <a:pt x="1226" y="7618"/>
                </a:cubicBezTo>
                <a:cubicBezTo>
                  <a:pt x="1212" y="7618"/>
                  <a:pt x="1201" y="7606"/>
                  <a:pt x="1202" y="7592"/>
                </a:cubicBezTo>
                <a:cubicBezTo>
                  <a:pt x="1202" y="7579"/>
                  <a:pt x="1214" y="7568"/>
                  <a:pt x="1228" y="7568"/>
                </a:cubicBezTo>
                <a:cubicBezTo>
                  <a:pt x="1242" y="7569"/>
                  <a:pt x="1252" y="7581"/>
                  <a:pt x="1252" y="7594"/>
                </a:cubicBezTo>
                <a:close/>
                <a:moveTo>
                  <a:pt x="1249" y="7694"/>
                </a:moveTo>
                <a:lnTo>
                  <a:pt x="1249" y="7694"/>
                </a:lnTo>
                <a:cubicBezTo>
                  <a:pt x="1248" y="7708"/>
                  <a:pt x="1237" y="7719"/>
                  <a:pt x="1223" y="7718"/>
                </a:cubicBezTo>
                <a:cubicBezTo>
                  <a:pt x="1209" y="7718"/>
                  <a:pt x="1198" y="7706"/>
                  <a:pt x="1199" y="7693"/>
                </a:cubicBezTo>
                <a:lnTo>
                  <a:pt x="1199" y="7692"/>
                </a:lnTo>
                <a:cubicBezTo>
                  <a:pt x="1199" y="7679"/>
                  <a:pt x="1211" y="7668"/>
                  <a:pt x="1225" y="7668"/>
                </a:cubicBezTo>
                <a:cubicBezTo>
                  <a:pt x="1239" y="7669"/>
                  <a:pt x="1249" y="7681"/>
                  <a:pt x="1249" y="7694"/>
                </a:cubicBezTo>
                <a:close/>
                <a:moveTo>
                  <a:pt x="1246" y="7794"/>
                </a:moveTo>
                <a:lnTo>
                  <a:pt x="1246" y="7795"/>
                </a:lnTo>
                <a:cubicBezTo>
                  <a:pt x="1245" y="7808"/>
                  <a:pt x="1234" y="7819"/>
                  <a:pt x="1220" y="7818"/>
                </a:cubicBezTo>
                <a:cubicBezTo>
                  <a:pt x="1206" y="7818"/>
                  <a:pt x="1195" y="7806"/>
                  <a:pt x="1196" y="7793"/>
                </a:cubicBezTo>
                <a:lnTo>
                  <a:pt x="1196" y="7792"/>
                </a:lnTo>
                <a:cubicBezTo>
                  <a:pt x="1196" y="7779"/>
                  <a:pt x="1208" y="7768"/>
                  <a:pt x="1222" y="7768"/>
                </a:cubicBezTo>
                <a:cubicBezTo>
                  <a:pt x="1236" y="7769"/>
                  <a:pt x="1246" y="7781"/>
                  <a:pt x="1246" y="7794"/>
                </a:cubicBezTo>
                <a:close/>
                <a:moveTo>
                  <a:pt x="1241" y="7895"/>
                </a:moveTo>
                <a:lnTo>
                  <a:pt x="1241" y="7895"/>
                </a:lnTo>
                <a:cubicBezTo>
                  <a:pt x="1240" y="7909"/>
                  <a:pt x="1228" y="7919"/>
                  <a:pt x="1214" y="7918"/>
                </a:cubicBezTo>
                <a:cubicBezTo>
                  <a:pt x="1200" y="7917"/>
                  <a:pt x="1190" y="7905"/>
                  <a:pt x="1191" y="7891"/>
                </a:cubicBezTo>
                <a:cubicBezTo>
                  <a:pt x="1192" y="7878"/>
                  <a:pt x="1204" y="7867"/>
                  <a:pt x="1218" y="7868"/>
                </a:cubicBezTo>
                <a:cubicBezTo>
                  <a:pt x="1232" y="7870"/>
                  <a:pt x="1242" y="7882"/>
                  <a:pt x="1241" y="7895"/>
                </a:cubicBezTo>
                <a:close/>
                <a:moveTo>
                  <a:pt x="1236" y="7995"/>
                </a:moveTo>
                <a:lnTo>
                  <a:pt x="1236" y="7995"/>
                </a:lnTo>
                <a:cubicBezTo>
                  <a:pt x="1235" y="8009"/>
                  <a:pt x="1223" y="8019"/>
                  <a:pt x="1209" y="8018"/>
                </a:cubicBezTo>
                <a:cubicBezTo>
                  <a:pt x="1195" y="8017"/>
                  <a:pt x="1185" y="8005"/>
                  <a:pt x="1186" y="7991"/>
                </a:cubicBezTo>
                <a:cubicBezTo>
                  <a:pt x="1187" y="7978"/>
                  <a:pt x="1199" y="7967"/>
                  <a:pt x="1213" y="7968"/>
                </a:cubicBezTo>
                <a:cubicBezTo>
                  <a:pt x="1227" y="7970"/>
                  <a:pt x="1237" y="7982"/>
                  <a:pt x="1236" y="7995"/>
                </a:cubicBezTo>
                <a:close/>
                <a:moveTo>
                  <a:pt x="1231" y="8095"/>
                </a:moveTo>
                <a:lnTo>
                  <a:pt x="1231" y="8095"/>
                </a:lnTo>
                <a:cubicBezTo>
                  <a:pt x="1230" y="8109"/>
                  <a:pt x="1218" y="8119"/>
                  <a:pt x="1204" y="8118"/>
                </a:cubicBezTo>
                <a:cubicBezTo>
                  <a:pt x="1190" y="8117"/>
                  <a:pt x="1180" y="8105"/>
                  <a:pt x="1181" y="8091"/>
                </a:cubicBezTo>
                <a:cubicBezTo>
                  <a:pt x="1182" y="8077"/>
                  <a:pt x="1194" y="8067"/>
                  <a:pt x="1208" y="8068"/>
                </a:cubicBezTo>
                <a:cubicBezTo>
                  <a:pt x="1222" y="8069"/>
                  <a:pt x="1232" y="8081"/>
                  <a:pt x="1231" y="8095"/>
                </a:cubicBezTo>
                <a:close/>
                <a:moveTo>
                  <a:pt x="1226" y="8195"/>
                </a:moveTo>
                <a:lnTo>
                  <a:pt x="1226" y="8195"/>
                </a:lnTo>
                <a:cubicBezTo>
                  <a:pt x="1225" y="8209"/>
                  <a:pt x="1213" y="8219"/>
                  <a:pt x="1199" y="8218"/>
                </a:cubicBezTo>
                <a:cubicBezTo>
                  <a:pt x="1186" y="8217"/>
                  <a:pt x="1175" y="8205"/>
                  <a:pt x="1176" y="8191"/>
                </a:cubicBezTo>
                <a:cubicBezTo>
                  <a:pt x="1177" y="8177"/>
                  <a:pt x="1190" y="8167"/>
                  <a:pt x="1203" y="8168"/>
                </a:cubicBezTo>
                <a:cubicBezTo>
                  <a:pt x="1217" y="8169"/>
                  <a:pt x="1227" y="8181"/>
                  <a:pt x="1226" y="8195"/>
                </a:cubicBezTo>
                <a:close/>
                <a:moveTo>
                  <a:pt x="1220" y="8295"/>
                </a:moveTo>
                <a:lnTo>
                  <a:pt x="1220" y="8295"/>
                </a:lnTo>
                <a:cubicBezTo>
                  <a:pt x="1219" y="8309"/>
                  <a:pt x="1207" y="8319"/>
                  <a:pt x="1193" y="8318"/>
                </a:cubicBezTo>
                <a:cubicBezTo>
                  <a:pt x="1179" y="8317"/>
                  <a:pt x="1169" y="8305"/>
                  <a:pt x="1170" y="8291"/>
                </a:cubicBezTo>
                <a:cubicBezTo>
                  <a:pt x="1171" y="8277"/>
                  <a:pt x="1183" y="8267"/>
                  <a:pt x="1197" y="8268"/>
                </a:cubicBezTo>
                <a:cubicBezTo>
                  <a:pt x="1211" y="8269"/>
                  <a:pt x="1221" y="8281"/>
                  <a:pt x="1220" y="8295"/>
                </a:cubicBezTo>
                <a:close/>
                <a:moveTo>
                  <a:pt x="1213" y="8395"/>
                </a:moveTo>
                <a:lnTo>
                  <a:pt x="1213" y="8395"/>
                </a:lnTo>
                <a:cubicBezTo>
                  <a:pt x="1212" y="8409"/>
                  <a:pt x="1200" y="8419"/>
                  <a:pt x="1186" y="8418"/>
                </a:cubicBezTo>
                <a:cubicBezTo>
                  <a:pt x="1172" y="8417"/>
                  <a:pt x="1162" y="8405"/>
                  <a:pt x="1163" y="8391"/>
                </a:cubicBezTo>
                <a:cubicBezTo>
                  <a:pt x="1164" y="8377"/>
                  <a:pt x="1176" y="8367"/>
                  <a:pt x="1190" y="8368"/>
                </a:cubicBezTo>
                <a:cubicBezTo>
                  <a:pt x="1204" y="8369"/>
                  <a:pt x="1214" y="8381"/>
                  <a:pt x="1213" y="8395"/>
                </a:cubicBezTo>
                <a:close/>
                <a:moveTo>
                  <a:pt x="1206" y="8495"/>
                </a:moveTo>
                <a:lnTo>
                  <a:pt x="1206" y="8495"/>
                </a:lnTo>
                <a:cubicBezTo>
                  <a:pt x="1205" y="8508"/>
                  <a:pt x="1193" y="8519"/>
                  <a:pt x="1179" y="8518"/>
                </a:cubicBezTo>
                <a:cubicBezTo>
                  <a:pt x="1165" y="8517"/>
                  <a:pt x="1155" y="8504"/>
                  <a:pt x="1156" y="8491"/>
                </a:cubicBezTo>
                <a:cubicBezTo>
                  <a:pt x="1157" y="8477"/>
                  <a:pt x="1169" y="8467"/>
                  <a:pt x="1183" y="8468"/>
                </a:cubicBezTo>
                <a:cubicBezTo>
                  <a:pt x="1197" y="8469"/>
                  <a:pt x="1207" y="8481"/>
                  <a:pt x="1206" y="8495"/>
                </a:cubicBezTo>
                <a:close/>
                <a:moveTo>
                  <a:pt x="1199" y="8594"/>
                </a:moveTo>
                <a:lnTo>
                  <a:pt x="1199" y="8595"/>
                </a:lnTo>
                <a:cubicBezTo>
                  <a:pt x="1198" y="8608"/>
                  <a:pt x="1186" y="8619"/>
                  <a:pt x="1172" y="8617"/>
                </a:cubicBezTo>
                <a:cubicBezTo>
                  <a:pt x="1159" y="8616"/>
                  <a:pt x="1148" y="8604"/>
                  <a:pt x="1150" y="8591"/>
                </a:cubicBezTo>
                <a:lnTo>
                  <a:pt x="1150" y="8590"/>
                </a:lnTo>
                <a:cubicBezTo>
                  <a:pt x="1151" y="8577"/>
                  <a:pt x="1163" y="8566"/>
                  <a:pt x="1176" y="8568"/>
                </a:cubicBezTo>
                <a:cubicBezTo>
                  <a:pt x="1190" y="8569"/>
                  <a:pt x="1200" y="8581"/>
                  <a:pt x="1199" y="8594"/>
                </a:cubicBezTo>
                <a:close/>
                <a:moveTo>
                  <a:pt x="1191" y="8695"/>
                </a:moveTo>
                <a:lnTo>
                  <a:pt x="1191" y="8695"/>
                </a:lnTo>
                <a:cubicBezTo>
                  <a:pt x="1189" y="8709"/>
                  <a:pt x="1177" y="8719"/>
                  <a:pt x="1163" y="8717"/>
                </a:cubicBezTo>
                <a:cubicBezTo>
                  <a:pt x="1149" y="8715"/>
                  <a:pt x="1140" y="8703"/>
                  <a:pt x="1141" y="8689"/>
                </a:cubicBezTo>
                <a:cubicBezTo>
                  <a:pt x="1143" y="8675"/>
                  <a:pt x="1155" y="8666"/>
                  <a:pt x="1169" y="8667"/>
                </a:cubicBezTo>
                <a:cubicBezTo>
                  <a:pt x="1183" y="8669"/>
                  <a:pt x="1192" y="8681"/>
                  <a:pt x="1191" y="8695"/>
                </a:cubicBezTo>
                <a:close/>
                <a:moveTo>
                  <a:pt x="1182" y="8795"/>
                </a:moveTo>
                <a:lnTo>
                  <a:pt x="1182" y="8795"/>
                </a:lnTo>
                <a:cubicBezTo>
                  <a:pt x="1180" y="8809"/>
                  <a:pt x="1168" y="8818"/>
                  <a:pt x="1154" y="8817"/>
                </a:cubicBezTo>
                <a:cubicBezTo>
                  <a:pt x="1140" y="8815"/>
                  <a:pt x="1131" y="8803"/>
                  <a:pt x="1132" y="8789"/>
                </a:cubicBezTo>
                <a:cubicBezTo>
                  <a:pt x="1134" y="8775"/>
                  <a:pt x="1146" y="8765"/>
                  <a:pt x="1160" y="8767"/>
                </a:cubicBezTo>
                <a:cubicBezTo>
                  <a:pt x="1174" y="8769"/>
                  <a:pt x="1184" y="8781"/>
                  <a:pt x="1182" y="8795"/>
                </a:cubicBezTo>
                <a:close/>
                <a:moveTo>
                  <a:pt x="1173" y="8894"/>
                </a:moveTo>
                <a:lnTo>
                  <a:pt x="1173" y="8894"/>
                </a:lnTo>
                <a:cubicBezTo>
                  <a:pt x="1171" y="8908"/>
                  <a:pt x="1159" y="8918"/>
                  <a:pt x="1145" y="8916"/>
                </a:cubicBezTo>
                <a:cubicBezTo>
                  <a:pt x="1132" y="8915"/>
                  <a:pt x="1122" y="8902"/>
                  <a:pt x="1123" y="8889"/>
                </a:cubicBezTo>
                <a:lnTo>
                  <a:pt x="1123" y="8888"/>
                </a:lnTo>
                <a:cubicBezTo>
                  <a:pt x="1125" y="8875"/>
                  <a:pt x="1137" y="8865"/>
                  <a:pt x="1151" y="8867"/>
                </a:cubicBezTo>
                <a:cubicBezTo>
                  <a:pt x="1165" y="8868"/>
                  <a:pt x="1175" y="8881"/>
                  <a:pt x="1173" y="8894"/>
                </a:cubicBezTo>
                <a:close/>
                <a:moveTo>
                  <a:pt x="1164" y="8994"/>
                </a:moveTo>
                <a:lnTo>
                  <a:pt x="1164" y="8994"/>
                </a:lnTo>
                <a:cubicBezTo>
                  <a:pt x="1162" y="9008"/>
                  <a:pt x="1150" y="9018"/>
                  <a:pt x="1136" y="9016"/>
                </a:cubicBezTo>
                <a:cubicBezTo>
                  <a:pt x="1123" y="9014"/>
                  <a:pt x="1113" y="9002"/>
                  <a:pt x="1114" y="8988"/>
                </a:cubicBezTo>
                <a:cubicBezTo>
                  <a:pt x="1116" y="8974"/>
                  <a:pt x="1129" y="8965"/>
                  <a:pt x="1142" y="8966"/>
                </a:cubicBezTo>
                <a:cubicBezTo>
                  <a:pt x="1156" y="8968"/>
                  <a:pt x="1166" y="8980"/>
                  <a:pt x="1164" y="8994"/>
                </a:cubicBezTo>
                <a:close/>
                <a:moveTo>
                  <a:pt x="1154" y="9094"/>
                </a:moveTo>
                <a:lnTo>
                  <a:pt x="1154" y="9094"/>
                </a:lnTo>
                <a:cubicBezTo>
                  <a:pt x="1152" y="9107"/>
                  <a:pt x="1140" y="9117"/>
                  <a:pt x="1126" y="9116"/>
                </a:cubicBezTo>
                <a:cubicBezTo>
                  <a:pt x="1112" y="9114"/>
                  <a:pt x="1103" y="9101"/>
                  <a:pt x="1104" y="9088"/>
                </a:cubicBezTo>
                <a:cubicBezTo>
                  <a:pt x="1106" y="9074"/>
                  <a:pt x="1118" y="9064"/>
                  <a:pt x="1132" y="9066"/>
                </a:cubicBezTo>
                <a:cubicBezTo>
                  <a:pt x="1146" y="9067"/>
                  <a:pt x="1156" y="9080"/>
                  <a:pt x="1154" y="9094"/>
                </a:cubicBezTo>
                <a:close/>
                <a:moveTo>
                  <a:pt x="1143" y="9193"/>
                </a:moveTo>
                <a:lnTo>
                  <a:pt x="1143" y="9193"/>
                </a:lnTo>
                <a:cubicBezTo>
                  <a:pt x="1141" y="9207"/>
                  <a:pt x="1129" y="9217"/>
                  <a:pt x="1115" y="9215"/>
                </a:cubicBezTo>
                <a:cubicBezTo>
                  <a:pt x="1102" y="9213"/>
                  <a:pt x="1092" y="9201"/>
                  <a:pt x="1093" y="9187"/>
                </a:cubicBezTo>
                <a:cubicBezTo>
                  <a:pt x="1095" y="9173"/>
                  <a:pt x="1108" y="9164"/>
                  <a:pt x="1121" y="9165"/>
                </a:cubicBezTo>
                <a:cubicBezTo>
                  <a:pt x="1135" y="9167"/>
                  <a:pt x="1145" y="9179"/>
                  <a:pt x="1143" y="9193"/>
                </a:cubicBezTo>
                <a:close/>
                <a:moveTo>
                  <a:pt x="1132" y="9293"/>
                </a:moveTo>
                <a:lnTo>
                  <a:pt x="1132" y="9293"/>
                </a:lnTo>
                <a:cubicBezTo>
                  <a:pt x="1131" y="9306"/>
                  <a:pt x="1118" y="9316"/>
                  <a:pt x="1105" y="9314"/>
                </a:cubicBezTo>
                <a:cubicBezTo>
                  <a:pt x="1091" y="9313"/>
                  <a:pt x="1081" y="9300"/>
                  <a:pt x="1083" y="9287"/>
                </a:cubicBezTo>
                <a:cubicBezTo>
                  <a:pt x="1084" y="9273"/>
                  <a:pt x="1097" y="9263"/>
                  <a:pt x="1111" y="9265"/>
                </a:cubicBezTo>
                <a:cubicBezTo>
                  <a:pt x="1124" y="9266"/>
                  <a:pt x="1134" y="9279"/>
                  <a:pt x="1132" y="9293"/>
                </a:cubicBezTo>
                <a:close/>
                <a:moveTo>
                  <a:pt x="1122" y="9392"/>
                </a:moveTo>
                <a:lnTo>
                  <a:pt x="1122" y="9392"/>
                </a:lnTo>
                <a:cubicBezTo>
                  <a:pt x="1120" y="9406"/>
                  <a:pt x="1107" y="9416"/>
                  <a:pt x="1094" y="9414"/>
                </a:cubicBezTo>
                <a:cubicBezTo>
                  <a:pt x="1080" y="9412"/>
                  <a:pt x="1070" y="9400"/>
                  <a:pt x="1072" y="9386"/>
                </a:cubicBezTo>
                <a:cubicBezTo>
                  <a:pt x="1074" y="9372"/>
                  <a:pt x="1086" y="9363"/>
                  <a:pt x="1100" y="9364"/>
                </a:cubicBezTo>
                <a:cubicBezTo>
                  <a:pt x="1113" y="9366"/>
                  <a:pt x="1123" y="9378"/>
                  <a:pt x="1122" y="9392"/>
                </a:cubicBezTo>
                <a:close/>
                <a:moveTo>
                  <a:pt x="1109" y="9492"/>
                </a:moveTo>
                <a:lnTo>
                  <a:pt x="1109" y="9492"/>
                </a:lnTo>
                <a:cubicBezTo>
                  <a:pt x="1107" y="9506"/>
                  <a:pt x="1094" y="9515"/>
                  <a:pt x="1081" y="9513"/>
                </a:cubicBezTo>
                <a:cubicBezTo>
                  <a:pt x="1067" y="9511"/>
                  <a:pt x="1058" y="9498"/>
                  <a:pt x="1060" y="9484"/>
                </a:cubicBezTo>
                <a:cubicBezTo>
                  <a:pt x="1062" y="9471"/>
                  <a:pt x="1075" y="9461"/>
                  <a:pt x="1089" y="9464"/>
                </a:cubicBezTo>
                <a:cubicBezTo>
                  <a:pt x="1102" y="9466"/>
                  <a:pt x="1111" y="9479"/>
                  <a:pt x="1109" y="9492"/>
                </a:cubicBezTo>
                <a:close/>
                <a:moveTo>
                  <a:pt x="1097" y="9592"/>
                </a:moveTo>
                <a:lnTo>
                  <a:pt x="1097" y="9592"/>
                </a:lnTo>
                <a:cubicBezTo>
                  <a:pt x="1094" y="9605"/>
                  <a:pt x="1082" y="9615"/>
                  <a:pt x="1068" y="9612"/>
                </a:cubicBezTo>
                <a:cubicBezTo>
                  <a:pt x="1054" y="9610"/>
                  <a:pt x="1045" y="9597"/>
                  <a:pt x="1047" y="9584"/>
                </a:cubicBezTo>
                <a:cubicBezTo>
                  <a:pt x="1049" y="9570"/>
                  <a:pt x="1062" y="9561"/>
                  <a:pt x="1076" y="9563"/>
                </a:cubicBezTo>
                <a:cubicBezTo>
                  <a:pt x="1089" y="9565"/>
                  <a:pt x="1099" y="9578"/>
                  <a:pt x="1097" y="9592"/>
                </a:cubicBezTo>
                <a:close/>
                <a:moveTo>
                  <a:pt x="1084" y="9691"/>
                </a:moveTo>
                <a:lnTo>
                  <a:pt x="1084" y="9691"/>
                </a:lnTo>
                <a:cubicBezTo>
                  <a:pt x="1082" y="9704"/>
                  <a:pt x="1069" y="9714"/>
                  <a:pt x="1055" y="9712"/>
                </a:cubicBezTo>
                <a:cubicBezTo>
                  <a:pt x="1042" y="9709"/>
                  <a:pt x="1032" y="9697"/>
                  <a:pt x="1034" y="9683"/>
                </a:cubicBezTo>
                <a:cubicBezTo>
                  <a:pt x="1037" y="9669"/>
                  <a:pt x="1049" y="9660"/>
                  <a:pt x="1063" y="9662"/>
                </a:cubicBezTo>
                <a:cubicBezTo>
                  <a:pt x="1077" y="9664"/>
                  <a:pt x="1086" y="9677"/>
                  <a:pt x="1084" y="9691"/>
                </a:cubicBezTo>
                <a:close/>
                <a:moveTo>
                  <a:pt x="1071" y="9790"/>
                </a:moveTo>
                <a:lnTo>
                  <a:pt x="1071" y="9790"/>
                </a:lnTo>
                <a:cubicBezTo>
                  <a:pt x="1069" y="9804"/>
                  <a:pt x="1056" y="9813"/>
                  <a:pt x="1042" y="9811"/>
                </a:cubicBezTo>
                <a:cubicBezTo>
                  <a:pt x="1029" y="9809"/>
                  <a:pt x="1020" y="9796"/>
                  <a:pt x="1022" y="9782"/>
                </a:cubicBezTo>
                <a:cubicBezTo>
                  <a:pt x="1024" y="9768"/>
                  <a:pt x="1037" y="9759"/>
                  <a:pt x="1050" y="9761"/>
                </a:cubicBezTo>
                <a:cubicBezTo>
                  <a:pt x="1064" y="9764"/>
                  <a:pt x="1073" y="9776"/>
                  <a:pt x="1071" y="9790"/>
                </a:cubicBezTo>
                <a:close/>
                <a:moveTo>
                  <a:pt x="1057" y="9889"/>
                </a:moveTo>
                <a:lnTo>
                  <a:pt x="1057" y="9889"/>
                </a:lnTo>
                <a:cubicBezTo>
                  <a:pt x="1055" y="9903"/>
                  <a:pt x="1042" y="9912"/>
                  <a:pt x="1028" y="9910"/>
                </a:cubicBezTo>
                <a:cubicBezTo>
                  <a:pt x="1015" y="9908"/>
                  <a:pt x="1006" y="9895"/>
                  <a:pt x="1008" y="9881"/>
                </a:cubicBezTo>
                <a:cubicBezTo>
                  <a:pt x="1010" y="9868"/>
                  <a:pt x="1023" y="9858"/>
                  <a:pt x="1036" y="9860"/>
                </a:cubicBezTo>
                <a:cubicBezTo>
                  <a:pt x="1050" y="9863"/>
                  <a:pt x="1059" y="9875"/>
                  <a:pt x="1057" y="9889"/>
                </a:cubicBezTo>
                <a:close/>
                <a:moveTo>
                  <a:pt x="1042" y="9988"/>
                </a:moveTo>
                <a:lnTo>
                  <a:pt x="1042" y="9988"/>
                </a:lnTo>
                <a:cubicBezTo>
                  <a:pt x="1040" y="10002"/>
                  <a:pt x="1027" y="10011"/>
                  <a:pt x="1014" y="10009"/>
                </a:cubicBezTo>
                <a:cubicBezTo>
                  <a:pt x="1000" y="10007"/>
                  <a:pt x="991" y="9994"/>
                  <a:pt x="993" y="9980"/>
                </a:cubicBezTo>
                <a:cubicBezTo>
                  <a:pt x="995" y="9967"/>
                  <a:pt x="1008" y="9957"/>
                  <a:pt x="1022" y="9959"/>
                </a:cubicBezTo>
                <a:cubicBezTo>
                  <a:pt x="1035" y="9962"/>
                  <a:pt x="1045" y="9974"/>
                  <a:pt x="1042" y="9988"/>
                </a:cubicBezTo>
                <a:close/>
                <a:moveTo>
                  <a:pt x="1028" y="10087"/>
                </a:moveTo>
                <a:lnTo>
                  <a:pt x="1028" y="10087"/>
                </a:lnTo>
                <a:cubicBezTo>
                  <a:pt x="1026" y="10101"/>
                  <a:pt x="1013" y="10110"/>
                  <a:pt x="999" y="10108"/>
                </a:cubicBezTo>
                <a:cubicBezTo>
                  <a:pt x="985" y="10106"/>
                  <a:pt x="976" y="10093"/>
                  <a:pt x="978" y="10079"/>
                </a:cubicBezTo>
                <a:cubicBezTo>
                  <a:pt x="981" y="10065"/>
                  <a:pt x="993" y="10056"/>
                  <a:pt x="1007" y="10058"/>
                </a:cubicBezTo>
                <a:cubicBezTo>
                  <a:pt x="1021" y="10061"/>
                  <a:pt x="1030" y="10073"/>
                  <a:pt x="1028" y="10087"/>
                </a:cubicBezTo>
                <a:close/>
                <a:moveTo>
                  <a:pt x="1013" y="10186"/>
                </a:moveTo>
                <a:lnTo>
                  <a:pt x="1013" y="10186"/>
                </a:lnTo>
                <a:cubicBezTo>
                  <a:pt x="1011" y="10200"/>
                  <a:pt x="998" y="10209"/>
                  <a:pt x="984" y="10207"/>
                </a:cubicBezTo>
                <a:cubicBezTo>
                  <a:pt x="971" y="10205"/>
                  <a:pt x="961" y="10192"/>
                  <a:pt x="964" y="10178"/>
                </a:cubicBezTo>
                <a:cubicBezTo>
                  <a:pt x="966" y="10164"/>
                  <a:pt x="979" y="10155"/>
                  <a:pt x="992" y="10157"/>
                </a:cubicBezTo>
                <a:cubicBezTo>
                  <a:pt x="1006" y="10160"/>
                  <a:pt x="1015" y="10172"/>
                  <a:pt x="1013" y="10186"/>
                </a:cubicBezTo>
                <a:close/>
                <a:moveTo>
                  <a:pt x="997" y="10286"/>
                </a:moveTo>
                <a:lnTo>
                  <a:pt x="997" y="10286"/>
                </a:lnTo>
                <a:cubicBezTo>
                  <a:pt x="994" y="10299"/>
                  <a:pt x="981" y="10308"/>
                  <a:pt x="968" y="10305"/>
                </a:cubicBezTo>
                <a:cubicBezTo>
                  <a:pt x="954" y="10303"/>
                  <a:pt x="945" y="10289"/>
                  <a:pt x="948" y="10276"/>
                </a:cubicBezTo>
                <a:cubicBezTo>
                  <a:pt x="951" y="10262"/>
                  <a:pt x="964" y="10254"/>
                  <a:pt x="977" y="10256"/>
                </a:cubicBezTo>
                <a:cubicBezTo>
                  <a:pt x="991" y="10259"/>
                  <a:pt x="1000" y="10272"/>
                  <a:pt x="997" y="10286"/>
                </a:cubicBezTo>
                <a:close/>
                <a:moveTo>
                  <a:pt x="980" y="10384"/>
                </a:moveTo>
                <a:lnTo>
                  <a:pt x="980" y="10384"/>
                </a:lnTo>
                <a:cubicBezTo>
                  <a:pt x="978" y="10398"/>
                  <a:pt x="965" y="10407"/>
                  <a:pt x="951" y="10404"/>
                </a:cubicBezTo>
                <a:cubicBezTo>
                  <a:pt x="937" y="10401"/>
                  <a:pt x="929" y="10388"/>
                  <a:pt x="931" y="10375"/>
                </a:cubicBezTo>
                <a:cubicBezTo>
                  <a:pt x="934" y="10361"/>
                  <a:pt x="947" y="10352"/>
                  <a:pt x="961" y="10355"/>
                </a:cubicBezTo>
                <a:cubicBezTo>
                  <a:pt x="974" y="10358"/>
                  <a:pt x="983" y="10371"/>
                  <a:pt x="980" y="10384"/>
                </a:cubicBezTo>
                <a:close/>
                <a:moveTo>
                  <a:pt x="964" y="10483"/>
                </a:moveTo>
                <a:lnTo>
                  <a:pt x="964" y="10483"/>
                </a:lnTo>
                <a:cubicBezTo>
                  <a:pt x="961" y="10497"/>
                  <a:pt x="948" y="10505"/>
                  <a:pt x="934" y="10503"/>
                </a:cubicBezTo>
                <a:cubicBezTo>
                  <a:pt x="921" y="10500"/>
                  <a:pt x="912" y="10487"/>
                  <a:pt x="915" y="10473"/>
                </a:cubicBezTo>
                <a:cubicBezTo>
                  <a:pt x="918" y="10460"/>
                  <a:pt x="931" y="10451"/>
                  <a:pt x="944" y="10454"/>
                </a:cubicBezTo>
                <a:cubicBezTo>
                  <a:pt x="958" y="10456"/>
                  <a:pt x="967" y="10470"/>
                  <a:pt x="964" y="10483"/>
                </a:cubicBezTo>
                <a:close/>
                <a:moveTo>
                  <a:pt x="947" y="10582"/>
                </a:moveTo>
                <a:lnTo>
                  <a:pt x="947" y="10582"/>
                </a:lnTo>
                <a:cubicBezTo>
                  <a:pt x="945" y="10595"/>
                  <a:pt x="931" y="10604"/>
                  <a:pt x="918" y="10601"/>
                </a:cubicBezTo>
                <a:cubicBezTo>
                  <a:pt x="904" y="10599"/>
                  <a:pt x="896" y="10585"/>
                  <a:pt x="898" y="10572"/>
                </a:cubicBezTo>
                <a:cubicBezTo>
                  <a:pt x="901" y="10558"/>
                  <a:pt x="914" y="10550"/>
                  <a:pt x="928" y="10552"/>
                </a:cubicBezTo>
                <a:cubicBezTo>
                  <a:pt x="941" y="10555"/>
                  <a:pt x="950" y="10568"/>
                  <a:pt x="947" y="10582"/>
                </a:cubicBezTo>
                <a:close/>
                <a:moveTo>
                  <a:pt x="930" y="10680"/>
                </a:moveTo>
                <a:lnTo>
                  <a:pt x="930" y="10680"/>
                </a:lnTo>
                <a:cubicBezTo>
                  <a:pt x="927" y="10694"/>
                  <a:pt x="914" y="10703"/>
                  <a:pt x="900" y="10700"/>
                </a:cubicBezTo>
                <a:cubicBezTo>
                  <a:pt x="887" y="10697"/>
                  <a:pt x="878" y="10684"/>
                  <a:pt x="881" y="10670"/>
                </a:cubicBezTo>
                <a:cubicBezTo>
                  <a:pt x="883" y="10657"/>
                  <a:pt x="897" y="10648"/>
                  <a:pt x="910" y="10651"/>
                </a:cubicBezTo>
                <a:cubicBezTo>
                  <a:pt x="924" y="10653"/>
                  <a:pt x="932" y="10667"/>
                  <a:pt x="930" y="10680"/>
                </a:cubicBezTo>
                <a:close/>
                <a:moveTo>
                  <a:pt x="911" y="10779"/>
                </a:moveTo>
                <a:lnTo>
                  <a:pt x="911" y="10779"/>
                </a:lnTo>
                <a:cubicBezTo>
                  <a:pt x="908" y="10792"/>
                  <a:pt x="895" y="10801"/>
                  <a:pt x="882" y="10798"/>
                </a:cubicBezTo>
                <a:cubicBezTo>
                  <a:pt x="868" y="10795"/>
                  <a:pt x="859" y="10782"/>
                  <a:pt x="862" y="10769"/>
                </a:cubicBezTo>
                <a:cubicBezTo>
                  <a:pt x="865" y="10755"/>
                  <a:pt x="878" y="10746"/>
                  <a:pt x="892" y="10749"/>
                </a:cubicBezTo>
                <a:cubicBezTo>
                  <a:pt x="905" y="10752"/>
                  <a:pt x="914" y="10765"/>
                  <a:pt x="911" y="10779"/>
                </a:cubicBezTo>
                <a:close/>
                <a:moveTo>
                  <a:pt x="893" y="10877"/>
                </a:moveTo>
                <a:lnTo>
                  <a:pt x="893" y="10877"/>
                </a:lnTo>
                <a:cubicBezTo>
                  <a:pt x="890" y="10890"/>
                  <a:pt x="877" y="10899"/>
                  <a:pt x="863" y="10896"/>
                </a:cubicBezTo>
                <a:cubicBezTo>
                  <a:pt x="850" y="10894"/>
                  <a:pt x="841" y="10881"/>
                  <a:pt x="844" y="10867"/>
                </a:cubicBezTo>
                <a:cubicBezTo>
                  <a:pt x="846" y="10853"/>
                  <a:pt x="859" y="10845"/>
                  <a:pt x="873" y="10847"/>
                </a:cubicBezTo>
                <a:cubicBezTo>
                  <a:pt x="887" y="10850"/>
                  <a:pt x="895" y="10863"/>
                  <a:pt x="893" y="10877"/>
                </a:cubicBezTo>
                <a:close/>
                <a:moveTo>
                  <a:pt x="874" y="10975"/>
                </a:moveTo>
                <a:lnTo>
                  <a:pt x="874" y="10975"/>
                </a:lnTo>
                <a:cubicBezTo>
                  <a:pt x="871" y="10989"/>
                  <a:pt x="858" y="10998"/>
                  <a:pt x="845" y="10995"/>
                </a:cubicBezTo>
                <a:cubicBezTo>
                  <a:pt x="831" y="10992"/>
                  <a:pt x="822" y="10979"/>
                  <a:pt x="825" y="10965"/>
                </a:cubicBezTo>
                <a:cubicBezTo>
                  <a:pt x="828" y="10952"/>
                  <a:pt x="841" y="10943"/>
                  <a:pt x="854" y="10946"/>
                </a:cubicBezTo>
                <a:cubicBezTo>
                  <a:pt x="868" y="10948"/>
                  <a:pt x="877" y="10962"/>
                  <a:pt x="874" y="10975"/>
                </a:cubicBezTo>
                <a:close/>
                <a:moveTo>
                  <a:pt x="854" y="11074"/>
                </a:moveTo>
                <a:lnTo>
                  <a:pt x="854" y="11074"/>
                </a:lnTo>
                <a:cubicBezTo>
                  <a:pt x="851" y="11088"/>
                  <a:pt x="838" y="11096"/>
                  <a:pt x="824" y="11093"/>
                </a:cubicBezTo>
                <a:cubicBezTo>
                  <a:pt x="811" y="11090"/>
                  <a:pt x="803" y="11076"/>
                  <a:pt x="806" y="11063"/>
                </a:cubicBezTo>
                <a:cubicBezTo>
                  <a:pt x="809" y="11049"/>
                  <a:pt x="822" y="11041"/>
                  <a:pt x="836" y="11044"/>
                </a:cubicBezTo>
                <a:cubicBezTo>
                  <a:pt x="849" y="11047"/>
                  <a:pt x="858" y="11061"/>
                  <a:pt x="854" y="11074"/>
                </a:cubicBezTo>
                <a:close/>
                <a:moveTo>
                  <a:pt x="834" y="11172"/>
                </a:moveTo>
                <a:lnTo>
                  <a:pt x="834" y="11172"/>
                </a:lnTo>
                <a:cubicBezTo>
                  <a:pt x="831" y="11186"/>
                  <a:pt x="817" y="11194"/>
                  <a:pt x="804" y="11191"/>
                </a:cubicBezTo>
                <a:cubicBezTo>
                  <a:pt x="790" y="11187"/>
                  <a:pt x="782" y="11174"/>
                  <a:pt x="785" y="11161"/>
                </a:cubicBezTo>
                <a:lnTo>
                  <a:pt x="785" y="11160"/>
                </a:lnTo>
                <a:cubicBezTo>
                  <a:pt x="789" y="11147"/>
                  <a:pt x="802" y="11139"/>
                  <a:pt x="815" y="11142"/>
                </a:cubicBezTo>
                <a:cubicBezTo>
                  <a:pt x="829" y="11145"/>
                  <a:pt x="837" y="11159"/>
                  <a:pt x="834" y="11172"/>
                </a:cubicBezTo>
                <a:close/>
                <a:moveTo>
                  <a:pt x="814" y="11270"/>
                </a:moveTo>
                <a:lnTo>
                  <a:pt x="814" y="11270"/>
                </a:lnTo>
                <a:cubicBezTo>
                  <a:pt x="810" y="11284"/>
                  <a:pt x="797" y="11292"/>
                  <a:pt x="783" y="11289"/>
                </a:cubicBezTo>
                <a:cubicBezTo>
                  <a:pt x="770" y="11285"/>
                  <a:pt x="762" y="11272"/>
                  <a:pt x="765" y="11258"/>
                </a:cubicBezTo>
                <a:cubicBezTo>
                  <a:pt x="768" y="11245"/>
                  <a:pt x="782" y="11237"/>
                  <a:pt x="795" y="11240"/>
                </a:cubicBezTo>
                <a:cubicBezTo>
                  <a:pt x="809" y="11243"/>
                  <a:pt x="817" y="11257"/>
                  <a:pt x="814" y="11270"/>
                </a:cubicBezTo>
                <a:close/>
                <a:moveTo>
                  <a:pt x="793" y="11368"/>
                </a:moveTo>
                <a:lnTo>
                  <a:pt x="793" y="11368"/>
                </a:lnTo>
                <a:cubicBezTo>
                  <a:pt x="790" y="11382"/>
                  <a:pt x="776" y="11390"/>
                  <a:pt x="763" y="11387"/>
                </a:cubicBezTo>
                <a:cubicBezTo>
                  <a:pt x="750" y="11383"/>
                  <a:pt x="741" y="11370"/>
                  <a:pt x="745" y="11356"/>
                </a:cubicBezTo>
                <a:cubicBezTo>
                  <a:pt x="748" y="11343"/>
                  <a:pt x="761" y="11335"/>
                  <a:pt x="775" y="11338"/>
                </a:cubicBezTo>
                <a:cubicBezTo>
                  <a:pt x="788" y="11341"/>
                  <a:pt x="796" y="11355"/>
                  <a:pt x="793" y="11368"/>
                </a:cubicBezTo>
                <a:close/>
                <a:moveTo>
                  <a:pt x="772" y="11466"/>
                </a:moveTo>
                <a:lnTo>
                  <a:pt x="772" y="11466"/>
                </a:lnTo>
                <a:cubicBezTo>
                  <a:pt x="768" y="11479"/>
                  <a:pt x="755" y="11488"/>
                  <a:pt x="741" y="11484"/>
                </a:cubicBezTo>
                <a:cubicBezTo>
                  <a:pt x="728" y="11481"/>
                  <a:pt x="720" y="11467"/>
                  <a:pt x="723" y="11454"/>
                </a:cubicBezTo>
                <a:cubicBezTo>
                  <a:pt x="727" y="11441"/>
                  <a:pt x="740" y="11432"/>
                  <a:pt x="754" y="11436"/>
                </a:cubicBezTo>
                <a:cubicBezTo>
                  <a:pt x="767" y="11439"/>
                  <a:pt x="775" y="11453"/>
                  <a:pt x="772" y="11466"/>
                </a:cubicBezTo>
                <a:close/>
                <a:moveTo>
                  <a:pt x="749" y="11564"/>
                </a:moveTo>
                <a:lnTo>
                  <a:pt x="749" y="11564"/>
                </a:lnTo>
                <a:cubicBezTo>
                  <a:pt x="746" y="11577"/>
                  <a:pt x="733" y="11585"/>
                  <a:pt x="719" y="11582"/>
                </a:cubicBezTo>
                <a:cubicBezTo>
                  <a:pt x="706" y="11578"/>
                  <a:pt x="698" y="11565"/>
                  <a:pt x="701" y="11551"/>
                </a:cubicBezTo>
                <a:cubicBezTo>
                  <a:pt x="704" y="11538"/>
                  <a:pt x="718" y="11530"/>
                  <a:pt x="731" y="11533"/>
                </a:cubicBezTo>
                <a:cubicBezTo>
                  <a:pt x="745" y="11537"/>
                  <a:pt x="753" y="11550"/>
                  <a:pt x="749" y="11564"/>
                </a:cubicBezTo>
                <a:close/>
                <a:moveTo>
                  <a:pt x="727" y="11661"/>
                </a:moveTo>
                <a:lnTo>
                  <a:pt x="727" y="11661"/>
                </a:lnTo>
                <a:cubicBezTo>
                  <a:pt x="724" y="11675"/>
                  <a:pt x="710" y="11683"/>
                  <a:pt x="697" y="11679"/>
                </a:cubicBezTo>
                <a:cubicBezTo>
                  <a:pt x="683" y="11676"/>
                  <a:pt x="675" y="11662"/>
                  <a:pt x="679" y="11649"/>
                </a:cubicBezTo>
                <a:cubicBezTo>
                  <a:pt x="682" y="11636"/>
                  <a:pt x="696" y="11627"/>
                  <a:pt x="709" y="11631"/>
                </a:cubicBezTo>
                <a:cubicBezTo>
                  <a:pt x="722" y="11634"/>
                  <a:pt x="730" y="11648"/>
                  <a:pt x="727" y="11661"/>
                </a:cubicBezTo>
                <a:close/>
                <a:moveTo>
                  <a:pt x="705" y="11759"/>
                </a:moveTo>
                <a:lnTo>
                  <a:pt x="705" y="11759"/>
                </a:lnTo>
                <a:cubicBezTo>
                  <a:pt x="701" y="11772"/>
                  <a:pt x="688" y="11780"/>
                  <a:pt x="674" y="11777"/>
                </a:cubicBezTo>
                <a:cubicBezTo>
                  <a:pt x="661" y="11773"/>
                  <a:pt x="653" y="11760"/>
                  <a:pt x="656" y="11747"/>
                </a:cubicBezTo>
                <a:lnTo>
                  <a:pt x="656" y="11746"/>
                </a:lnTo>
                <a:cubicBezTo>
                  <a:pt x="660" y="11733"/>
                  <a:pt x="673" y="11725"/>
                  <a:pt x="687" y="11728"/>
                </a:cubicBezTo>
                <a:cubicBezTo>
                  <a:pt x="700" y="11732"/>
                  <a:pt x="708" y="11745"/>
                  <a:pt x="705" y="11759"/>
                </a:cubicBezTo>
                <a:close/>
                <a:moveTo>
                  <a:pt x="681" y="11857"/>
                </a:moveTo>
                <a:lnTo>
                  <a:pt x="681" y="11857"/>
                </a:lnTo>
                <a:cubicBezTo>
                  <a:pt x="677" y="11870"/>
                  <a:pt x="664" y="11878"/>
                  <a:pt x="650" y="11874"/>
                </a:cubicBezTo>
                <a:cubicBezTo>
                  <a:pt x="637" y="11870"/>
                  <a:pt x="629" y="11856"/>
                  <a:pt x="633" y="11843"/>
                </a:cubicBezTo>
                <a:cubicBezTo>
                  <a:pt x="637" y="11830"/>
                  <a:pt x="651" y="11822"/>
                  <a:pt x="664" y="11826"/>
                </a:cubicBezTo>
                <a:cubicBezTo>
                  <a:pt x="678" y="11830"/>
                  <a:pt x="685" y="11844"/>
                  <a:pt x="681" y="11857"/>
                </a:cubicBezTo>
                <a:close/>
                <a:moveTo>
                  <a:pt x="657" y="11954"/>
                </a:moveTo>
                <a:lnTo>
                  <a:pt x="657" y="11954"/>
                </a:lnTo>
                <a:cubicBezTo>
                  <a:pt x="653" y="11967"/>
                  <a:pt x="639" y="11975"/>
                  <a:pt x="626" y="11971"/>
                </a:cubicBezTo>
                <a:cubicBezTo>
                  <a:pt x="613" y="11967"/>
                  <a:pt x="605" y="11953"/>
                  <a:pt x="609" y="11940"/>
                </a:cubicBezTo>
                <a:cubicBezTo>
                  <a:pt x="613" y="11927"/>
                  <a:pt x="627" y="11919"/>
                  <a:pt x="640" y="11923"/>
                </a:cubicBezTo>
                <a:cubicBezTo>
                  <a:pt x="653" y="11927"/>
                  <a:pt x="661" y="11941"/>
                  <a:pt x="657" y="11954"/>
                </a:cubicBezTo>
                <a:close/>
                <a:moveTo>
                  <a:pt x="633" y="12051"/>
                </a:moveTo>
                <a:lnTo>
                  <a:pt x="633" y="12051"/>
                </a:lnTo>
                <a:cubicBezTo>
                  <a:pt x="629" y="12064"/>
                  <a:pt x="615" y="12072"/>
                  <a:pt x="602" y="12068"/>
                </a:cubicBezTo>
                <a:cubicBezTo>
                  <a:pt x="588" y="12064"/>
                  <a:pt x="581" y="12050"/>
                  <a:pt x="585" y="12037"/>
                </a:cubicBezTo>
                <a:cubicBezTo>
                  <a:pt x="589" y="12024"/>
                  <a:pt x="602" y="12016"/>
                  <a:pt x="616" y="12020"/>
                </a:cubicBezTo>
                <a:cubicBezTo>
                  <a:pt x="629" y="12024"/>
                  <a:pt x="637" y="12038"/>
                  <a:pt x="633" y="12051"/>
                </a:cubicBezTo>
                <a:close/>
                <a:moveTo>
                  <a:pt x="608" y="12148"/>
                </a:moveTo>
                <a:lnTo>
                  <a:pt x="608" y="12148"/>
                </a:lnTo>
                <a:cubicBezTo>
                  <a:pt x="604" y="12161"/>
                  <a:pt x="591" y="12169"/>
                  <a:pt x="577" y="12165"/>
                </a:cubicBezTo>
                <a:cubicBezTo>
                  <a:pt x="564" y="12161"/>
                  <a:pt x="556" y="12147"/>
                  <a:pt x="560" y="12134"/>
                </a:cubicBezTo>
                <a:cubicBezTo>
                  <a:pt x="564" y="12121"/>
                  <a:pt x="578" y="12113"/>
                  <a:pt x="591" y="12117"/>
                </a:cubicBezTo>
                <a:cubicBezTo>
                  <a:pt x="605" y="12121"/>
                  <a:pt x="612" y="12135"/>
                  <a:pt x="608" y="12148"/>
                </a:cubicBezTo>
                <a:close/>
                <a:moveTo>
                  <a:pt x="583" y="12245"/>
                </a:moveTo>
                <a:lnTo>
                  <a:pt x="583" y="12245"/>
                </a:lnTo>
                <a:cubicBezTo>
                  <a:pt x="579" y="12258"/>
                  <a:pt x="566" y="12266"/>
                  <a:pt x="552" y="12262"/>
                </a:cubicBezTo>
                <a:cubicBezTo>
                  <a:pt x="539" y="12258"/>
                  <a:pt x="531" y="12244"/>
                  <a:pt x="535" y="12231"/>
                </a:cubicBezTo>
                <a:cubicBezTo>
                  <a:pt x="539" y="12218"/>
                  <a:pt x="553" y="12210"/>
                  <a:pt x="566" y="12214"/>
                </a:cubicBezTo>
                <a:cubicBezTo>
                  <a:pt x="580" y="12218"/>
                  <a:pt x="587" y="12232"/>
                  <a:pt x="583" y="12245"/>
                </a:cubicBezTo>
                <a:close/>
                <a:moveTo>
                  <a:pt x="557" y="12341"/>
                </a:moveTo>
                <a:lnTo>
                  <a:pt x="557" y="12341"/>
                </a:lnTo>
                <a:cubicBezTo>
                  <a:pt x="553" y="12355"/>
                  <a:pt x="539" y="12362"/>
                  <a:pt x="526" y="12358"/>
                </a:cubicBezTo>
                <a:cubicBezTo>
                  <a:pt x="513" y="12355"/>
                  <a:pt x="505" y="12341"/>
                  <a:pt x="509" y="12327"/>
                </a:cubicBezTo>
                <a:cubicBezTo>
                  <a:pt x="513" y="12314"/>
                  <a:pt x="527" y="12307"/>
                  <a:pt x="540" y="12310"/>
                </a:cubicBezTo>
                <a:cubicBezTo>
                  <a:pt x="553" y="12314"/>
                  <a:pt x="561" y="12328"/>
                  <a:pt x="557" y="12341"/>
                </a:cubicBezTo>
                <a:close/>
                <a:moveTo>
                  <a:pt x="531" y="12438"/>
                </a:moveTo>
                <a:lnTo>
                  <a:pt x="531" y="12438"/>
                </a:lnTo>
                <a:cubicBezTo>
                  <a:pt x="527" y="12451"/>
                  <a:pt x="513" y="12459"/>
                  <a:pt x="500" y="12455"/>
                </a:cubicBezTo>
                <a:cubicBezTo>
                  <a:pt x="487" y="12451"/>
                  <a:pt x="479" y="12437"/>
                  <a:pt x="483" y="12424"/>
                </a:cubicBezTo>
                <a:cubicBezTo>
                  <a:pt x="487" y="12411"/>
                  <a:pt x="501" y="12403"/>
                  <a:pt x="514" y="12407"/>
                </a:cubicBezTo>
                <a:cubicBezTo>
                  <a:pt x="527" y="12411"/>
                  <a:pt x="535" y="12425"/>
                  <a:pt x="531" y="12438"/>
                </a:cubicBezTo>
                <a:close/>
                <a:moveTo>
                  <a:pt x="505" y="12535"/>
                </a:moveTo>
                <a:lnTo>
                  <a:pt x="505" y="12535"/>
                </a:lnTo>
                <a:cubicBezTo>
                  <a:pt x="501" y="12548"/>
                  <a:pt x="487" y="12555"/>
                  <a:pt x="474" y="12552"/>
                </a:cubicBezTo>
                <a:cubicBezTo>
                  <a:pt x="461" y="12548"/>
                  <a:pt x="453" y="12534"/>
                  <a:pt x="457" y="12521"/>
                </a:cubicBezTo>
                <a:cubicBezTo>
                  <a:pt x="461" y="12507"/>
                  <a:pt x="475" y="12500"/>
                  <a:pt x="488" y="12504"/>
                </a:cubicBezTo>
                <a:cubicBezTo>
                  <a:pt x="501" y="12507"/>
                  <a:pt x="509" y="12521"/>
                  <a:pt x="505" y="12535"/>
                </a:cubicBezTo>
                <a:close/>
                <a:moveTo>
                  <a:pt x="478" y="12632"/>
                </a:moveTo>
                <a:lnTo>
                  <a:pt x="478" y="12632"/>
                </a:lnTo>
                <a:cubicBezTo>
                  <a:pt x="473" y="12645"/>
                  <a:pt x="459" y="12652"/>
                  <a:pt x="446" y="12648"/>
                </a:cubicBezTo>
                <a:cubicBezTo>
                  <a:pt x="433" y="12643"/>
                  <a:pt x="426" y="12629"/>
                  <a:pt x="430" y="12616"/>
                </a:cubicBezTo>
                <a:cubicBezTo>
                  <a:pt x="435" y="12603"/>
                  <a:pt x="449" y="12596"/>
                  <a:pt x="462" y="12600"/>
                </a:cubicBezTo>
                <a:cubicBezTo>
                  <a:pt x="475" y="12605"/>
                  <a:pt x="482" y="12619"/>
                  <a:pt x="478" y="12632"/>
                </a:cubicBezTo>
                <a:close/>
                <a:moveTo>
                  <a:pt x="450" y="12728"/>
                </a:moveTo>
                <a:lnTo>
                  <a:pt x="450" y="12728"/>
                </a:lnTo>
                <a:cubicBezTo>
                  <a:pt x="445" y="12741"/>
                  <a:pt x="431" y="12748"/>
                  <a:pt x="418" y="12744"/>
                </a:cubicBezTo>
                <a:cubicBezTo>
                  <a:pt x="405" y="12739"/>
                  <a:pt x="398" y="12725"/>
                  <a:pt x="402" y="12712"/>
                </a:cubicBezTo>
                <a:cubicBezTo>
                  <a:pt x="407" y="12699"/>
                  <a:pt x="421" y="12692"/>
                  <a:pt x="434" y="12696"/>
                </a:cubicBezTo>
                <a:cubicBezTo>
                  <a:pt x="447" y="12701"/>
                  <a:pt x="454" y="12715"/>
                  <a:pt x="450" y="12728"/>
                </a:cubicBezTo>
                <a:close/>
                <a:moveTo>
                  <a:pt x="422" y="12824"/>
                </a:moveTo>
                <a:lnTo>
                  <a:pt x="422" y="12824"/>
                </a:lnTo>
                <a:cubicBezTo>
                  <a:pt x="417" y="12837"/>
                  <a:pt x="403" y="12844"/>
                  <a:pt x="390" y="12840"/>
                </a:cubicBezTo>
                <a:cubicBezTo>
                  <a:pt x="377" y="12835"/>
                  <a:pt x="370" y="12821"/>
                  <a:pt x="374" y="12808"/>
                </a:cubicBezTo>
                <a:cubicBezTo>
                  <a:pt x="379" y="12795"/>
                  <a:pt x="393" y="12788"/>
                  <a:pt x="406" y="12792"/>
                </a:cubicBezTo>
                <a:cubicBezTo>
                  <a:pt x="419" y="12797"/>
                  <a:pt x="426" y="12811"/>
                  <a:pt x="422" y="12824"/>
                </a:cubicBezTo>
                <a:close/>
                <a:moveTo>
                  <a:pt x="394" y="12920"/>
                </a:moveTo>
                <a:lnTo>
                  <a:pt x="394" y="12920"/>
                </a:lnTo>
                <a:cubicBezTo>
                  <a:pt x="389" y="12933"/>
                  <a:pt x="375" y="12940"/>
                  <a:pt x="362" y="12936"/>
                </a:cubicBezTo>
                <a:cubicBezTo>
                  <a:pt x="349" y="12932"/>
                  <a:pt x="342" y="12917"/>
                  <a:pt x="346" y="12904"/>
                </a:cubicBezTo>
                <a:cubicBezTo>
                  <a:pt x="351" y="12891"/>
                  <a:pt x="365" y="12884"/>
                  <a:pt x="378" y="12888"/>
                </a:cubicBezTo>
                <a:cubicBezTo>
                  <a:pt x="391" y="12893"/>
                  <a:pt x="398" y="12907"/>
                  <a:pt x="394" y="12920"/>
                </a:cubicBezTo>
                <a:close/>
                <a:moveTo>
                  <a:pt x="365" y="13016"/>
                </a:moveTo>
                <a:lnTo>
                  <a:pt x="365" y="13016"/>
                </a:lnTo>
                <a:cubicBezTo>
                  <a:pt x="361" y="13029"/>
                  <a:pt x="347" y="13036"/>
                  <a:pt x="334" y="13032"/>
                </a:cubicBezTo>
                <a:cubicBezTo>
                  <a:pt x="321" y="13027"/>
                  <a:pt x="313" y="13013"/>
                  <a:pt x="318" y="13000"/>
                </a:cubicBezTo>
                <a:cubicBezTo>
                  <a:pt x="322" y="12987"/>
                  <a:pt x="336" y="12980"/>
                  <a:pt x="350" y="12984"/>
                </a:cubicBezTo>
                <a:cubicBezTo>
                  <a:pt x="363" y="12989"/>
                  <a:pt x="370" y="13003"/>
                  <a:pt x="365" y="13016"/>
                </a:cubicBezTo>
                <a:close/>
                <a:moveTo>
                  <a:pt x="335" y="13111"/>
                </a:moveTo>
                <a:lnTo>
                  <a:pt x="335" y="13111"/>
                </a:lnTo>
                <a:cubicBezTo>
                  <a:pt x="331" y="13125"/>
                  <a:pt x="317" y="13132"/>
                  <a:pt x="304" y="13127"/>
                </a:cubicBezTo>
                <a:cubicBezTo>
                  <a:pt x="291" y="13123"/>
                  <a:pt x="284" y="13109"/>
                  <a:pt x="288" y="13096"/>
                </a:cubicBezTo>
                <a:cubicBezTo>
                  <a:pt x="292" y="13082"/>
                  <a:pt x="306" y="13075"/>
                  <a:pt x="320" y="13080"/>
                </a:cubicBezTo>
                <a:cubicBezTo>
                  <a:pt x="333" y="13084"/>
                  <a:pt x="340" y="13098"/>
                  <a:pt x="335" y="13111"/>
                </a:cubicBezTo>
                <a:close/>
                <a:moveTo>
                  <a:pt x="305" y="13207"/>
                </a:moveTo>
                <a:lnTo>
                  <a:pt x="305" y="13207"/>
                </a:lnTo>
                <a:cubicBezTo>
                  <a:pt x="301" y="13220"/>
                  <a:pt x="287" y="13227"/>
                  <a:pt x="274" y="13223"/>
                </a:cubicBezTo>
                <a:cubicBezTo>
                  <a:pt x="261" y="13218"/>
                  <a:pt x="254" y="13204"/>
                  <a:pt x="258" y="13191"/>
                </a:cubicBezTo>
                <a:cubicBezTo>
                  <a:pt x="262" y="13178"/>
                  <a:pt x="276" y="13171"/>
                  <a:pt x="290" y="13175"/>
                </a:cubicBezTo>
                <a:cubicBezTo>
                  <a:pt x="303" y="13180"/>
                  <a:pt x="310" y="13194"/>
                  <a:pt x="305" y="13207"/>
                </a:cubicBezTo>
                <a:close/>
                <a:moveTo>
                  <a:pt x="275" y="13302"/>
                </a:moveTo>
                <a:lnTo>
                  <a:pt x="275" y="13302"/>
                </a:lnTo>
                <a:cubicBezTo>
                  <a:pt x="271" y="13315"/>
                  <a:pt x="257" y="13323"/>
                  <a:pt x="244" y="13318"/>
                </a:cubicBezTo>
                <a:cubicBezTo>
                  <a:pt x="231" y="13314"/>
                  <a:pt x="224" y="13300"/>
                  <a:pt x="228" y="13287"/>
                </a:cubicBezTo>
                <a:lnTo>
                  <a:pt x="228" y="13286"/>
                </a:lnTo>
                <a:cubicBezTo>
                  <a:pt x="232" y="13273"/>
                  <a:pt x="246" y="13266"/>
                  <a:pt x="260" y="13271"/>
                </a:cubicBezTo>
                <a:cubicBezTo>
                  <a:pt x="273" y="13275"/>
                  <a:pt x="280" y="13289"/>
                  <a:pt x="275" y="13302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01" name="Freeform 88"/>
          <p:cNvSpPr>
            <a:spLocks noEditPoints="1"/>
          </p:cNvSpPr>
          <p:nvPr/>
        </p:nvSpPr>
        <p:spPr bwMode="auto">
          <a:xfrm rot="16200000">
            <a:off x="2667013" y="-251619"/>
            <a:ext cx="190500" cy="3671887"/>
          </a:xfrm>
          <a:custGeom>
            <a:avLst/>
            <a:gdLst>
              <a:gd name="T0" fmla="*/ 2147483647 w 1261"/>
              <a:gd name="T1" fmla="*/ 2147483647 h 13323"/>
              <a:gd name="T2" fmla="*/ 2147483647 w 1261"/>
              <a:gd name="T3" fmla="*/ 2147483647 h 13323"/>
              <a:gd name="T4" fmla="*/ 2147483647 w 1261"/>
              <a:gd name="T5" fmla="*/ 2147483647 h 13323"/>
              <a:gd name="T6" fmla="*/ 2147483647 w 1261"/>
              <a:gd name="T7" fmla="*/ 2147483647 h 13323"/>
              <a:gd name="T8" fmla="*/ 2147483647 w 1261"/>
              <a:gd name="T9" fmla="*/ 2147483647 h 13323"/>
              <a:gd name="T10" fmla="*/ 2147483647 w 1261"/>
              <a:gd name="T11" fmla="*/ 2147483647 h 13323"/>
              <a:gd name="T12" fmla="*/ 2147483647 w 1261"/>
              <a:gd name="T13" fmla="*/ 2147483647 h 13323"/>
              <a:gd name="T14" fmla="*/ 2147483647 w 1261"/>
              <a:gd name="T15" fmla="*/ 2147483647 h 13323"/>
              <a:gd name="T16" fmla="*/ 2147483647 w 1261"/>
              <a:gd name="T17" fmla="*/ 2147483647 h 13323"/>
              <a:gd name="T18" fmla="*/ 2147483647 w 1261"/>
              <a:gd name="T19" fmla="*/ 2147483647 h 13323"/>
              <a:gd name="T20" fmla="*/ 2147483647 w 1261"/>
              <a:gd name="T21" fmla="*/ 2147483647 h 13323"/>
              <a:gd name="T22" fmla="*/ 2147483647 w 1261"/>
              <a:gd name="T23" fmla="*/ 2147483647 h 13323"/>
              <a:gd name="T24" fmla="*/ 2147483647 w 1261"/>
              <a:gd name="T25" fmla="*/ 2147483647 h 13323"/>
              <a:gd name="T26" fmla="*/ 2147483647 w 1261"/>
              <a:gd name="T27" fmla="*/ 2147483647 h 13323"/>
              <a:gd name="T28" fmla="*/ 2147483647 w 1261"/>
              <a:gd name="T29" fmla="*/ 2147483647 h 13323"/>
              <a:gd name="T30" fmla="*/ 2147483647 w 1261"/>
              <a:gd name="T31" fmla="*/ 2147483647 h 13323"/>
              <a:gd name="T32" fmla="*/ 2147483647 w 1261"/>
              <a:gd name="T33" fmla="*/ 2147483647 h 13323"/>
              <a:gd name="T34" fmla="*/ 2147483647 w 1261"/>
              <a:gd name="T35" fmla="*/ 2147483647 h 13323"/>
              <a:gd name="T36" fmla="*/ 2147483647 w 1261"/>
              <a:gd name="T37" fmla="*/ 2147483647 h 13323"/>
              <a:gd name="T38" fmla="*/ 2147483647 w 1261"/>
              <a:gd name="T39" fmla="*/ 2147483647 h 13323"/>
              <a:gd name="T40" fmla="*/ 2147483647 w 1261"/>
              <a:gd name="T41" fmla="*/ 2147483647 h 13323"/>
              <a:gd name="T42" fmla="*/ 2147483647 w 1261"/>
              <a:gd name="T43" fmla="*/ 2147483647 h 13323"/>
              <a:gd name="T44" fmla="*/ 2147483647 w 1261"/>
              <a:gd name="T45" fmla="*/ 2147483647 h 13323"/>
              <a:gd name="T46" fmla="*/ 2147483647 w 1261"/>
              <a:gd name="T47" fmla="*/ 2147483647 h 13323"/>
              <a:gd name="T48" fmla="*/ 2147483647 w 1261"/>
              <a:gd name="T49" fmla="*/ 2147483647 h 13323"/>
              <a:gd name="T50" fmla="*/ 2147483647 w 1261"/>
              <a:gd name="T51" fmla="*/ 2147483647 h 13323"/>
              <a:gd name="T52" fmla="*/ 2147483647 w 1261"/>
              <a:gd name="T53" fmla="*/ 2147483647 h 13323"/>
              <a:gd name="T54" fmla="*/ 2147483647 w 1261"/>
              <a:gd name="T55" fmla="*/ 2147483647 h 13323"/>
              <a:gd name="T56" fmla="*/ 2147483647 w 1261"/>
              <a:gd name="T57" fmla="*/ 2147483647 h 13323"/>
              <a:gd name="T58" fmla="*/ 2147483647 w 1261"/>
              <a:gd name="T59" fmla="*/ 2147483647 h 13323"/>
              <a:gd name="T60" fmla="*/ 2147483647 w 1261"/>
              <a:gd name="T61" fmla="*/ 2147483647 h 13323"/>
              <a:gd name="T62" fmla="*/ 2147483647 w 1261"/>
              <a:gd name="T63" fmla="*/ 2147483647 h 13323"/>
              <a:gd name="T64" fmla="*/ 2147483647 w 1261"/>
              <a:gd name="T65" fmla="*/ 2147483647 h 13323"/>
              <a:gd name="T66" fmla="*/ 2147483647 w 1261"/>
              <a:gd name="T67" fmla="*/ 2147483647 h 13323"/>
              <a:gd name="T68" fmla="*/ 2147483647 w 1261"/>
              <a:gd name="T69" fmla="*/ 2147483647 h 13323"/>
              <a:gd name="T70" fmla="*/ 2147483647 w 1261"/>
              <a:gd name="T71" fmla="*/ 2147483647 h 13323"/>
              <a:gd name="T72" fmla="*/ 2147483647 w 1261"/>
              <a:gd name="T73" fmla="*/ 2147483647 h 13323"/>
              <a:gd name="T74" fmla="*/ 2147483647 w 1261"/>
              <a:gd name="T75" fmla="*/ 2147483647 h 13323"/>
              <a:gd name="T76" fmla="*/ 2147483647 w 1261"/>
              <a:gd name="T77" fmla="*/ 2147483647 h 13323"/>
              <a:gd name="T78" fmla="*/ 2147483647 w 1261"/>
              <a:gd name="T79" fmla="*/ 2147483647 h 13323"/>
              <a:gd name="T80" fmla="*/ 2147483647 w 1261"/>
              <a:gd name="T81" fmla="*/ 2147483647 h 13323"/>
              <a:gd name="T82" fmla="*/ 2147483647 w 1261"/>
              <a:gd name="T83" fmla="*/ 2147483647 h 13323"/>
              <a:gd name="T84" fmla="*/ 2147483647 w 1261"/>
              <a:gd name="T85" fmla="*/ 2147483647 h 13323"/>
              <a:gd name="T86" fmla="*/ 2147483647 w 1261"/>
              <a:gd name="T87" fmla="*/ 2147483647 h 13323"/>
              <a:gd name="T88" fmla="*/ 2147483647 w 1261"/>
              <a:gd name="T89" fmla="*/ 2147483647 h 13323"/>
              <a:gd name="T90" fmla="*/ 2147483647 w 1261"/>
              <a:gd name="T91" fmla="*/ 2147483647 h 13323"/>
              <a:gd name="T92" fmla="*/ 2147483647 w 1261"/>
              <a:gd name="T93" fmla="*/ 2147483647 h 13323"/>
              <a:gd name="T94" fmla="*/ 2147483647 w 1261"/>
              <a:gd name="T95" fmla="*/ 2147483647 h 13323"/>
              <a:gd name="T96" fmla="*/ 2147483647 w 1261"/>
              <a:gd name="T97" fmla="*/ 2147483647 h 13323"/>
              <a:gd name="T98" fmla="*/ 2147483647 w 1261"/>
              <a:gd name="T99" fmla="*/ 2147483647 h 13323"/>
              <a:gd name="T100" fmla="*/ 2147483647 w 1261"/>
              <a:gd name="T101" fmla="*/ 2147483647 h 13323"/>
              <a:gd name="T102" fmla="*/ 2147483647 w 1261"/>
              <a:gd name="T103" fmla="*/ 2147483647 h 13323"/>
              <a:gd name="T104" fmla="*/ 2147483647 w 1261"/>
              <a:gd name="T105" fmla="*/ 2147483647 h 13323"/>
              <a:gd name="T106" fmla="*/ 2147483647 w 1261"/>
              <a:gd name="T107" fmla="*/ 2147483647 h 13323"/>
              <a:gd name="T108" fmla="*/ 2147483647 w 1261"/>
              <a:gd name="T109" fmla="*/ 2147483647 h 13323"/>
              <a:gd name="T110" fmla="*/ 2147483647 w 1261"/>
              <a:gd name="T111" fmla="*/ 2147483647 h 13323"/>
              <a:gd name="T112" fmla="*/ 2147483647 w 1261"/>
              <a:gd name="T113" fmla="*/ 2147483647 h 13323"/>
              <a:gd name="T114" fmla="*/ 2147483647 w 1261"/>
              <a:gd name="T115" fmla="*/ 2147483647 h 13323"/>
              <a:gd name="T116" fmla="*/ 2147483647 w 1261"/>
              <a:gd name="T117" fmla="*/ 2147483647 h 13323"/>
              <a:gd name="T118" fmla="*/ 2147483647 w 1261"/>
              <a:gd name="T119" fmla="*/ 2147483647 h 13323"/>
              <a:gd name="T120" fmla="*/ 2147483647 w 1261"/>
              <a:gd name="T121" fmla="*/ 2147483647 h 13323"/>
              <a:gd name="T122" fmla="*/ 2147483647 w 1261"/>
              <a:gd name="T123" fmla="*/ 2147483647 h 13323"/>
              <a:gd name="T124" fmla="*/ 2147483647 w 1261"/>
              <a:gd name="T125" fmla="*/ 2147483647 h 1332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261"/>
              <a:gd name="T190" fmla="*/ 0 h 13323"/>
              <a:gd name="T191" fmla="*/ 1261 w 1261"/>
              <a:gd name="T192" fmla="*/ 13323 h 1332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261" h="13323">
                <a:moveTo>
                  <a:pt x="52" y="21"/>
                </a:moveTo>
                <a:lnTo>
                  <a:pt x="52" y="21"/>
                </a:lnTo>
                <a:cubicBezTo>
                  <a:pt x="56" y="34"/>
                  <a:pt x="49" y="48"/>
                  <a:pt x="36" y="52"/>
                </a:cubicBezTo>
                <a:cubicBezTo>
                  <a:pt x="23" y="57"/>
                  <a:pt x="9" y="50"/>
                  <a:pt x="4" y="36"/>
                </a:cubicBezTo>
                <a:cubicBezTo>
                  <a:pt x="0" y="23"/>
                  <a:pt x="7" y="9"/>
                  <a:pt x="20" y="5"/>
                </a:cubicBezTo>
                <a:cubicBezTo>
                  <a:pt x="33" y="0"/>
                  <a:pt x="47" y="7"/>
                  <a:pt x="52" y="21"/>
                </a:cubicBezTo>
                <a:close/>
                <a:moveTo>
                  <a:pt x="84" y="115"/>
                </a:moveTo>
                <a:lnTo>
                  <a:pt x="84" y="115"/>
                </a:lnTo>
                <a:cubicBezTo>
                  <a:pt x="89" y="128"/>
                  <a:pt x="82" y="142"/>
                  <a:pt x="69" y="147"/>
                </a:cubicBezTo>
                <a:cubicBezTo>
                  <a:pt x="56" y="151"/>
                  <a:pt x="41" y="144"/>
                  <a:pt x="37" y="131"/>
                </a:cubicBezTo>
                <a:cubicBezTo>
                  <a:pt x="33" y="118"/>
                  <a:pt x="40" y="104"/>
                  <a:pt x="53" y="99"/>
                </a:cubicBezTo>
                <a:cubicBezTo>
                  <a:pt x="66" y="95"/>
                  <a:pt x="80" y="102"/>
                  <a:pt x="84" y="115"/>
                </a:cubicBezTo>
                <a:close/>
                <a:moveTo>
                  <a:pt x="117" y="210"/>
                </a:moveTo>
                <a:lnTo>
                  <a:pt x="117" y="210"/>
                </a:lnTo>
                <a:cubicBezTo>
                  <a:pt x="121" y="223"/>
                  <a:pt x="114" y="237"/>
                  <a:pt x="101" y="241"/>
                </a:cubicBezTo>
                <a:cubicBezTo>
                  <a:pt x="88" y="246"/>
                  <a:pt x="74" y="239"/>
                  <a:pt x="70" y="226"/>
                </a:cubicBezTo>
                <a:lnTo>
                  <a:pt x="70" y="225"/>
                </a:lnTo>
                <a:cubicBezTo>
                  <a:pt x="65" y="212"/>
                  <a:pt x="72" y="198"/>
                  <a:pt x="85" y="194"/>
                </a:cubicBezTo>
                <a:cubicBezTo>
                  <a:pt x="99" y="189"/>
                  <a:pt x="113" y="197"/>
                  <a:pt x="117" y="210"/>
                </a:cubicBezTo>
                <a:close/>
                <a:moveTo>
                  <a:pt x="150" y="304"/>
                </a:moveTo>
                <a:lnTo>
                  <a:pt x="150" y="304"/>
                </a:lnTo>
                <a:cubicBezTo>
                  <a:pt x="154" y="317"/>
                  <a:pt x="147" y="332"/>
                  <a:pt x="134" y="336"/>
                </a:cubicBezTo>
                <a:cubicBezTo>
                  <a:pt x="121" y="340"/>
                  <a:pt x="107" y="333"/>
                  <a:pt x="102" y="320"/>
                </a:cubicBezTo>
                <a:cubicBezTo>
                  <a:pt x="98" y="307"/>
                  <a:pt x="105" y="293"/>
                  <a:pt x="118" y="288"/>
                </a:cubicBezTo>
                <a:cubicBezTo>
                  <a:pt x="131" y="284"/>
                  <a:pt x="145" y="291"/>
                  <a:pt x="150" y="304"/>
                </a:cubicBezTo>
                <a:close/>
                <a:moveTo>
                  <a:pt x="183" y="399"/>
                </a:moveTo>
                <a:lnTo>
                  <a:pt x="183" y="399"/>
                </a:lnTo>
                <a:cubicBezTo>
                  <a:pt x="187" y="412"/>
                  <a:pt x="180" y="426"/>
                  <a:pt x="167" y="430"/>
                </a:cubicBezTo>
                <a:cubicBezTo>
                  <a:pt x="154" y="435"/>
                  <a:pt x="139" y="428"/>
                  <a:pt x="135" y="415"/>
                </a:cubicBezTo>
                <a:cubicBezTo>
                  <a:pt x="131" y="401"/>
                  <a:pt x="138" y="387"/>
                  <a:pt x="151" y="383"/>
                </a:cubicBezTo>
                <a:cubicBezTo>
                  <a:pt x="164" y="379"/>
                  <a:pt x="178" y="386"/>
                  <a:pt x="183" y="399"/>
                </a:cubicBezTo>
                <a:close/>
                <a:moveTo>
                  <a:pt x="214" y="495"/>
                </a:moveTo>
                <a:lnTo>
                  <a:pt x="214" y="495"/>
                </a:lnTo>
                <a:cubicBezTo>
                  <a:pt x="218" y="508"/>
                  <a:pt x="211" y="522"/>
                  <a:pt x="197" y="526"/>
                </a:cubicBezTo>
                <a:cubicBezTo>
                  <a:pt x="184" y="530"/>
                  <a:pt x="170" y="522"/>
                  <a:pt x="166" y="509"/>
                </a:cubicBezTo>
                <a:cubicBezTo>
                  <a:pt x="163" y="495"/>
                  <a:pt x="170" y="481"/>
                  <a:pt x="183" y="478"/>
                </a:cubicBezTo>
                <a:cubicBezTo>
                  <a:pt x="197" y="474"/>
                  <a:pt x="211" y="481"/>
                  <a:pt x="214" y="495"/>
                </a:cubicBezTo>
                <a:close/>
                <a:moveTo>
                  <a:pt x="245" y="590"/>
                </a:moveTo>
                <a:lnTo>
                  <a:pt x="245" y="590"/>
                </a:lnTo>
                <a:cubicBezTo>
                  <a:pt x="249" y="603"/>
                  <a:pt x="241" y="617"/>
                  <a:pt x="228" y="621"/>
                </a:cubicBezTo>
                <a:cubicBezTo>
                  <a:pt x="215" y="625"/>
                  <a:pt x="201" y="617"/>
                  <a:pt x="197" y="604"/>
                </a:cubicBezTo>
                <a:cubicBezTo>
                  <a:pt x="193" y="591"/>
                  <a:pt x="201" y="577"/>
                  <a:pt x="214" y="573"/>
                </a:cubicBezTo>
                <a:cubicBezTo>
                  <a:pt x="227" y="569"/>
                  <a:pt x="241" y="577"/>
                  <a:pt x="245" y="590"/>
                </a:cubicBezTo>
                <a:close/>
                <a:moveTo>
                  <a:pt x="276" y="685"/>
                </a:moveTo>
                <a:lnTo>
                  <a:pt x="276" y="685"/>
                </a:lnTo>
                <a:cubicBezTo>
                  <a:pt x="279" y="698"/>
                  <a:pt x="272" y="712"/>
                  <a:pt x="259" y="716"/>
                </a:cubicBezTo>
                <a:cubicBezTo>
                  <a:pt x="245" y="720"/>
                  <a:pt x="231" y="712"/>
                  <a:pt x="228" y="699"/>
                </a:cubicBezTo>
                <a:cubicBezTo>
                  <a:pt x="224" y="686"/>
                  <a:pt x="231" y="672"/>
                  <a:pt x="245" y="668"/>
                </a:cubicBezTo>
                <a:cubicBezTo>
                  <a:pt x="258" y="664"/>
                  <a:pt x="272" y="672"/>
                  <a:pt x="276" y="685"/>
                </a:cubicBezTo>
                <a:close/>
                <a:moveTo>
                  <a:pt x="306" y="780"/>
                </a:moveTo>
                <a:lnTo>
                  <a:pt x="306" y="780"/>
                </a:lnTo>
                <a:cubicBezTo>
                  <a:pt x="310" y="794"/>
                  <a:pt x="302" y="808"/>
                  <a:pt x="289" y="811"/>
                </a:cubicBezTo>
                <a:cubicBezTo>
                  <a:pt x="276" y="815"/>
                  <a:pt x="262" y="808"/>
                  <a:pt x="258" y="794"/>
                </a:cubicBezTo>
                <a:cubicBezTo>
                  <a:pt x="254" y="781"/>
                  <a:pt x="262" y="767"/>
                  <a:pt x="275" y="763"/>
                </a:cubicBezTo>
                <a:cubicBezTo>
                  <a:pt x="288" y="760"/>
                  <a:pt x="302" y="767"/>
                  <a:pt x="306" y="780"/>
                </a:cubicBezTo>
                <a:close/>
                <a:moveTo>
                  <a:pt x="337" y="876"/>
                </a:moveTo>
                <a:lnTo>
                  <a:pt x="337" y="876"/>
                </a:lnTo>
                <a:cubicBezTo>
                  <a:pt x="340" y="889"/>
                  <a:pt x="333" y="903"/>
                  <a:pt x="319" y="907"/>
                </a:cubicBezTo>
                <a:cubicBezTo>
                  <a:pt x="306" y="911"/>
                  <a:pt x="292" y="903"/>
                  <a:pt x="289" y="890"/>
                </a:cubicBezTo>
                <a:lnTo>
                  <a:pt x="288" y="890"/>
                </a:lnTo>
                <a:cubicBezTo>
                  <a:pt x="285" y="876"/>
                  <a:pt x="292" y="862"/>
                  <a:pt x="306" y="859"/>
                </a:cubicBezTo>
                <a:cubicBezTo>
                  <a:pt x="319" y="855"/>
                  <a:pt x="333" y="863"/>
                  <a:pt x="337" y="876"/>
                </a:cubicBezTo>
                <a:close/>
                <a:moveTo>
                  <a:pt x="365" y="972"/>
                </a:moveTo>
                <a:lnTo>
                  <a:pt x="365" y="972"/>
                </a:lnTo>
                <a:cubicBezTo>
                  <a:pt x="369" y="985"/>
                  <a:pt x="361" y="999"/>
                  <a:pt x="348" y="1003"/>
                </a:cubicBezTo>
                <a:cubicBezTo>
                  <a:pt x="335" y="1006"/>
                  <a:pt x="321" y="999"/>
                  <a:pt x="317" y="985"/>
                </a:cubicBezTo>
                <a:cubicBezTo>
                  <a:pt x="313" y="972"/>
                  <a:pt x="321" y="958"/>
                  <a:pt x="334" y="955"/>
                </a:cubicBezTo>
                <a:cubicBezTo>
                  <a:pt x="348" y="951"/>
                  <a:pt x="361" y="958"/>
                  <a:pt x="365" y="972"/>
                </a:cubicBezTo>
                <a:close/>
                <a:moveTo>
                  <a:pt x="394" y="1068"/>
                </a:moveTo>
                <a:lnTo>
                  <a:pt x="394" y="1068"/>
                </a:lnTo>
                <a:cubicBezTo>
                  <a:pt x="398" y="1081"/>
                  <a:pt x="390" y="1095"/>
                  <a:pt x="377" y="1099"/>
                </a:cubicBezTo>
                <a:cubicBezTo>
                  <a:pt x="363" y="1102"/>
                  <a:pt x="350" y="1095"/>
                  <a:pt x="346" y="1081"/>
                </a:cubicBezTo>
                <a:cubicBezTo>
                  <a:pt x="342" y="1068"/>
                  <a:pt x="350" y="1054"/>
                  <a:pt x="363" y="1050"/>
                </a:cubicBezTo>
                <a:cubicBezTo>
                  <a:pt x="376" y="1047"/>
                  <a:pt x="390" y="1054"/>
                  <a:pt x="394" y="1068"/>
                </a:cubicBezTo>
                <a:close/>
                <a:moveTo>
                  <a:pt x="422" y="1163"/>
                </a:moveTo>
                <a:lnTo>
                  <a:pt x="422" y="1164"/>
                </a:lnTo>
                <a:cubicBezTo>
                  <a:pt x="426" y="1177"/>
                  <a:pt x="419" y="1191"/>
                  <a:pt x="405" y="1194"/>
                </a:cubicBezTo>
                <a:cubicBezTo>
                  <a:pt x="392" y="1198"/>
                  <a:pt x="378" y="1191"/>
                  <a:pt x="374" y="1177"/>
                </a:cubicBezTo>
                <a:cubicBezTo>
                  <a:pt x="371" y="1164"/>
                  <a:pt x="378" y="1150"/>
                  <a:pt x="391" y="1146"/>
                </a:cubicBezTo>
                <a:cubicBezTo>
                  <a:pt x="405" y="1142"/>
                  <a:pt x="419" y="1150"/>
                  <a:pt x="422" y="1163"/>
                </a:cubicBezTo>
                <a:close/>
                <a:moveTo>
                  <a:pt x="451" y="1259"/>
                </a:moveTo>
                <a:lnTo>
                  <a:pt x="451" y="1259"/>
                </a:lnTo>
                <a:cubicBezTo>
                  <a:pt x="455" y="1273"/>
                  <a:pt x="447" y="1286"/>
                  <a:pt x="434" y="1290"/>
                </a:cubicBezTo>
                <a:cubicBezTo>
                  <a:pt x="421" y="1294"/>
                  <a:pt x="407" y="1286"/>
                  <a:pt x="403" y="1273"/>
                </a:cubicBezTo>
                <a:cubicBezTo>
                  <a:pt x="399" y="1260"/>
                  <a:pt x="407" y="1246"/>
                  <a:pt x="420" y="1242"/>
                </a:cubicBezTo>
                <a:cubicBezTo>
                  <a:pt x="433" y="1238"/>
                  <a:pt x="447" y="1246"/>
                  <a:pt x="451" y="1259"/>
                </a:cubicBezTo>
                <a:close/>
                <a:moveTo>
                  <a:pt x="478" y="1357"/>
                </a:moveTo>
                <a:lnTo>
                  <a:pt x="478" y="1357"/>
                </a:lnTo>
                <a:cubicBezTo>
                  <a:pt x="482" y="1370"/>
                  <a:pt x="474" y="1384"/>
                  <a:pt x="460" y="1387"/>
                </a:cubicBezTo>
                <a:cubicBezTo>
                  <a:pt x="447" y="1390"/>
                  <a:pt x="433" y="1382"/>
                  <a:pt x="430" y="1368"/>
                </a:cubicBezTo>
                <a:cubicBezTo>
                  <a:pt x="427" y="1355"/>
                  <a:pt x="435" y="1341"/>
                  <a:pt x="448" y="1338"/>
                </a:cubicBezTo>
                <a:cubicBezTo>
                  <a:pt x="462" y="1335"/>
                  <a:pt x="475" y="1343"/>
                  <a:pt x="478" y="1357"/>
                </a:cubicBezTo>
                <a:close/>
                <a:moveTo>
                  <a:pt x="505" y="1453"/>
                </a:moveTo>
                <a:lnTo>
                  <a:pt x="505" y="1453"/>
                </a:lnTo>
                <a:cubicBezTo>
                  <a:pt x="508" y="1466"/>
                  <a:pt x="500" y="1480"/>
                  <a:pt x="487" y="1483"/>
                </a:cubicBezTo>
                <a:cubicBezTo>
                  <a:pt x="473" y="1487"/>
                  <a:pt x="460" y="1478"/>
                  <a:pt x="456" y="1465"/>
                </a:cubicBezTo>
                <a:cubicBezTo>
                  <a:pt x="453" y="1451"/>
                  <a:pt x="461" y="1438"/>
                  <a:pt x="475" y="1435"/>
                </a:cubicBezTo>
                <a:cubicBezTo>
                  <a:pt x="488" y="1431"/>
                  <a:pt x="502" y="1440"/>
                  <a:pt x="505" y="1453"/>
                </a:cubicBezTo>
                <a:close/>
                <a:moveTo>
                  <a:pt x="531" y="1550"/>
                </a:moveTo>
                <a:lnTo>
                  <a:pt x="531" y="1550"/>
                </a:lnTo>
                <a:cubicBezTo>
                  <a:pt x="535" y="1563"/>
                  <a:pt x="526" y="1576"/>
                  <a:pt x="513" y="1580"/>
                </a:cubicBezTo>
                <a:cubicBezTo>
                  <a:pt x="500" y="1583"/>
                  <a:pt x="486" y="1575"/>
                  <a:pt x="483" y="1561"/>
                </a:cubicBezTo>
                <a:cubicBezTo>
                  <a:pt x="480" y="1548"/>
                  <a:pt x="488" y="1534"/>
                  <a:pt x="501" y="1531"/>
                </a:cubicBezTo>
                <a:cubicBezTo>
                  <a:pt x="515" y="1528"/>
                  <a:pt x="528" y="1536"/>
                  <a:pt x="531" y="1550"/>
                </a:cubicBezTo>
                <a:close/>
                <a:moveTo>
                  <a:pt x="558" y="1646"/>
                </a:moveTo>
                <a:lnTo>
                  <a:pt x="558" y="1646"/>
                </a:lnTo>
                <a:cubicBezTo>
                  <a:pt x="561" y="1659"/>
                  <a:pt x="553" y="1673"/>
                  <a:pt x="539" y="1676"/>
                </a:cubicBezTo>
                <a:cubicBezTo>
                  <a:pt x="526" y="1680"/>
                  <a:pt x="513" y="1671"/>
                  <a:pt x="509" y="1658"/>
                </a:cubicBezTo>
                <a:cubicBezTo>
                  <a:pt x="506" y="1644"/>
                  <a:pt x="514" y="1631"/>
                  <a:pt x="528" y="1628"/>
                </a:cubicBezTo>
                <a:cubicBezTo>
                  <a:pt x="541" y="1624"/>
                  <a:pt x="555" y="1633"/>
                  <a:pt x="558" y="1646"/>
                </a:cubicBezTo>
                <a:close/>
                <a:moveTo>
                  <a:pt x="584" y="1743"/>
                </a:moveTo>
                <a:lnTo>
                  <a:pt x="584" y="1743"/>
                </a:lnTo>
                <a:cubicBezTo>
                  <a:pt x="587" y="1756"/>
                  <a:pt x="579" y="1770"/>
                  <a:pt x="565" y="1773"/>
                </a:cubicBezTo>
                <a:cubicBezTo>
                  <a:pt x="552" y="1776"/>
                  <a:pt x="539" y="1768"/>
                  <a:pt x="535" y="1755"/>
                </a:cubicBezTo>
                <a:lnTo>
                  <a:pt x="535" y="1754"/>
                </a:lnTo>
                <a:cubicBezTo>
                  <a:pt x="532" y="1741"/>
                  <a:pt x="540" y="1728"/>
                  <a:pt x="554" y="1724"/>
                </a:cubicBezTo>
                <a:cubicBezTo>
                  <a:pt x="567" y="1721"/>
                  <a:pt x="581" y="1729"/>
                  <a:pt x="584" y="1743"/>
                </a:cubicBezTo>
                <a:close/>
                <a:moveTo>
                  <a:pt x="608" y="1840"/>
                </a:moveTo>
                <a:lnTo>
                  <a:pt x="608" y="1840"/>
                </a:lnTo>
                <a:cubicBezTo>
                  <a:pt x="612" y="1853"/>
                  <a:pt x="603" y="1867"/>
                  <a:pt x="590" y="1870"/>
                </a:cubicBezTo>
                <a:cubicBezTo>
                  <a:pt x="577" y="1873"/>
                  <a:pt x="563" y="1865"/>
                  <a:pt x="560" y="1852"/>
                </a:cubicBezTo>
                <a:cubicBezTo>
                  <a:pt x="556" y="1838"/>
                  <a:pt x="565" y="1825"/>
                  <a:pt x="578" y="1821"/>
                </a:cubicBezTo>
                <a:cubicBezTo>
                  <a:pt x="591" y="1818"/>
                  <a:pt x="605" y="1826"/>
                  <a:pt x="608" y="1840"/>
                </a:cubicBezTo>
                <a:close/>
                <a:moveTo>
                  <a:pt x="633" y="1937"/>
                </a:moveTo>
                <a:lnTo>
                  <a:pt x="633" y="1937"/>
                </a:lnTo>
                <a:cubicBezTo>
                  <a:pt x="636" y="1950"/>
                  <a:pt x="628" y="1964"/>
                  <a:pt x="614" y="1967"/>
                </a:cubicBezTo>
                <a:cubicBezTo>
                  <a:pt x="601" y="1970"/>
                  <a:pt x="588" y="1962"/>
                  <a:pt x="584" y="1949"/>
                </a:cubicBezTo>
                <a:cubicBezTo>
                  <a:pt x="581" y="1935"/>
                  <a:pt x="589" y="1922"/>
                  <a:pt x="603" y="1918"/>
                </a:cubicBezTo>
                <a:cubicBezTo>
                  <a:pt x="616" y="1915"/>
                  <a:pt x="629" y="1923"/>
                  <a:pt x="633" y="1937"/>
                </a:cubicBezTo>
                <a:close/>
                <a:moveTo>
                  <a:pt x="657" y="2034"/>
                </a:moveTo>
                <a:lnTo>
                  <a:pt x="657" y="2034"/>
                </a:lnTo>
                <a:cubicBezTo>
                  <a:pt x="661" y="2047"/>
                  <a:pt x="652" y="2061"/>
                  <a:pt x="639" y="2064"/>
                </a:cubicBezTo>
                <a:cubicBezTo>
                  <a:pt x="626" y="2067"/>
                  <a:pt x="612" y="2059"/>
                  <a:pt x="609" y="2046"/>
                </a:cubicBezTo>
                <a:cubicBezTo>
                  <a:pt x="605" y="2032"/>
                  <a:pt x="614" y="2019"/>
                  <a:pt x="627" y="2015"/>
                </a:cubicBezTo>
                <a:cubicBezTo>
                  <a:pt x="640" y="2012"/>
                  <a:pt x="654" y="2020"/>
                  <a:pt x="657" y="2034"/>
                </a:cubicBezTo>
                <a:close/>
                <a:moveTo>
                  <a:pt x="682" y="2131"/>
                </a:moveTo>
                <a:lnTo>
                  <a:pt x="682" y="2131"/>
                </a:lnTo>
                <a:cubicBezTo>
                  <a:pt x="685" y="2144"/>
                  <a:pt x="677" y="2158"/>
                  <a:pt x="663" y="2161"/>
                </a:cubicBezTo>
                <a:cubicBezTo>
                  <a:pt x="650" y="2164"/>
                  <a:pt x="636" y="2156"/>
                  <a:pt x="633" y="2143"/>
                </a:cubicBezTo>
                <a:cubicBezTo>
                  <a:pt x="630" y="2129"/>
                  <a:pt x="638" y="2116"/>
                  <a:pt x="652" y="2112"/>
                </a:cubicBezTo>
                <a:cubicBezTo>
                  <a:pt x="665" y="2109"/>
                  <a:pt x="678" y="2117"/>
                  <a:pt x="682" y="2131"/>
                </a:cubicBezTo>
                <a:close/>
                <a:moveTo>
                  <a:pt x="705" y="2229"/>
                </a:moveTo>
                <a:lnTo>
                  <a:pt x="705" y="2229"/>
                </a:lnTo>
                <a:cubicBezTo>
                  <a:pt x="707" y="2243"/>
                  <a:pt x="699" y="2256"/>
                  <a:pt x="685" y="2259"/>
                </a:cubicBezTo>
                <a:cubicBezTo>
                  <a:pt x="672" y="2261"/>
                  <a:pt x="658" y="2253"/>
                  <a:pt x="656" y="2239"/>
                </a:cubicBezTo>
                <a:cubicBezTo>
                  <a:pt x="653" y="2225"/>
                  <a:pt x="662" y="2212"/>
                  <a:pt x="675" y="2210"/>
                </a:cubicBezTo>
                <a:cubicBezTo>
                  <a:pt x="689" y="2207"/>
                  <a:pt x="702" y="2215"/>
                  <a:pt x="705" y="2229"/>
                </a:cubicBezTo>
                <a:close/>
                <a:moveTo>
                  <a:pt x="727" y="2326"/>
                </a:moveTo>
                <a:lnTo>
                  <a:pt x="727" y="2326"/>
                </a:lnTo>
                <a:cubicBezTo>
                  <a:pt x="730" y="2340"/>
                  <a:pt x="721" y="2353"/>
                  <a:pt x="708" y="2356"/>
                </a:cubicBezTo>
                <a:cubicBezTo>
                  <a:pt x="694" y="2359"/>
                  <a:pt x="681" y="2350"/>
                  <a:pt x="678" y="2337"/>
                </a:cubicBezTo>
                <a:cubicBezTo>
                  <a:pt x="675" y="2323"/>
                  <a:pt x="684" y="2310"/>
                  <a:pt x="697" y="2307"/>
                </a:cubicBezTo>
                <a:cubicBezTo>
                  <a:pt x="711" y="2304"/>
                  <a:pt x="724" y="2313"/>
                  <a:pt x="727" y="2326"/>
                </a:cubicBezTo>
                <a:close/>
                <a:moveTo>
                  <a:pt x="749" y="2424"/>
                </a:moveTo>
                <a:lnTo>
                  <a:pt x="749" y="2424"/>
                </a:lnTo>
                <a:cubicBezTo>
                  <a:pt x="752" y="2438"/>
                  <a:pt x="743" y="2451"/>
                  <a:pt x="730" y="2454"/>
                </a:cubicBezTo>
                <a:cubicBezTo>
                  <a:pt x="716" y="2456"/>
                  <a:pt x="703" y="2448"/>
                  <a:pt x="700" y="2434"/>
                </a:cubicBezTo>
                <a:cubicBezTo>
                  <a:pt x="698" y="2421"/>
                  <a:pt x="706" y="2407"/>
                  <a:pt x="720" y="2405"/>
                </a:cubicBezTo>
                <a:cubicBezTo>
                  <a:pt x="733" y="2402"/>
                  <a:pt x="747" y="2410"/>
                  <a:pt x="749" y="2424"/>
                </a:cubicBezTo>
                <a:close/>
                <a:moveTo>
                  <a:pt x="772" y="2521"/>
                </a:moveTo>
                <a:lnTo>
                  <a:pt x="772" y="2522"/>
                </a:lnTo>
                <a:cubicBezTo>
                  <a:pt x="774" y="2535"/>
                  <a:pt x="766" y="2548"/>
                  <a:pt x="752" y="2551"/>
                </a:cubicBezTo>
                <a:cubicBezTo>
                  <a:pt x="739" y="2554"/>
                  <a:pt x="726" y="2545"/>
                  <a:pt x="723" y="2532"/>
                </a:cubicBezTo>
                <a:cubicBezTo>
                  <a:pt x="720" y="2518"/>
                  <a:pt x="729" y="2505"/>
                  <a:pt x="742" y="2502"/>
                </a:cubicBezTo>
                <a:cubicBezTo>
                  <a:pt x="756" y="2499"/>
                  <a:pt x="769" y="2508"/>
                  <a:pt x="772" y="2521"/>
                </a:cubicBezTo>
                <a:close/>
                <a:moveTo>
                  <a:pt x="793" y="2619"/>
                </a:moveTo>
                <a:lnTo>
                  <a:pt x="793" y="2619"/>
                </a:lnTo>
                <a:cubicBezTo>
                  <a:pt x="796" y="2633"/>
                  <a:pt x="787" y="2646"/>
                  <a:pt x="774" y="2649"/>
                </a:cubicBezTo>
                <a:cubicBezTo>
                  <a:pt x="760" y="2652"/>
                  <a:pt x="747" y="2643"/>
                  <a:pt x="744" y="2629"/>
                </a:cubicBezTo>
                <a:cubicBezTo>
                  <a:pt x="742" y="2616"/>
                  <a:pt x="750" y="2602"/>
                  <a:pt x="764" y="2600"/>
                </a:cubicBezTo>
                <a:cubicBezTo>
                  <a:pt x="777" y="2597"/>
                  <a:pt x="791" y="2606"/>
                  <a:pt x="793" y="2619"/>
                </a:cubicBezTo>
                <a:close/>
                <a:moveTo>
                  <a:pt x="814" y="2717"/>
                </a:moveTo>
                <a:lnTo>
                  <a:pt x="814" y="2717"/>
                </a:lnTo>
                <a:cubicBezTo>
                  <a:pt x="816" y="2731"/>
                  <a:pt x="808" y="2744"/>
                  <a:pt x="794" y="2747"/>
                </a:cubicBezTo>
                <a:cubicBezTo>
                  <a:pt x="780" y="2750"/>
                  <a:pt x="767" y="2741"/>
                  <a:pt x="765" y="2727"/>
                </a:cubicBezTo>
                <a:cubicBezTo>
                  <a:pt x="762" y="2714"/>
                  <a:pt x="771" y="2700"/>
                  <a:pt x="784" y="2698"/>
                </a:cubicBezTo>
                <a:cubicBezTo>
                  <a:pt x="798" y="2695"/>
                  <a:pt x="811" y="2704"/>
                  <a:pt x="814" y="2717"/>
                </a:cubicBezTo>
                <a:close/>
                <a:moveTo>
                  <a:pt x="834" y="2815"/>
                </a:moveTo>
                <a:lnTo>
                  <a:pt x="834" y="2815"/>
                </a:lnTo>
                <a:cubicBezTo>
                  <a:pt x="837" y="2829"/>
                  <a:pt x="828" y="2842"/>
                  <a:pt x="814" y="2845"/>
                </a:cubicBezTo>
                <a:cubicBezTo>
                  <a:pt x="801" y="2847"/>
                  <a:pt x="788" y="2839"/>
                  <a:pt x="785" y="2825"/>
                </a:cubicBezTo>
                <a:cubicBezTo>
                  <a:pt x="782" y="2812"/>
                  <a:pt x="791" y="2798"/>
                  <a:pt x="804" y="2796"/>
                </a:cubicBezTo>
                <a:cubicBezTo>
                  <a:pt x="818" y="2793"/>
                  <a:pt x="831" y="2802"/>
                  <a:pt x="834" y="2815"/>
                </a:cubicBezTo>
                <a:close/>
                <a:moveTo>
                  <a:pt x="854" y="2913"/>
                </a:moveTo>
                <a:lnTo>
                  <a:pt x="854" y="2913"/>
                </a:lnTo>
                <a:cubicBezTo>
                  <a:pt x="857" y="2927"/>
                  <a:pt x="848" y="2940"/>
                  <a:pt x="835" y="2943"/>
                </a:cubicBezTo>
                <a:cubicBezTo>
                  <a:pt x="821" y="2945"/>
                  <a:pt x="808" y="2937"/>
                  <a:pt x="805" y="2923"/>
                </a:cubicBezTo>
                <a:cubicBezTo>
                  <a:pt x="802" y="2910"/>
                  <a:pt x="811" y="2896"/>
                  <a:pt x="825" y="2894"/>
                </a:cubicBezTo>
                <a:cubicBezTo>
                  <a:pt x="838" y="2891"/>
                  <a:pt x="851" y="2900"/>
                  <a:pt x="854" y="2913"/>
                </a:cubicBezTo>
                <a:close/>
                <a:moveTo>
                  <a:pt x="874" y="3011"/>
                </a:moveTo>
                <a:lnTo>
                  <a:pt x="874" y="3011"/>
                </a:lnTo>
                <a:cubicBezTo>
                  <a:pt x="877" y="3025"/>
                  <a:pt x="868" y="3038"/>
                  <a:pt x="855" y="3041"/>
                </a:cubicBezTo>
                <a:cubicBezTo>
                  <a:pt x="841" y="3043"/>
                  <a:pt x="828" y="3035"/>
                  <a:pt x="825" y="3021"/>
                </a:cubicBezTo>
                <a:cubicBezTo>
                  <a:pt x="823" y="3008"/>
                  <a:pt x="832" y="2994"/>
                  <a:pt x="845" y="2992"/>
                </a:cubicBezTo>
                <a:cubicBezTo>
                  <a:pt x="859" y="2989"/>
                  <a:pt x="872" y="2998"/>
                  <a:pt x="874" y="3011"/>
                </a:cubicBezTo>
                <a:close/>
                <a:moveTo>
                  <a:pt x="893" y="3111"/>
                </a:moveTo>
                <a:lnTo>
                  <a:pt x="893" y="3111"/>
                </a:lnTo>
                <a:cubicBezTo>
                  <a:pt x="895" y="3124"/>
                  <a:pt x="886" y="3137"/>
                  <a:pt x="872" y="3139"/>
                </a:cubicBezTo>
                <a:cubicBezTo>
                  <a:pt x="859" y="3141"/>
                  <a:pt x="846" y="3132"/>
                  <a:pt x="844" y="3119"/>
                </a:cubicBezTo>
                <a:lnTo>
                  <a:pt x="844" y="3118"/>
                </a:lnTo>
                <a:cubicBezTo>
                  <a:pt x="841" y="3105"/>
                  <a:pt x="851" y="3092"/>
                  <a:pt x="864" y="3090"/>
                </a:cubicBezTo>
                <a:cubicBezTo>
                  <a:pt x="878" y="3088"/>
                  <a:pt x="891" y="3097"/>
                  <a:pt x="893" y="3111"/>
                </a:cubicBezTo>
                <a:close/>
                <a:moveTo>
                  <a:pt x="911" y="3209"/>
                </a:moveTo>
                <a:lnTo>
                  <a:pt x="911" y="3209"/>
                </a:lnTo>
                <a:cubicBezTo>
                  <a:pt x="913" y="3223"/>
                  <a:pt x="904" y="3235"/>
                  <a:pt x="890" y="3238"/>
                </a:cubicBezTo>
                <a:cubicBezTo>
                  <a:pt x="877" y="3240"/>
                  <a:pt x="864" y="3231"/>
                  <a:pt x="862" y="3217"/>
                </a:cubicBezTo>
                <a:cubicBezTo>
                  <a:pt x="860" y="3203"/>
                  <a:pt x="869" y="3190"/>
                  <a:pt x="882" y="3188"/>
                </a:cubicBezTo>
                <a:cubicBezTo>
                  <a:pt x="896" y="3186"/>
                  <a:pt x="909" y="3195"/>
                  <a:pt x="911" y="3209"/>
                </a:cubicBezTo>
                <a:close/>
                <a:moveTo>
                  <a:pt x="929" y="3307"/>
                </a:moveTo>
                <a:lnTo>
                  <a:pt x="929" y="3307"/>
                </a:lnTo>
                <a:cubicBezTo>
                  <a:pt x="931" y="3321"/>
                  <a:pt x="922" y="3334"/>
                  <a:pt x="909" y="3336"/>
                </a:cubicBezTo>
                <a:cubicBezTo>
                  <a:pt x="895" y="3338"/>
                  <a:pt x="882" y="3329"/>
                  <a:pt x="880" y="3315"/>
                </a:cubicBezTo>
                <a:cubicBezTo>
                  <a:pt x="878" y="3302"/>
                  <a:pt x="887" y="3289"/>
                  <a:pt x="901" y="3287"/>
                </a:cubicBezTo>
                <a:cubicBezTo>
                  <a:pt x="914" y="3284"/>
                  <a:pt x="927" y="3294"/>
                  <a:pt x="929" y="3307"/>
                </a:cubicBezTo>
                <a:close/>
                <a:moveTo>
                  <a:pt x="947" y="3406"/>
                </a:moveTo>
                <a:lnTo>
                  <a:pt x="947" y="3406"/>
                </a:lnTo>
                <a:cubicBezTo>
                  <a:pt x="950" y="3419"/>
                  <a:pt x="940" y="3432"/>
                  <a:pt x="927" y="3434"/>
                </a:cubicBezTo>
                <a:cubicBezTo>
                  <a:pt x="913" y="3437"/>
                  <a:pt x="900" y="3427"/>
                  <a:pt x="898" y="3414"/>
                </a:cubicBezTo>
                <a:cubicBezTo>
                  <a:pt x="896" y="3400"/>
                  <a:pt x="905" y="3387"/>
                  <a:pt x="919" y="3385"/>
                </a:cubicBezTo>
                <a:cubicBezTo>
                  <a:pt x="932" y="3383"/>
                  <a:pt x="945" y="3392"/>
                  <a:pt x="947" y="3406"/>
                </a:cubicBezTo>
                <a:close/>
                <a:moveTo>
                  <a:pt x="965" y="3504"/>
                </a:moveTo>
                <a:lnTo>
                  <a:pt x="965" y="3504"/>
                </a:lnTo>
                <a:cubicBezTo>
                  <a:pt x="967" y="3518"/>
                  <a:pt x="957" y="3531"/>
                  <a:pt x="944" y="3533"/>
                </a:cubicBezTo>
                <a:cubicBezTo>
                  <a:pt x="930" y="3535"/>
                  <a:pt x="917" y="3526"/>
                  <a:pt x="915" y="3512"/>
                </a:cubicBezTo>
                <a:cubicBezTo>
                  <a:pt x="913" y="3499"/>
                  <a:pt x="922" y="3486"/>
                  <a:pt x="936" y="3484"/>
                </a:cubicBezTo>
                <a:cubicBezTo>
                  <a:pt x="950" y="3481"/>
                  <a:pt x="962" y="3491"/>
                  <a:pt x="965" y="3504"/>
                </a:cubicBezTo>
                <a:close/>
                <a:moveTo>
                  <a:pt x="981" y="3603"/>
                </a:moveTo>
                <a:lnTo>
                  <a:pt x="981" y="3603"/>
                </a:lnTo>
                <a:cubicBezTo>
                  <a:pt x="983" y="3617"/>
                  <a:pt x="973" y="3630"/>
                  <a:pt x="960" y="3632"/>
                </a:cubicBezTo>
                <a:cubicBezTo>
                  <a:pt x="946" y="3634"/>
                  <a:pt x="933" y="3625"/>
                  <a:pt x="931" y="3611"/>
                </a:cubicBezTo>
                <a:cubicBezTo>
                  <a:pt x="929" y="3597"/>
                  <a:pt x="938" y="3585"/>
                  <a:pt x="952" y="3582"/>
                </a:cubicBezTo>
                <a:cubicBezTo>
                  <a:pt x="966" y="3580"/>
                  <a:pt x="978" y="3589"/>
                  <a:pt x="981" y="3603"/>
                </a:cubicBezTo>
                <a:close/>
                <a:moveTo>
                  <a:pt x="997" y="3702"/>
                </a:moveTo>
                <a:lnTo>
                  <a:pt x="997" y="3702"/>
                </a:lnTo>
                <a:cubicBezTo>
                  <a:pt x="999" y="3715"/>
                  <a:pt x="989" y="3728"/>
                  <a:pt x="976" y="3731"/>
                </a:cubicBezTo>
                <a:cubicBezTo>
                  <a:pt x="962" y="3733"/>
                  <a:pt x="949" y="3723"/>
                  <a:pt x="947" y="3710"/>
                </a:cubicBezTo>
                <a:cubicBezTo>
                  <a:pt x="945" y="3696"/>
                  <a:pt x="954" y="3683"/>
                  <a:pt x="968" y="3681"/>
                </a:cubicBezTo>
                <a:cubicBezTo>
                  <a:pt x="982" y="3679"/>
                  <a:pt x="994" y="3688"/>
                  <a:pt x="997" y="3702"/>
                </a:cubicBezTo>
                <a:close/>
                <a:moveTo>
                  <a:pt x="1013" y="3801"/>
                </a:moveTo>
                <a:lnTo>
                  <a:pt x="1013" y="3801"/>
                </a:lnTo>
                <a:cubicBezTo>
                  <a:pt x="1015" y="3814"/>
                  <a:pt x="1005" y="3827"/>
                  <a:pt x="992" y="3829"/>
                </a:cubicBezTo>
                <a:cubicBezTo>
                  <a:pt x="978" y="3831"/>
                  <a:pt x="965" y="3822"/>
                  <a:pt x="963" y="3809"/>
                </a:cubicBezTo>
                <a:lnTo>
                  <a:pt x="963" y="3808"/>
                </a:lnTo>
                <a:cubicBezTo>
                  <a:pt x="961" y="3795"/>
                  <a:pt x="970" y="3782"/>
                  <a:pt x="984" y="3780"/>
                </a:cubicBezTo>
                <a:cubicBezTo>
                  <a:pt x="998" y="3778"/>
                  <a:pt x="1010" y="3787"/>
                  <a:pt x="1013" y="3801"/>
                </a:cubicBezTo>
                <a:close/>
                <a:moveTo>
                  <a:pt x="1029" y="3900"/>
                </a:moveTo>
                <a:lnTo>
                  <a:pt x="1029" y="3900"/>
                </a:lnTo>
                <a:cubicBezTo>
                  <a:pt x="1030" y="3914"/>
                  <a:pt x="1020" y="3927"/>
                  <a:pt x="1007" y="3928"/>
                </a:cubicBezTo>
                <a:cubicBezTo>
                  <a:pt x="993" y="3930"/>
                  <a:pt x="981" y="3920"/>
                  <a:pt x="979" y="3906"/>
                </a:cubicBezTo>
                <a:cubicBezTo>
                  <a:pt x="977" y="3893"/>
                  <a:pt x="987" y="3880"/>
                  <a:pt x="1001" y="3878"/>
                </a:cubicBezTo>
                <a:cubicBezTo>
                  <a:pt x="1015" y="3877"/>
                  <a:pt x="1027" y="3887"/>
                  <a:pt x="1029" y="3900"/>
                </a:cubicBezTo>
                <a:close/>
                <a:moveTo>
                  <a:pt x="1043" y="3999"/>
                </a:moveTo>
                <a:lnTo>
                  <a:pt x="1043" y="3999"/>
                </a:lnTo>
                <a:cubicBezTo>
                  <a:pt x="1044" y="4013"/>
                  <a:pt x="1034" y="4026"/>
                  <a:pt x="1021" y="4027"/>
                </a:cubicBezTo>
                <a:cubicBezTo>
                  <a:pt x="1007" y="4029"/>
                  <a:pt x="995" y="4019"/>
                  <a:pt x="993" y="4005"/>
                </a:cubicBezTo>
                <a:cubicBezTo>
                  <a:pt x="991" y="3992"/>
                  <a:pt x="1001" y="3979"/>
                  <a:pt x="1015" y="3978"/>
                </a:cubicBezTo>
                <a:cubicBezTo>
                  <a:pt x="1029" y="3976"/>
                  <a:pt x="1041" y="3986"/>
                  <a:pt x="1043" y="3999"/>
                </a:cubicBezTo>
                <a:close/>
                <a:moveTo>
                  <a:pt x="1057" y="4098"/>
                </a:moveTo>
                <a:lnTo>
                  <a:pt x="1057" y="4099"/>
                </a:lnTo>
                <a:cubicBezTo>
                  <a:pt x="1058" y="4112"/>
                  <a:pt x="1048" y="4125"/>
                  <a:pt x="1035" y="4126"/>
                </a:cubicBezTo>
                <a:cubicBezTo>
                  <a:pt x="1021" y="4128"/>
                  <a:pt x="1009" y="4118"/>
                  <a:pt x="1007" y="4104"/>
                </a:cubicBezTo>
                <a:cubicBezTo>
                  <a:pt x="1005" y="4091"/>
                  <a:pt x="1015" y="4078"/>
                  <a:pt x="1029" y="4077"/>
                </a:cubicBezTo>
                <a:cubicBezTo>
                  <a:pt x="1043" y="4075"/>
                  <a:pt x="1055" y="4085"/>
                  <a:pt x="1057" y="4098"/>
                </a:cubicBezTo>
                <a:close/>
                <a:moveTo>
                  <a:pt x="1071" y="4198"/>
                </a:moveTo>
                <a:lnTo>
                  <a:pt x="1071" y="4198"/>
                </a:lnTo>
                <a:cubicBezTo>
                  <a:pt x="1072" y="4211"/>
                  <a:pt x="1062" y="4224"/>
                  <a:pt x="1049" y="4225"/>
                </a:cubicBezTo>
                <a:cubicBezTo>
                  <a:pt x="1035" y="4227"/>
                  <a:pt x="1023" y="4217"/>
                  <a:pt x="1021" y="4204"/>
                </a:cubicBezTo>
                <a:lnTo>
                  <a:pt x="1021" y="4203"/>
                </a:lnTo>
                <a:cubicBezTo>
                  <a:pt x="1019" y="4190"/>
                  <a:pt x="1029" y="4177"/>
                  <a:pt x="1043" y="4176"/>
                </a:cubicBezTo>
                <a:cubicBezTo>
                  <a:pt x="1056" y="4174"/>
                  <a:pt x="1069" y="4184"/>
                  <a:pt x="1071" y="4198"/>
                </a:cubicBezTo>
                <a:close/>
                <a:moveTo>
                  <a:pt x="1085" y="4297"/>
                </a:moveTo>
                <a:lnTo>
                  <a:pt x="1085" y="4297"/>
                </a:lnTo>
                <a:cubicBezTo>
                  <a:pt x="1086" y="4310"/>
                  <a:pt x="1076" y="4323"/>
                  <a:pt x="1063" y="4324"/>
                </a:cubicBezTo>
                <a:cubicBezTo>
                  <a:pt x="1049" y="4326"/>
                  <a:pt x="1037" y="4316"/>
                  <a:pt x="1035" y="4303"/>
                </a:cubicBezTo>
                <a:cubicBezTo>
                  <a:pt x="1033" y="4289"/>
                  <a:pt x="1043" y="4276"/>
                  <a:pt x="1057" y="4275"/>
                </a:cubicBezTo>
                <a:cubicBezTo>
                  <a:pt x="1070" y="4273"/>
                  <a:pt x="1083" y="4283"/>
                  <a:pt x="1085" y="4297"/>
                </a:cubicBezTo>
                <a:close/>
                <a:moveTo>
                  <a:pt x="1097" y="4396"/>
                </a:moveTo>
                <a:lnTo>
                  <a:pt x="1097" y="4396"/>
                </a:lnTo>
                <a:cubicBezTo>
                  <a:pt x="1099" y="4410"/>
                  <a:pt x="1089" y="4422"/>
                  <a:pt x="1075" y="4424"/>
                </a:cubicBezTo>
                <a:cubicBezTo>
                  <a:pt x="1062" y="4425"/>
                  <a:pt x="1049" y="4416"/>
                  <a:pt x="1048" y="4402"/>
                </a:cubicBezTo>
                <a:cubicBezTo>
                  <a:pt x="1046" y="4388"/>
                  <a:pt x="1056" y="4376"/>
                  <a:pt x="1069" y="4374"/>
                </a:cubicBezTo>
                <a:cubicBezTo>
                  <a:pt x="1083" y="4372"/>
                  <a:pt x="1096" y="4382"/>
                  <a:pt x="1097" y="4396"/>
                </a:cubicBezTo>
                <a:close/>
                <a:moveTo>
                  <a:pt x="1109" y="4495"/>
                </a:moveTo>
                <a:lnTo>
                  <a:pt x="1109" y="4495"/>
                </a:lnTo>
                <a:cubicBezTo>
                  <a:pt x="1111" y="4509"/>
                  <a:pt x="1101" y="4521"/>
                  <a:pt x="1087" y="4523"/>
                </a:cubicBezTo>
                <a:cubicBezTo>
                  <a:pt x="1073" y="4525"/>
                  <a:pt x="1061" y="4515"/>
                  <a:pt x="1059" y="4501"/>
                </a:cubicBezTo>
                <a:cubicBezTo>
                  <a:pt x="1058" y="4487"/>
                  <a:pt x="1067" y="4475"/>
                  <a:pt x="1081" y="4473"/>
                </a:cubicBezTo>
                <a:cubicBezTo>
                  <a:pt x="1095" y="4472"/>
                  <a:pt x="1107" y="4481"/>
                  <a:pt x="1109" y="4495"/>
                </a:cubicBezTo>
                <a:close/>
                <a:moveTo>
                  <a:pt x="1121" y="4595"/>
                </a:moveTo>
                <a:lnTo>
                  <a:pt x="1121" y="4595"/>
                </a:lnTo>
                <a:cubicBezTo>
                  <a:pt x="1122" y="4608"/>
                  <a:pt x="1112" y="4621"/>
                  <a:pt x="1099" y="4622"/>
                </a:cubicBezTo>
                <a:cubicBezTo>
                  <a:pt x="1085" y="4624"/>
                  <a:pt x="1073" y="4614"/>
                  <a:pt x="1071" y="4601"/>
                </a:cubicBezTo>
                <a:cubicBezTo>
                  <a:pt x="1069" y="4587"/>
                  <a:pt x="1079" y="4574"/>
                  <a:pt x="1093" y="4573"/>
                </a:cubicBezTo>
                <a:cubicBezTo>
                  <a:pt x="1107" y="4571"/>
                  <a:pt x="1119" y="4581"/>
                  <a:pt x="1121" y="4595"/>
                </a:cubicBezTo>
                <a:close/>
                <a:moveTo>
                  <a:pt x="1132" y="4694"/>
                </a:moveTo>
                <a:lnTo>
                  <a:pt x="1132" y="4694"/>
                </a:lnTo>
                <a:cubicBezTo>
                  <a:pt x="1134" y="4708"/>
                  <a:pt x="1124" y="4720"/>
                  <a:pt x="1111" y="4722"/>
                </a:cubicBezTo>
                <a:cubicBezTo>
                  <a:pt x="1097" y="4723"/>
                  <a:pt x="1084" y="4714"/>
                  <a:pt x="1083" y="4700"/>
                </a:cubicBezTo>
                <a:cubicBezTo>
                  <a:pt x="1081" y="4686"/>
                  <a:pt x="1091" y="4674"/>
                  <a:pt x="1105" y="4672"/>
                </a:cubicBezTo>
                <a:cubicBezTo>
                  <a:pt x="1118" y="4670"/>
                  <a:pt x="1131" y="4680"/>
                  <a:pt x="1132" y="4694"/>
                </a:cubicBezTo>
                <a:close/>
                <a:moveTo>
                  <a:pt x="1144" y="4794"/>
                </a:moveTo>
                <a:lnTo>
                  <a:pt x="1144" y="4794"/>
                </a:lnTo>
                <a:cubicBezTo>
                  <a:pt x="1145" y="4808"/>
                  <a:pt x="1135" y="4820"/>
                  <a:pt x="1121" y="4821"/>
                </a:cubicBezTo>
                <a:cubicBezTo>
                  <a:pt x="1107" y="4822"/>
                  <a:pt x="1095" y="4812"/>
                  <a:pt x="1094" y="4798"/>
                </a:cubicBezTo>
                <a:cubicBezTo>
                  <a:pt x="1093" y="4785"/>
                  <a:pt x="1103" y="4772"/>
                  <a:pt x="1117" y="4771"/>
                </a:cubicBezTo>
                <a:cubicBezTo>
                  <a:pt x="1131" y="4770"/>
                  <a:pt x="1143" y="4781"/>
                  <a:pt x="1144" y="4794"/>
                </a:cubicBezTo>
                <a:close/>
                <a:moveTo>
                  <a:pt x="1153" y="4894"/>
                </a:moveTo>
                <a:lnTo>
                  <a:pt x="1153" y="4894"/>
                </a:lnTo>
                <a:cubicBezTo>
                  <a:pt x="1155" y="4908"/>
                  <a:pt x="1144" y="4920"/>
                  <a:pt x="1131" y="4921"/>
                </a:cubicBezTo>
                <a:cubicBezTo>
                  <a:pt x="1117" y="4922"/>
                  <a:pt x="1105" y="4912"/>
                  <a:pt x="1104" y="4898"/>
                </a:cubicBezTo>
                <a:cubicBezTo>
                  <a:pt x="1103" y="4884"/>
                  <a:pt x="1113" y="4872"/>
                  <a:pt x="1127" y="4871"/>
                </a:cubicBezTo>
                <a:cubicBezTo>
                  <a:pt x="1140" y="4870"/>
                  <a:pt x="1152" y="4880"/>
                  <a:pt x="1153" y="4894"/>
                </a:cubicBezTo>
                <a:close/>
                <a:moveTo>
                  <a:pt x="1163" y="4993"/>
                </a:moveTo>
                <a:lnTo>
                  <a:pt x="1163" y="4994"/>
                </a:lnTo>
                <a:cubicBezTo>
                  <a:pt x="1164" y="5007"/>
                  <a:pt x="1154" y="5019"/>
                  <a:pt x="1140" y="5020"/>
                </a:cubicBezTo>
                <a:cubicBezTo>
                  <a:pt x="1126" y="5022"/>
                  <a:pt x="1114" y="5011"/>
                  <a:pt x="1113" y="4998"/>
                </a:cubicBezTo>
                <a:lnTo>
                  <a:pt x="1113" y="4997"/>
                </a:lnTo>
                <a:cubicBezTo>
                  <a:pt x="1112" y="4984"/>
                  <a:pt x="1122" y="4972"/>
                  <a:pt x="1136" y="4971"/>
                </a:cubicBezTo>
                <a:cubicBezTo>
                  <a:pt x="1150" y="4969"/>
                  <a:pt x="1162" y="4980"/>
                  <a:pt x="1163" y="4993"/>
                </a:cubicBezTo>
                <a:close/>
                <a:moveTo>
                  <a:pt x="1173" y="5093"/>
                </a:moveTo>
                <a:lnTo>
                  <a:pt x="1173" y="5093"/>
                </a:lnTo>
                <a:cubicBezTo>
                  <a:pt x="1174" y="5107"/>
                  <a:pt x="1164" y="5119"/>
                  <a:pt x="1150" y="5120"/>
                </a:cubicBezTo>
                <a:cubicBezTo>
                  <a:pt x="1136" y="5121"/>
                  <a:pt x="1124" y="5111"/>
                  <a:pt x="1123" y="5097"/>
                </a:cubicBezTo>
                <a:cubicBezTo>
                  <a:pt x="1122" y="5083"/>
                  <a:pt x="1132" y="5071"/>
                  <a:pt x="1146" y="5070"/>
                </a:cubicBezTo>
                <a:cubicBezTo>
                  <a:pt x="1160" y="5069"/>
                  <a:pt x="1172" y="5079"/>
                  <a:pt x="1173" y="5093"/>
                </a:cubicBezTo>
                <a:close/>
                <a:moveTo>
                  <a:pt x="1183" y="5193"/>
                </a:moveTo>
                <a:lnTo>
                  <a:pt x="1183" y="5193"/>
                </a:lnTo>
                <a:cubicBezTo>
                  <a:pt x="1184" y="5206"/>
                  <a:pt x="1173" y="5218"/>
                  <a:pt x="1160" y="5220"/>
                </a:cubicBezTo>
                <a:cubicBezTo>
                  <a:pt x="1146" y="5221"/>
                  <a:pt x="1134" y="5210"/>
                  <a:pt x="1133" y="5197"/>
                </a:cubicBezTo>
                <a:cubicBezTo>
                  <a:pt x="1132" y="5183"/>
                  <a:pt x="1142" y="5171"/>
                  <a:pt x="1156" y="5170"/>
                </a:cubicBezTo>
                <a:cubicBezTo>
                  <a:pt x="1169" y="5169"/>
                  <a:pt x="1181" y="5179"/>
                  <a:pt x="1183" y="5193"/>
                </a:cubicBezTo>
                <a:close/>
                <a:moveTo>
                  <a:pt x="1191" y="5293"/>
                </a:moveTo>
                <a:lnTo>
                  <a:pt x="1191" y="5293"/>
                </a:lnTo>
                <a:cubicBezTo>
                  <a:pt x="1191" y="5307"/>
                  <a:pt x="1180" y="5319"/>
                  <a:pt x="1167" y="5319"/>
                </a:cubicBezTo>
                <a:cubicBezTo>
                  <a:pt x="1153" y="5320"/>
                  <a:pt x="1141" y="5309"/>
                  <a:pt x="1141" y="5295"/>
                </a:cubicBezTo>
                <a:cubicBezTo>
                  <a:pt x="1140" y="5282"/>
                  <a:pt x="1151" y="5270"/>
                  <a:pt x="1165" y="5269"/>
                </a:cubicBezTo>
                <a:cubicBezTo>
                  <a:pt x="1178" y="5269"/>
                  <a:pt x="1190" y="5280"/>
                  <a:pt x="1191" y="5293"/>
                </a:cubicBezTo>
                <a:close/>
                <a:moveTo>
                  <a:pt x="1198" y="5393"/>
                </a:moveTo>
                <a:lnTo>
                  <a:pt x="1198" y="5393"/>
                </a:lnTo>
                <a:cubicBezTo>
                  <a:pt x="1199" y="5407"/>
                  <a:pt x="1188" y="5419"/>
                  <a:pt x="1174" y="5419"/>
                </a:cubicBezTo>
                <a:cubicBezTo>
                  <a:pt x="1160" y="5420"/>
                  <a:pt x="1149" y="5409"/>
                  <a:pt x="1148" y="5395"/>
                </a:cubicBezTo>
                <a:cubicBezTo>
                  <a:pt x="1148" y="5381"/>
                  <a:pt x="1158" y="5370"/>
                  <a:pt x="1172" y="5369"/>
                </a:cubicBezTo>
                <a:cubicBezTo>
                  <a:pt x="1186" y="5369"/>
                  <a:pt x="1198" y="5379"/>
                  <a:pt x="1198" y="5393"/>
                </a:cubicBezTo>
                <a:close/>
                <a:moveTo>
                  <a:pt x="1206" y="5493"/>
                </a:moveTo>
                <a:lnTo>
                  <a:pt x="1206" y="5493"/>
                </a:lnTo>
                <a:cubicBezTo>
                  <a:pt x="1206" y="5507"/>
                  <a:pt x="1196" y="5518"/>
                  <a:pt x="1182" y="5519"/>
                </a:cubicBezTo>
                <a:cubicBezTo>
                  <a:pt x="1168" y="5519"/>
                  <a:pt x="1156" y="5509"/>
                  <a:pt x="1156" y="5495"/>
                </a:cubicBezTo>
                <a:cubicBezTo>
                  <a:pt x="1155" y="5481"/>
                  <a:pt x="1166" y="5469"/>
                  <a:pt x="1180" y="5469"/>
                </a:cubicBezTo>
                <a:cubicBezTo>
                  <a:pt x="1194" y="5468"/>
                  <a:pt x="1205" y="5479"/>
                  <a:pt x="1206" y="5493"/>
                </a:cubicBezTo>
                <a:close/>
                <a:moveTo>
                  <a:pt x="1213" y="5593"/>
                </a:moveTo>
                <a:lnTo>
                  <a:pt x="1213" y="5593"/>
                </a:lnTo>
                <a:cubicBezTo>
                  <a:pt x="1214" y="5606"/>
                  <a:pt x="1203" y="5618"/>
                  <a:pt x="1189" y="5619"/>
                </a:cubicBezTo>
                <a:cubicBezTo>
                  <a:pt x="1176" y="5619"/>
                  <a:pt x="1164" y="5608"/>
                  <a:pt x="1163" y="5595"/>
                </a:cubicBezTo>
                <a:cubicBezTo>
                  <a:pt x="1163" y="5581"/>
                  <a:pt x="1174" y="5569"/>
                  <a:pt x="1187" y="5569"/>
                </a:cubicBezTo>
                <a:cubicBezTo>
                  <a:pt x="1201" y="5568"/>
                  <a:pt x="1213" y="5579"/>
                  <a:pt x="1213" y="5593"/>
                </a:cubicBezTo>
                <a:close/>
                <a:moveTo>
                  <a:pt x="1220" y="5692"/>
                </a:moveTo>
                <a:lnTo>
                  <a:pt x="1220" y="5693"/>
                </a:lnTo>
                <a:cubicBezTo>
                  <a:pt x="1221" y="5706"/>
                  <a:pt x="1210" y="5718"/>
                  <a:pt x="1196" y="5718"/>
                </a:cubicBezTo>
                <a:cubicBezTo>
                  <a:pt x="1182" y="5719"/>
                  <a:pt x="1171" y="5708"/>
                  <a:pt x="1170" y="5694"/>
                </a:cubicBezTo>
                <a:cubicBezTo>
                  <a:pt x="1170" y="5681"/>
                  <a:pt x="1180" y="5669"/>
                  <a:pt x="1194" y="5668"/>
                </a:cubicBezTo>
                <a:cubicBezTo>
                  <a:pt x="1208" y="5668"/>
                  <a:pt x="1220" y="5679"/>
                  <a:pt x="1220" y="5692"/>
                </a:cubicBezTo>
                <a:close/>
                <a:moveTo>
                  <a:pt x="1226" y="5792"/>
                </a:moveTo>
                <a:lnTo>
                  <a:pt x="1226" y="5792"/>
                </a:lnTo>
                <a:cubicBezTo>
                  <a:pt x="1226" y="5806"/>
                  <a:pt x="1215" y="5818"/>
                  <a:pt x="1202" y="5818"/>
                </a:cubicBezTo>
                <a:cubicBezTo>
                  <a:pt x="1188" y="5819"/>
                  <a:pt x="1176" y="5808"/>
                  <a:pt x="1176" y="5794"/>
                </a:cubicBezTo>
                <a:cubicBezTo>
                  <a:pt x="1175" y="5781"/>
                  <a:pt x="1186" y="5769"/>
                  <a:pt x="1200" y="5768"/>
                </a:cubicBezTo>
                <a:cubicBezTo>
                  <a:pt x="1213" y="5768"/>
                  <a:pt x="1225" y="5779"/>
                  <a:pt x="1226" y="5792"/>
                </a:cubicBezTo>
                <a:close/>
                <a:moveTo>
                  <a:pt x="1231" y="5892"/>
                </a:moveTo>
                <a:lnTo>
                  <a:pt x="1231" y="5892"/>
                </a:lnTo>
                <a:cubicBezTo>
                  <a:pt x="1232" y="5906"/>
                  <a:pt x="1221" y="5918"/>
                  <a:pt x="1207" y="5918"/>
                </a:cubicBezTo>
                <a:cubicBezTo>
                  <a:pt x="1193" y="5919"/>
                  <a:pt x="1182" y="5908"/>
                  <a:pt x="1181" y="5894"/>
                </a:cubicBezTo>
                <a:cubicBezTo>
                  <a:pt x="1180" y="5880"/>
                  <a:pt x="1191" y="5869"/>
                  <a:pt x="1205" y="5868"/>
                </a:cubicBezTo>
                <a:cubicBezTo>
                  <a:pt x="1219" y="5868"/>
                  <a:pt x="1230" y="5878"/>
                  <a:pt x="1231" y="5892"/>
                </a:cubicBezTo>
                <a:close/>
                <a:moveTo>
                  <a:pt x="1236" y="5992"/>
                </a:moveTo>
                <a:lnTo>
                  <a:pt x="1236" y="5992"/>
                </a:lnTo>
                <a:cubicBezTo>
                  <a:pt x="1237" y="6006"/>
                  <a:pt x="1226" y="6018"/>
                  <a:pt x="1212" y="6018"/>
                </a:cubicBezTo>
                <a:cubicBezTo>
                  <a:pt x="1199" y="6019"/>
                  <a:pt x="1187" y="6008"/>
                  <a:pt x="1186" y="5994"/>
                </a:cubicBezTo>
                <a:cubicBezTo>
                  <a:pt x="1186" y="5980"/>
                  <a:pt x="1197" y="5969"/>
                  <a:pt x="1210" y="5968"/>
                </a:cubicBezTo>
                <a:cubicBezTo>
                  <a:pt x="1224" y="5968"/>
                  <a:pt x="1236" y="5978"/>
                  <a:pt x="1236" y="5992"/>
                </a:cubicBezTo>
                <a:close/>
                <a:moveTo>
                  <a:pt x="1242" y="6092"/>
                </a:moveTo>
                <a:lnTo>
                  <a:pt x="1242" y="6092"/>
                </a:lnTo>
                <a:cubicBezTo>
                  <a:pt x="1242" y="6106"/>
                  <a:pt x="1232" y="6118"/>
                  <a:pt x="1218" y="6118"/>
                </a:cubicBezTo>
                <a:cubicBezTo>
                  <a:pt x="1204" y="6119"/>
                  <a:pt x="1192" y="6108"/>
                  <a:pt x="1192" y="6094"/>
                </a:cubicBezTo>
                <a:cubicBezTo>
                  <a:pt x="1191" y="6080"/>
                  <a:pt x="1202" y="6069"/>
                  <a:pt x="1216" y="6068"/>
                </a:cubicBezTo>
                <a:cubicBezTo>
                  <a:pt x="1230" y="6068"/>
                  <a:pt x="1241" y="6078"/>
                  <a:pt x="1242" y="6092"/>
                </a:cubicBezTo>
                <a:close/>
                <a:moveTo>
                  <a:pt x="1245" y="6193"/>
                </a:moveTo>
                <a:lnTo>
                  <a:pt x="1245" y="6193"/>
                </a:lnTo>
                <a:cubicBezTo>
                  <a:pt x="1245" y="6207"/>
                  <a:pt x="1234" y="6218"/>
                  <a:pt x="1220" y="6218"/>
                </a:cubicBezTo>
                <a:cubicBezTo>
                  <a:pt x="1206" y="6218"/>
                  <a:pt x="1195" y="6207"/>
                  <a:pt x="1195" y="6193"/>
                </a:cubicBezTo>
                <a:cubicBezTo>
                  <a:pt x="1195" y="6179"/>
                  <a:pt x="1206" y="6168"/>
                  <a:pt x="1220" y="6168"/>
                </a:cubicBezTo>
                <a:cubicBezTo>
                  <a:pt x="1234" y="6168"/>
                  <a:pt x="1245" y="6179"/>
                  <a:pt x="1245" y="6193"/>
                </a:cubicBezTo>
                <a:close/>
                <a:moveTo>
                  <a:pt x="1248" y="6293"/>
                </a:moveTo>
                <a:lnTo>
                  <a:pt x="1248" y="6293"/>
                </a:lnTo>
                <a:cubicBezTo>
                  <a:pt x="1248" y="6307"/>
                  <a:pt x="1237" y="6318"/>
                  <a:pt x="1223" y="6318"/>
                </a:cubicBezTo>
                <a:cubicBezTo>
                  <a:pt x="1210" y="6318"/>
                  <a:pt x="1198" y="6307"/>
                  <a:pt x="1198" y="6293"/>
                </a:cubicBezTo>
                <a:cubicBezTo>
                  <a:pt x="1198" y="6279"/>
                  <a:pt x="1210" y="6268"/>
                  <a:pt x="1223" y="6268"/>
                </a:cubicBezTo>
                <a:cubicBezTo>
                  <a:pt x="1237" y="6268"/>
                  <a:pt x="1248" y="6279"/>
                  <a:pt x="1248" y="6293"/>
                </a:cubicBezTo>
                <a:close/>
                <a:moveTo>
                  <a:pt x="1252" y="6393"/>
                </a:moveTo>
                <a:lnTo>
                  <a:pt x="1252" y="6393"/>
                </a:lnTo>
                <a:cubicBezTo>
                  <a:pt x="1252" y="6407"/>
                  <a:pt x="1240" y="6418"/>
                  <a:pt x="1227" y="6418"/>
                </a:cubicBezTo>
                <a:cubicBezTo>
                  <a:pt x="1213" y="6418"/>
                  <a:pt x="1202" y="6407"/>
                  <a:pt x="1202" y="6393"/>
                </a:cubicBezTo>
                <a:cubicBezTo>
                  <a:pt x="1202" y="6379"/>
                  <a:pt x="1213" y="6368"/>
                  <a:pt x="1227" y="6368"/>
                </a:cubicBezTo>
                <a:cubicBezTo>
                  <a:pt x="1240" y="6368"/>
                  <a:pt x="1252" y="6379"/>
                  <a:pt x="1252" y="6393"/>
                </a:cubicBezTo>
                <a:close/>
                <a:moveTo>
                  <a:pt x="1255" y="6493"/>
                </a:moveTo>
                <a:lnTo>
                  <a:pt x="1255" y="6493"/>
                </a:lnTo>
                <a:cubicBezTo>
                  <a:pt x="1255" y="6507"/>
                  <a:pt x="1243" y="6518"/>
                  <a:pt x="1230" y="6518"/>
                </a:cubicBezTo>
                <a:cubicBezTo>
                  <a:pt x="1216" y="6518"/>
                  <a:pt x="1205" y="6507"/>
                  <a:pt x="1205" y="6493"/>
                </a:cubicBezTo>
                <a:cubicBezTo>
                  <a:pt x="1205" y="6479"/>
                  <a:pt x="1216" y="6468"/>
                  <a:pt x="1230" y="6468"/>
                </a:cubicBezTo>
                <a:cubicBezTo>
                  <a:pt x="1243" y="6468"/>
                  <a:pt x="1255" y="6479"/>
                  <a:pt x="1255" y="6493"/>
                </a:cubicBezTo>
                <a:close/>
                <a:moveTo>
                  <a:pt x="1257" y="6593"/>
                </a:moveTo>
                <a:lnTo>
                  <a:pt x="1257" y="6593"/>
                </a:lnTo>
                <a:cubicBezTo>
                  <a:pt x="1257" y="6607"/>
                  <a:pt x="1246" y="6618"/>
                  <a:pt x="1232" y="6618"/>
                </a:cubicBezTo>
                <a:cubicBezTo>
                  <a:pt x="1218" y="6618"/>
                  <a:pt x="1207" y="6607"/>
                  <a:pt x="1207" y="6593"/>
                </a:cubicBezTo>
                <a:cubicBezTo>
                  <a:pt x="1207" y="6579"/>
                  <a:pt x="1218" y="6568"/>
                  <a:pt x="1232" y="6568"/>
                </a:cubicBezTo>
                <a:cubicBezTo>
                  <a:pt x="1246" y="6568"/>
                  <a:pt x="1257" y="6579"/>
                  <a:pt x="1257" y="6593"/>
                </a:cubicBezTo>
                <a:close/>
                <a:moveTo>
                  <a:pt x="1258" y="6693"/>
                </a:moveTo>
                <a:lnTo>
                  <a:pt x="1258" y="6693"/>
                </a:lnTo>
                <a:cubicBezTo>
                  <a:pt x="1258" y="6707"/>
                  <a:pt x="1247" y="6718"/>
                  <a:pt x="1233" y="6718"/>
                </a:cubicBezTo>
                <a:cubicBezTo>
                  <a:pt x="1219" y="6718"/>
                  <a:pt x="1208" y="6707"/>
                  <a:pt x="1208" y="6693"/>
                </a:cubicBezTo>
                <a:cubicBezTo>
                  <a:pt x="1208" y="6679"/>
                  <a:pt x="1219" y="6668"/>
                  <a:pt x="1233" y="6668"/>
                </a:cubicBezTo>
                <a:cubicBezTo>
                  <a:pt x="1247" y="6668"/>
                  <a:pt x="1258" y="6679"/>
                  <a:pt x="1258" y="6693"/>
                </a:cubicBezTo>
                <a:close/>
                <a:moveTo>
                  <a:pt x="1259" y="6793"/>
                </a:moveTo>
                <a:lnTo>
                  <a:pt x="1259" y="6793"/>
                </a:lnTo>
                <a:cubicBezTo>
                  <a:pt x="1259" y="6807"/>
                  <a:pt x="1248" y="6818"/>
                  <a:pt x="1234" y="6818"/>
                </a:cubicBezTo>
                <a:cubicBezTo>
                  <a:pt x="1220" y="6818"/>
                  <a:pt x="1209" y="6807"/>
                  <a:pt x="1209" y="6793"/>
                </a:cubicBezTo>
                <a:cubicBezTo>
                  <a:pt x="1209" y="6779"/>
                  <a:pt x="1220" y="6768"/>
                  <a:pt x="1234" y="6768"/>
                </a:cubicBezTo>
                <a:cubicBezTo>
                  <a:pt x="1248" y="6768"/>
                  <a:pt x="1259" y="6779"/>
                  <a:pt x="1259" y="6793"/>
                </a:cubicBezTo>
                <a:close/>
                <a:moveTo>
                  <a:pt x="1260" y="6893"/>
                </a:moveTo>
                <a:lnTo>
                  <a:pt x="1260" y="6893"/>
                </a:lnTo>
                <a:cubicBezTo>
                  <a:pt x="1260" y="6907"/>
                  <a:pt x="1249" y="6918"/>
                  <a:pt x="1235" y="6918"/>
                </a:cubicBezTo>
                <a:cubicBezTo>
                  <a:pt x="1222" y="6918"/>
                  <a:pt x="1210" y="6907"/>
                  <a:pt x="1210" y="6893"/>
                </a:cubicBezTo>
                <a:cubicBezTo>
                  <a:pt x="1210" y="6879"/>
                  <a:pt x="1222" y="6868"/>
                  <a:pt x="1235" y="6868"/>
                </a:cubicBezTo>
                <a:cubicBezTo>
                  <a:pt x="1249" y="6868"/>
                  <a:pt x="1260" y="6879"/>
                  <a:pt x="1260" y="6893"/>
                </a:cubicBezTo>
                <a:close/>
                <a:moveTo>
                  <a:pt x="1261" y="6993"/>
                </a:moveTo>
                <a:lnTo>
                  <a:pt x="1261" y="6993"/>
                </a:lnTo>
                <a:cubicBezTo>
                  <a:pt x="1261" y="7007"/>
                  <a:pt x="1250" y="7018"/>
                  <a:pt x="1236" y="7018"/>
                </a:cubicBezTo>
                <a:cubicBezTo>
                  <a:pt x="1223" y="7018"/>
                  <a:pt x="1211" y="7007"/>
                  <a:pt x="1211" y="6993"/>
                </a:cubicBezTo>
                <a:cubicBezTo>
                  <a:pt x="1211" y="6979"/>
                  <a:pt x="1223" y="6968"/>
                  <a:pt x="1236" y="6968"/>
                </a:cubicBezTo>
                <a:cubicBezTo>
                  <a:pt x="1250" y="6968"/>
                  <a:pt x="1261" y="6979"/>
                  <a:pt x="1261" y="6993"/>
                </a:cubicBezTo>
                <a:close/>
                <a:moveTo>
                  <a:pt x="1260" y="7094"/>
                </a:moveTo>
                <a:lnTo>
                  <a:pt x="1260" y="7094"/>
                </a:lnTo>
                <a:cubicBezTo>
                  <a:pt x="1260" y="7108"/>
                  <a:pt x="1248" y="7119"/>
                  <a:pt x="1234" y="7118"/>
                </a:cubicBezTo>
                <a:cubicBezTo>
                  <a:pt x="1221" y="7118"/>
                  <a:pt x="1210" y="7106"/>
                  <a:pt x="1211" y="7092"/>
                </a:cubicBezTo>
                <a:cubicBezTo>
                  <a:pt x="1211" y="7079"/>
                  <a:pt x="1223" y="7068"/>
                  <a:pt x="1236" y="7068"/>
                </a:cubicBezTo>
                <a:cubicBezTo>
                  <a:pt x="1250" y="7069"/>
                  <a:pt x="1261" y="7080"/>
                  <a:pt x="1260" y="7094"/>
                </a:cubicBezTo>
                <a:close/>
                <a:moveTo>
                  <a:pt x="1259" y="7194"/>
                </a:moveTo>
                <a:lnTo>
                  <a:pt x="1259" y="7194"/>
                </a:lnTo>
                <a:cubicBezTo>
                  <a:pt x="1259" y="7208"/>
                  <a:pt x="1247" y="7219"/>
                  <a:pt x="1234" y="7218"/>
                </a:cubicBezTo>
                <a:cubicBezTo>
                  <a:pt x="1220" y="7218"/>
                  <a:pt x="1209" y="7206"/>
                  <a:pt x="1210" y="7192"/>
                </a:cubicBezTo>
                <a:cubicBezTo>
                  <a:pt x="1210" y="7179"/>
                  <a:pt x="1222" y="7168"/>
                  <a:pt x="1236" y="7168"/>
                </a:cubicBezTo>
                <a:cubicBezTo>
                  <a:pt x="1249" y="7169"/>
                  <a:pt x="1260" y="7181"/>
                  <a:pt x="1259" y="7194"/>
                </a:cubicBezTo>
                <a:close/>
                <a:moveTo>
                  <a:pt x="1258" y="7294"/>
                </a:moveTo>
                <a:lnTo>
                  <a:pt x="1258" y="7294"/>
                </a:lnTo>
                <a:cubicBezTo>
                  <a:pt x="1258" y="7308"/>
                  <a:pt x="1246" y="7319"/>
                  <a:pt x="1233" y="7318"/>
                </a:cubicBezTo>
                <a:cubicBezTo>
                  <a:pt x="1219" y="7318"/>
                  <a:pt x="1208" y="7306"/>
                  <a:pt x="1209" y="7292"/>
                </a:cubicBezTo>
                <a:cubicBezTo>
                  <a:pt x="1209" y="7279"/>
                  <a:pt x="1221" y="7268"/>
                  <a:pt x="1235" y="7268"/>
                </a:cubicBezTo>
                <a:cubicBezTo>
                  <a:pt x="1248" y="7269"/>
                  <a:pt x="1259" y="7281"/>
                  <a:pt x="1258" y="7294"/>
                </a:cubicBezTo>
                <a:close/>
                <a:moveTo>
                  <a:pt x="1258" y="7394"/>
                </a:moveTo>
                <a:lnTo>
                  <a:pt x="1258" y="7394"/>
                </a:lnTo>
                <a:cubicBezTo>
                  <a:pt x="1257" y="7408"/>
                  <a:pt x="1245" y="7419"/>
                  <a:pt x="1232" y="7418"/>
                </a:cubicBezTo>
                <a:cubicBezTo>
                  <a:pt x="1218" y="7418"/>
                  <a:pt x="1207" y="7406"/>
                  <a:pt x="1208" y="7392"/>
                </a:cubicBezTo>
                <a:cubicBezTo>
                  <a:pt x="1208" y="7379"/>
                  <a:pt x="1220" y="7368"/>
                  <a:pt x="1234" y="7368"/>
                </a:cubicBezTo>
                <a:cubicBezTo>
                  <a:pt x="1247" y="7369"/>
                  <a:pt x="1258" y="7381"/>
                  <a:pt x="1258" y="7394"/>
                </a:cubicBezTo>
                <a:close/>
                <a:moveTo>
                  <a:pt x="1255" y="7494"/>
                </a:moveTo>
                <a:lnTo>
                  <a:pt x="1255" y="7494"/>
                </a:lnTo>
                <a:cubicBezTo>
                  <a:pt x="1254" y="7508"/>
                  <a:pt x="1242" y="7519"/>
                  <a:pt x="1229" y="7518"/>
                </a:cubicBezTo>
                <a:cubicBezTo>
                  <a:pt x="1215" y="7518"/>
                  <a:pt x="1204" y="7506"/>
                  <a:pt x="1205" y="7492"/>
                </a:cubicBezTo>
                <a:cubicBezTo>
                  <a:pt x="1205" y="7479"/>
                  <a:pt x="1217" y="7468"/>
                  <a:pt x="1231" y="7468"/>
                </a:cubicBezTo>
                <a:cubicBezTo>
                  <a:pt x="1244" y="7469"/>
                  <a:pt x="1255" y="7481"/>
                  <a:pt x="1255" y="7494"/>
                </a:cubicBezTo>
                <a:close/>
                <a:moveTo>
                  <a:pt x="1252" y="7594"/>
                </a:moveTo>
                <a:lnTo>
                  <a:pt x="1252" y="7594"/>
                </a:lnTo>
                <a:cubicBezTo>
                  <a:pt x="1251" y="7608"/>
                  <a:pt x="1240" y="7619"/>
                  <a:pt x="1226" y="7618"/>
                </a:cubicBezTo>
                <a:cubicBezTo>
                  <a:pt x="1212" y="7618"/>
                  <a:pt x="1201" y="7606"/>
                  <a:pt x="1202" y="7592"/>
                </a:cubicBezTo>
                <a:cubicBezTo>
                  <a:pt x="1202" y="7579"/>
                  <a:pt x="1214" y="7568"/>
                  <a:pt x="1228" y="7568"/>
                </a:cubicBezTo>
                <a:cubicBezTo>
                  <a:pt x="1242" y="7569"/>
                  <a:pt x="1252" y="7581"/>
                  <a:pt x="1252" y="7594"/>
                </a:cubicBezTo>
                <a:close/>
                <a:moveTo>
                  <a:pt x="1249" y="7694"/>
                </a:moveTo>
                <a:lnTo>
                  <a:pt x="1249" y="7694"/>
                </a:lnTo>
                <a:cubicBezTo>
                  <a:pt x="1248" y="7708"/>
                  <a:pt x="1237" y="7719"/>
                  <a:pt x="1223" y="7718"/>
                </a:cubicBezTo>
                <a:cubicBezTo>
                  <a:pt x="1209" y="7718"/>
                  <a:pt x="1198" y="7706"/>
                  <a:pt x="1199" y="7693"/>
                </a:cubicBezTo>
                <a:lnTo>
                  <a:pt x="1199" y="7692"/>
                </a:lnTo>
                <a:cubicBezTo>
                  <a:pt x="1199" y="7679"/>
                  <a:pt x="1211" y="7668"/>
                  <a:pt x="1225" y="7668"/>
                </a:cubicBezTo>
                <a:cubicBezTo>
                  <a:pt x="1239" y="7669"/>
                  <a:pt x="1249" y="7681"/>
                  <a:pt x="1249" y="7694"/>
                </a:cubicBezTo>
                <a:close/>
                <a:moveTo>
                  <a:pt x="1246" y="7794"/>
                </a:moveTo>
                <a:lnTo>
                  <a:pt x="1246" y="7795"/>
                </a:lnTo>
                <a:cubicBezTo>
                  <a:pt x="1245" y="7808"/>
                  <a:pt x="1234" y="7819"/>
                  <a:pt x="1220" y="7818"/>
                </a:cubicBezTo>
                <a:cubicBezTo>
                  <a:pt x="1206" y="7818"/>
                  <a:pt x="1195" y="7806"/>
                  <a:pt x="1196" y="7793"/>
                </a:cubicBezTo>
                <a:lnTo>
                  <a:pt x="1196" y="7792"/>
                </a:lnTo>
                <a:cubicBezTo>
                  <a:pt x="1196" y="7779"/>
                  <a:pt x="1208" y="7768"/>
                  <a:pt x="1222" y="7768"/>
                </a:cubicBezTo>
                <a:cubicBezTo>
                  <a:pt x="1236" y="7769"/>
                  <a:pt x="1246" y="7781"/>
                  <a:pt x="1246" y="7794"/>
                </a:cubicBezTo>
                <a:close/>
                <a:moveTo>
                  <a:pt x="1241" y="7895"/>
                </a:moveTo>
                <a:lnTo>
                  <a:pt x="1241" y="7895"/>
                </a:lnTo>
                <a:cubicBezTo>
                  <a:pt x="1240" y="7909"/>
                  <a:pt x="1228" y="7919"/>
                  <a:pt x="1214" y="7918"/>
                </a:cubicBezTo>
                <a:cubicBezTo>
                  <a:pt x="1200" y="7917"/>
                  <a:pt x="1190" y="7905"/>
                  <a:pt x="1191" y="7891"/>
                </a:cubicBezTo>
                <a:cubicBezTo>
                  <a:pt x="1192" y="7878"/>
                  <a:pt x="1204" y="7867"/>
                  <a:pt x="1218" y="7868"/>
                </a:cubicBezTo>
                <a:cubicBezTo>
                  <a:pt x="1232" y="7870"/>
                  <a:pt x="1242" y="7882"/>
                  <a:pt x="1241" y="7895"/>
                </a:cubicBezTo>
                <a:close/>
                <a:moveTo>
                  <a:pt x="1236" y="7995"/>
                </a:moveTo>
                <a:lnTo>
                  <a:pt x="1236" y="7995"/>
                </a:lnTo>
                <a:cubicBezTo>
                  <a:pt x="1235" y="8009"/>
                  <a:pt x="1223" y="8019"/>
                  <a:pt x="1209" y="8018"/>
                </a:cubicBezTo>
                <a:cubicBezTo>
                  <a:pt x="1195" y="8017"/>
                  <a:pt x="1185" y="8005"/>
                  <a:pt x="1186" y="7991"/>
                </a:cubicBezTo>
                <a:cubicBezTo>
                  <a:pt x="1187" y="7978"/>
                  <a:pt x="1199" y="7967"/>
                  <a:pt x="1213" y="7968"/>
                </a:cubicBezTo>
                <a:cubicBezTo>
                  <a:pt x="1227" y="7970"/>
                  <a:pt x="1237" y="7982"/>
                  <a:pt x="1236" y="7995"/>
                </a:cubicBezTo>
                <a:close/>
                <a:moveTo>
                  <a:pt x="1231" y="8095"/>
                </a:moveTo>
                <a:lnTo>
                  <a:pt x="1231" y="8095"/>
                </a:lnTo>
                <a:cubicBezTo>
                  <a:pt x="1230" y="8109"/>
                  <a:pt x="1218" y="8119"/>
                  <a:pt x="1204" y="8118"/>
                </a:cubicBezTo>
                <a:cubicBezTo>
                  <a:pt x="1190" y="8117"/>
                  <a:pt x="1180" y="8105"/>
                  <a:pt x="1181" y="8091"/>
                </a:cubicBezTo>
                <a:cubicBezTo>
                  <a:pt x="1182" y="8077"/>
                  <a:pt x="1194" y="8067"/>
                  <a:pt x="1208" y="8068"/>
                </a:cubicBezTo>
                <a:cubicBezTo>
                  <a:pt x="1222" y="8069"/>
                  <a:pt x="1232" y="8081"/>
                  <a:pt x="1231" y="8095"/>
                </a:cubicBezTo>
                <a:close/>
                <a:moveTo>
                  <a:pt x="1226" y="8195"/>
                </a:moveTo>
                <a:lnTo>
                  <a:pt x="1226" y="8195"/>
                </a:lnTo>
                <a:cubicBezTo>
                  <a:pt x="1225" y="8209"/>
                  <a:pt x="1213" y="8219"/>
                  <a:pt x="1199" y="8218"/>
                </a:cubicBezTo>
                <a:cubicBezTo>
                  <a:pt x="1186" y="8217"/>
                  <a:pt x="1175" y="8205"/>
                  <a:pt x="1176" y="8191"/>
                </a:cubicBezTo>
                <a:cubicBezTo>
                  <a:pt x="1177" y="8177"/>
                  <a:pt x="1190" y="8167"/>
                  <a:pt x="1203" y="8168"/>
                </a:cubicBezTo>
                <a:cubicBezTo>
                  <a:pt x="1217" y="8169"/>
                  <a:pt x="1227" y="8181"/>
                  <a:pt x="1226" y="8195"/>
                </a:cubicBezTo>
                <a:close/>
                <a:moveTo>
                  <a:pt x="1220" y="8295"/>
                </a:moveTo>
                <a:lnTo>
                  <a:pt x="1220" y="8295"/>
                </a:lnTo>
                <a:cubicBezTo>
                  <a:pt x="1219" y="8309"/>
                  <a:pt x="1207" y="8319"/>
                  <a:pt x="1193" y="8318"/>
                </a:cubicBezTo>
                <a:cubicBezTo>
                  <a:pt x="1179" y="8317"/>
                  <a:pt x="1169" y="8305"/>
                  <a:pt x="1170" y="8291"/>
                </a:cubicBezTo>
                <a:cubicBezTo>
                  <a:pt x="1171" y="8277"/>
                  <a:pt x="1183" y="8267"/>
                  <a:pt x="1197" y="8268"/>
                </a:cubicBezTo>
                <a:cubicBezTo>
                  <a:pt x="1211" y="8269"/>
                  <a:pt x="1221" y="8281"/>
                  <a:pt x="1220" y="8295"/>
                </a:cubicBezTo>
                <a:close/>
                <a:moveTo>
                  <a:pt x="1213" y="8395"/>
                </a:moveTo>
                <a:lnTo>
                  <a:pt x="1213" y="8395"/>
                </a:lnTo>
                <a:cubicBezTo>
                  <a:pt x="1212" y="8409"/>
                  <a:pt x="1200" y="8419"/>
                  <a:pt x="1186" y="8418"/>
                </a:cubicBezTo>
                <a:cubicBezTo>
                  <a:pt x="1172" y="8417"/>
                  <a:pt x="1162" y="8405"/>
                  <a:pt x="1163" y="8391"/>
                </a:cubicBezTo>
                <a:cubicBezTo>
                  <a:pt x="1164" y="8377"/>
                  <a:pt x="1176" y="8367"/>
                  <a:pt x="1190" y="8368"/>
                </a:cubicBezTo>
                <a:cubicBezTo>
                  <a:pt x="1204" y="8369"/>
                  <a:pt x="1214" y="8381"/>
                  <a:pt x="1213" y="8395"/>
                </a:cubicBezTo>
                <a:close/>
                <a:moveTo>
                  <a:pt x="1206" y="8495"/>
                </a:moveTo>
                <a:lnTo>
                  <a:pt x="1206" y="8495"/>
                </a:lnTo>
                <a:cubicBezTo>
                  <a:pt x="1205" y="8508"/>
                  <a:pt x="1193" y="8519"/>
                  <a:pt x="1179" y="8518"/>
                </a:cubicBezTo>
                <a:cubicBezTo>
                  <a:pt x="1165" y="8517"/>
                  <a:pt x="1155" y="8504"/>
                  <a:pt x="1156" y="8491"/>
                </a:cubicBezTo>
                <a:cubicBezTo>
                  <a:pt x="1157" y="8477"/>
                  <a:pt x="1169" y="8467"/>
                  <a:pt x="1183" y="8468"/>
                </a:cubicBezTo>
                <a:cubicBezTo>
                  <a:pt x="1197" y="8469"/>
                  <a:pt x="1207" y="8481"/>
                  <a:pt x="1206" y="8495"/>
                </a:cubicBezTo>
                <a:close/>
                <a:moveTo>
                  <a:pt x="1199" y="8594"/>
                </a:moveTo>
                <a:lnTo>
                  <a:pt x="1199" y="8595"/>
                </a:lnTo>
                <a:cubicBezTo>
                  <a:pt x="1198" y="8608"/>
                  <a:pt x="1186" y="8619"/>
                  <a:pt x="1172" y="8617"/>
                </a:cubicBezTo>
                <a:cubicBezTo>
                  <a:pt x="1159" y="8616"/>
                  <a:pt x="1148" y="8604"/>
                  <a:pt x="1150" y="8591"/>
                </a:cubicBezTo>
                <a:lnTo>
                  <a:pt x="1150" y="8590"/>
                </a:lnTo>
                <a:cubicBezTo>
                  <a:pt x="1151" y="8577"/>
                  <a:pt x="1163" y="8566"/>
                  <a:pt x="1176" y="8568"/>
                </a:cubicBezTo>
                <a:cubicBezTo>
                  <a:pt x="1190" y="8569"/>
                  <a:pt x="1200" y="8581"/>
                  <a:pt x="1199" y="8594"/>
                </a:cubicBezTo>
                <a:close/>
                <a:moveTo>
                  <a:pt x="1191" y="8695"/>
                </a:moveTo>
                <a:lnTo>
                  <a:pt x="1191" y="8695"/>
                </a:lnTo>
                <a:cubicBezTo>
                  <a:pt x="1189" y="8709"/>
                  <a:pt x="1177" y="8719"/>
                  <a:pt x="1163" y="8717"/>
                </a:cubicBezTo>
                <a:cubicBezTo>
                  <a:pt x="1149" y="8715"/>
                  <a:pt x="1140" y="8703"/>
                  <a:pt x="1141" y="8689"/>
                </a:cubicBezTo>
                <a:cubicBezTo>
                  <a:pt x="1143" y="8675"/>
                  <a:pt x="1155" y="8666"/>
                  <a:pt x="1169" y="8667"/>
                </a:cubicBezTo>
                <a:cubicBezTo>
                  <a:pt x="1183" y="8669"/>
                  <a:pt x="1192" y="8681"/>
                  <a:pt x="1191" y="8695"/>
                </a:cubicBezTo>
                <a:close/>
                <a:moveTo>
                  <a:pt x="1182" y="8795"/>
                </a:moveTo>
                <a:lnTo>
                  <a:pt x="1182" y="8795"/>
                </a:lnTo>
                <a:cubicBezTo>
                  <a:pt x="1180" y="8809"/>
                  <a:pt x="1168" y="8818"/>
                  <a:pt x="1154" y="8817"/>
                </a:cubicBezTo>
                <a:cubicBezTo>
                  <a:pt x="1140" y="8815"/>
                  <a:pt x="1131" y="8803"/>
                  <a:pt x="1132" y="8789"/>
                </a:cubicBezTo>
                <a:cubicBezTo>
                  <a:pt x="1134" y="8775"/>
                  <a:pt x="1146" y="8765"/>
                  <a:pt x="1160" y="8767"/>
                </a:cubicBezTo>
                <a:cubicBezTo>
                  <a:pt x="1174" y="8769"/>
                  <a:pt x="1184" y="8781"/>
                  <a:pt x="1182" y="8795"/>
                </a:cubicBezTo>
                <a:close/>
                <a:moveTo>
                  <a:pt x="1173" y="8894"/>
                </a:moveTo>
                <a:lnTo>
                  <a:pt x="1173" y="8894"/>
                </a:lnTo>
                <a:cubicBezTo>
                  <a:pt x="1171" y="8908"/>
                  <a:pt x="1159" y="8918"/>
                  <a:pt x="1145" y="8916"/>
                </a:cubicBezTo>
                <a:cubicBezTo>
                  <a:pt x="1132" y="8915"/>
                  <a:pt x="1122" y="8902"/>
                  <a:pt x="1123" y="8889"/>
                </a:cubicBezTo>
                <a:lnTo>
                  <a:pt x="1123" y="8888"/>
                </a:lnTo>
                <a:cubicBezTo>
                  <a:pt x="1125" y="8875"/>
                  <a:pt x="1137" y="8865"/>
                  <a:pt x="1151" y="8867"/>
                </a:cubicBezTo>
                <a:cubicBezTo>
                  <a:pt x="1165" y="8868"/>
                  <a:pt x="1175" y="8881"/>
                  <a:pt x="1173" y="8894"/>
                </a:cubicBezTo>
                <a:close/>
                <a:moveTo>
                  <a:pt x="1164" y="8994"/>
                </a:moveTo>
                <a:lnTo>
                  <a:pt x="1164" y="8994"/>
                </a:lnTo>
                <a:cubicBezTo>
                  <a:pt x="1162" y="9008"/>
                  <a:pt x="1150" y="9018"/>
                  <a:pt x="1136" y="9016"/>
                </a:cubicBezTo>
                <a:cubicBezTo>
                  <a:pt x="1123" y="9014"/>
                  <a:pt x="1113" y="9002"/>
                  <a:pt x="1114" y="8988"/>
                </a:cubicBezTo>
                <a:cubicBezTo>
                  <a:pt x="1116" y="8974"/>
                  <a:pt x="1129" y="8965"/>
                  <a:pt x="1142" y="8966"/>
                </a:cubicBezTo>
                <a:cubicBezTo>
                  <a:pt x="1156" y="8968"/>
                  <a:pt x="1166" y="8980"/>
                  <a:pt x="1164" y="8994"/>
                </a:cubicBezTo>
                <a:close/>
                <a:moveTo>
                  <a:pt x="1154" y="9094"/>
                </a:moveTo>
                <a:lnTo>
                  <a:pt x="1154" y="9094"/>
                </a:lnTo>
                <a:cubicBezTo>
                  <a:pt x="1152" y="9107"/>
                  <a:pt x="1140" y="9117"/>
                  <a:pt x="1126" y="9116"/>
                </a:cubicBezTo>
                <a:cubicBezTo>
                  <a:pt x="1112" y="9114"/>
                  <a:pt x="1103" y="9101"/>
                  <a:pt x="1104" y="9088"/>
                </a:cubicBezTo>
                <a:cubicBezTo>
                  <a:pt x="1106" y="9074"/>
                  <a:pt x="1118" y="9064"/>
                  <a:pt x="1132" y="9066"/>
                </a:cubicBezTo>
                <a:cubicBezTo>
                  <a:pt x="1146" y="9067"/>
                  <a:pt x="1156" y="9080"/>
                  <a:pt x="1154" y="9094"/>
                </a:cubicBezTo>
                <a:close/>
                <a:moveTo>
                  <a:pt x="1143" y="9193"/>
                </a:moveTo>
                <a:lnTo>
                  <a:pt x="1143" y="9193"/>
                </a:lnTo>
                <a:cubicBezTo>
                  <a:pt x="1141" y="9207"/>
                  <a:pt x="1129" y="9217"/>
                  <a:pt x="1115" y="9215"/>
                </a:cubicBezTo>
                <a:cubicBezTo>
                  <a:pt x="1102" y="9213"/>
                  <a:pt x="1092" y="9201"/>
                  <a:pt x="1093" y="9187"/>
                </a:cubicBezTo>
                <a:cubicBezTo>
                  <a:pt x="1095" y="9173"/>
                  <a:pt x="1108" y="9164"/>
                  <a:pt x="1121" y="9165"/>
                </a:cubicBezTo>
                <a:cubicBezTo>
                  <a:pt x="1135" y="9167"/>
                  <a:pt x="1145" y="9179"/>
                  <a:pt x="1143" y="9193"/>
                </a:cubicBezTo>
                <a:close/>
                <a:moveTo>
                  <a:pt x="1132" y="9293"/>
                </a:moveTo>
                <a:lnTo>
                  <a:pt x="1132" y="9293"/>
                </a:lnTo>
                <a:cubicBezTo>
                  <a:pt x="1131" y="9306"/>
                  <a:pt x="1118" y="9316"/>
                  <a:pt x="1105" y="9314"/>
                </a:cubicBezTo>
                <a:cubicBezTo>
                  <a:pt x="1091" y="9313"/>
                  <a:pt x="1081" y="9300"/>
                  <a:pt x="1083" y="9287"/>
                </a:cubicBezTo>
                <a:cubicBezTo>
                  <a:pt x="1084" y="9273"/>
                  <a:pt x="1097" y="9263"/>
                  <a:pt x="1111" y="9265"/>
                </a:cubicBezTo>
                <a:cubicBezTo>
                  <a:pt x="1124" y="9266"/>
                  <a:pt x="1134" y="9279"/>
                  <a:pt x="1132" y="9293"/>
                </a:cubicBezTo>
                <a:close/>
                <a:moveTo>
                  <a:pt x="1122" y="9392"/>
                </a:moveTo>
                <a:lnTo>
                  <a:pt x="1122" y="9392"/>
                </a:lnTo>
                <a:cubicBezTo>
                  <a:pt x="1120" y="9406"/>
                  <a:pt x="1107" y="9416"/>
                  <a:pt x="1094" y="9414"/>
                </a:cubicBezTo>
                <a:cubicBezTo>
                  <a:pt x="1080" y="9412"/>
                  <a:pt x="1070" y="9400"/>
                  <a:pt x="1072" y="9386"/>
                </a:cubicBezTo>
                <a:cubicBezTo>
                  <a:pt x="1074" y="9372"/>
                  <a:pt x="1086" y="9363"/>
                  <a:pt x="1100" y="9364"/>
                </a:cubicBezTo>
                <a:cubicBezTo>
                  <a:pt x="1113" y="9366"/>
                  <a:pt x="1123" y="9378"/>
                  <a:pt x="1122" y="9392"/>
                </a:cubicBezTo>
                <a:close/>
                <a:moveTo>
                  <a:pt x="1109" y="9492"/>
                </a:moveTo>
                <a:lnTo>
                  <a:pt x="1109" y="9492"/>
                </a:lnTo>
                <a:cubicBezTo>
                  <a:pt x="1107" y="9506"/>
                  <a:pt x="1094" y="9515"/>
                  <a:pt x="1081" y="9513"/>
                </a:cubicBezTo>
                <a:cubicBezTo>
                  <a:pt x="1067" y="9511"/>
                  <a:pt x="1058" y="9498"/>
                  <a:pt x="1060" y="9484"/>
                </a:cubicBezTo>
                <a:cubicBezTo>
                  <a:pt x="1062" y="9471"/>
                  <a:pt x="1075" y="9461"/>
                  <a:pt x="1089" y="9464"/>
                </a:cubicBezTo>
                <a:cubicBezTo>
                  <a:pt x="1102" y="9466"/>
                  <a:pt x="1111" y="9479"/>
                  <a:pt x="1109" y="9492"/>
                </a:cubicBezTo>
                <a:close/>
                <a:moveTo>
                  <a:pt x="1097" y="9592"/>
                </a:moveTo>
                <a:lnTo>
                  <a:pt x="1097" y="9592"/>
                </a:lnTo>
                <a:cubicBezTo>
                  <a:pt x="1094" y="9605"/>
                  <a:pt x="1082" y="9615"/>
                  <a:pt x="1068" y="9612"/>
                </a:cubicBezTo>
                <a:cubicBezTo>
                  <a:pt x="1054" y="9610"/>
                  <a:pt x="1045" y="9597"/>
                  <a:pt x="1047" y="9584"/>
                </a:cubicBezTo>
                <a:cubicBezTo>
                  <a:pt x="1049" y="9570"/>
                  <a:pt x="1062" y="9561"/>
                  <a:pt x="1076" y="9563"/>
                </a:cubicBezTo>
                <a:cubicBezTo>
                  <a:pt x="1089" y="9565"/>
                  <a:pt x="1099" y="9578"/>
                  <a:pt x="1097" y="9592"/>
                </a:cubicBezTo>
                <a:close/>
                <a:moveTo>
                  <a:pt x="1084" y="9691"/>
                </a:moveTo>
                <a:lnTo>
                  <a:pt x="1084" y="9691"/>
                </a:lnTo>
                <a:cubicBezTo>
                  <a:pt x="1082" y="9704"/>
                  <a:pt x="1069" y="9714"/>
                  <a:pt x="1055" y="9712"/>
                </a:cubicBezTo>
                <a:cubicBezTo>
                  <a:pt x="1042" y="9709"/>
                  <a:pt x="1032" y="9697"/>
                  <a:pt x="1034" y="9683"/>
                </a:cubicBezTo>
                <a:cubicBezTo>
                  <a:pt x="1037" y="9669"/>
                  <a:pt x="1049" y="9660"/>
                  <a:pt x="1063" y="9662"/>
                </a:cubicBezTo>
                <a:cubicBezTo>
                  <a:pt x="1077" y="9664"/>
                  <a:pt x="1086" y="9677"/>
                  <a:pt x="1084" y="9691"/>
                </a:cubicBezTo>
                <a:close/>
                <a:moveTo>
                  <a:pt x="1071" y="9790"/>
                </a:moveTo>
                <a:lnTo>
                  <a:pt x="1071" y="9790"/>
                </a:lnTo>
                <a:cubicBezTo>
                  <a:pt x="1069" y="9804"/>
                  <a:pt x="1056" y="9813"/>
                  <a:pt x="1042" y="9811"/>
                </a:cubicBezTo>
                <a:cubicBezTo>
                  <a:pt x="1029" y="9809"/>
                  <a:pt x="1020" y="9796"/>
                  <a:pt x="1022" y="9782"/>
                </a:cubicBezTo>
                <a:cubicBezTo>
                  <a:pt x="1024" y="9768"/>
                  <a:pt x="1037" y="9759"/>
                  <a:pt x="1050" y="9761"/>
                </a:cubicBezTo>
                <a:cubicBezTo>
                  <a:pt x="1064" y="9764"/>
                  <a:pt x="1073" y="9776"/>
                  <a:pt x="1071" y="9790"/>
                </a:cubicBezTo>
                <a:close/>
                <a:moveTo>
                  <a:pt x="1057" y="9889"/>
                </a:moveTo>
                <a:lnTo>
                  <a:pt x="1057" y="9889"/>
                </a:lnTo>
                <a:cubicBezTo>
                  <a:pt x="1055" y="9903"/>
                  <a:pt x="1042" y="9912"/>
                  <a:pt x="1028" y="9910"/>
                </a:cubicBezTo>
                <a:cubicBezTo>
                  <a:pt x="1015" y="9908"/>
                  <a:pt x="1006" y="9895"/>
                  <a:pt x="1008" y="9881"/>
                </a:cubicBezTo>
                <a:cubicBezTo>
                  <a:pt x="1010" y="9868"/>
                  <a:pt x="1023" y="9858"/>
                  <a:pt x="1036" y="9860"/>
                </a:cubicBezTo>
                <a:cubicBezTo>
                  <a:pt x="1050" y="9863"/>
                  <a:pt x="1059" y="9875"/>
                  <a:pt x="1057" y="9889"/>
                </a:cubicBezTo>
                <a:close/>
                <a:moveTo>
                  <a:pt x="1042" y="9988"/>
                </a:moveTo>
                <a:lnTo>
                  <a:pt x="1042" y="9988"/>
                </a:lnTo>
                <a:cubicBezTo>
                  <a:pt x="1040" y="10002"/>
                  <a:pt x="1027" y="10011"/>
                  <a:pt x="1014" y="10009"/>
                </a:cubicBezTo>
                <a:cubicBezTo>
                  <a:pt x="1000" y="10007"/>
                  <a:pt x="991" y="9994"/>
                  <a:pt x="993" y="9980"/>
                </a:cubicBezTo>
                <a:cubicBezTo>
                  <a:pt x="995" y="9967"/>
                  <a:pt x="1008" y="9957"/>
                  <a:pt x="1022" y="9959"/>
                </a:cubicBezTo>
                <a:cubicBezTo>
                  <a:pt x="1035" y="9962"/>
                  <a:pt x="1045" y="9974"/>
                  <a:pt x="1042" y="9988"/>
                </a:cubicBezTo>
                <a:close/>
                <a:moveTo>
                  <a:pt x="1028" y="10087"/>
                </a:moveTo>
                <a:lnTo>
                  <a:pt x="1028" y="10087"/>
                </a:lnTo>
                <a:cubicBezTo>
                  <a:pt x="1026" y="10101"/>
                  <a:pt x="1013" y="10110"/>
                  <a:pt x="999" y="10108"/>
                </a:cubicBezTo>
                <a:cubicBezTo>
                  <a:pt x="985" y="10106"/>
                  <a:pt x="976" y="10093"/>
                  <a:pt x="978" y="10079"/>
                </a:cubicBezTo>
                <a:cubicBezTo>
                  <a:pt x="981" y="10065"/>
                  <a:pt x="993" y="10056"/>
                  <a:pt x="1007" y="10058"/>
                </a:cubicBezTo>
                <a:cubicBezTo>
                  <a:pt x="1021" y="10061"/>
                  <a:pt x="1030" y="10073"/>
                  <a:pt x="1028" y="10087"/>
                </a:cubicBezTo>
                <a:close/>
                <a:moveTo>
                  <a:pt x="1013" y="10186"/>
                </a:moveTo>
                <a:lnTo>
                  <a:pt x="1013" y="10186"/>
                </a:lnTo>
                <a:cubicBezTo>
                  <a:pt x="1011" y="10200"/>
                  <a:pt x="998" y="10209"/>
                  <a:pt x="984" y="10207"/>
                </a:cubicBezTo>
                <a:cubicBezTo>
                  <a:pt x="971" y="10205"/>
                  <a:pt x="961" y="10192"/>
                  <a:pt x="964" y="10178"/>
                </a:cubicBezTo>
                <a:cubicBezTo>
                  <a:pt x="966" y="10164"/>
                  <a:pt x="979" y="10155"/>
                  <a:pt x="992" y="10157"/>
                </a:cubicBezTo>
                <a:cubicBezTo>
                  <a:pt x="1006" y="10160"/>
                  <a:pt x="1015" y="10172"/>
                  <a:pt x="1013" y="10186"/>
                </a:cubicBezTo>
                <a:close/>
                <a:moveTo>
                  <a:pt x="997" y="10286"/>
                </a:moveTo>
                <a:lnTo>
                  <a:pt x="997" y="10286"/>
                </a:lnTo>
                <a:cubicBezTo>
                  <a:pt x="994" y="10299"/>
                  <a:pt x="981" y="10308"/>
                  <a:pt x="968" y="10305"/>
                </a:cubicBezTo>
                <a:cubicBezTo>
                  <a:pt x="954" y="10303"/>
                  <a:pt x="945" y="10289"/>
                  <a:pt x="948" y="10276"/>
                </a:cubicBezTo>
                <a:cubicBezTo>
                  <a:pt x="951" y="10262"/>
                  <a:pt x="964" y="10254"/>
                  <a:pt x="977" y="10256"/>
                </a:cubicBezTo>
                <a:cubicBezTo>
                  <a:pt x="991" y="10259"/>
                  <a:pt x="1000" y="10272"/>
                  <a:pt x="997" y="10286"/>
                </a:cubicBezTo>
                <a:close/>
                <a:moveTo>
                  <a:pt x="980" y="10384"/>
                </a:moveTo>
                <a:lnTo>
                  <a:pt x="980" y="10384"/>
                </a:lnTo>
                <a:cubicBezTo>
                  <a:pt x="978" y="10398"/>
                  <a:pt x="965" y="10407"/>
                  <a:pt x="951" y="10404"/>
                </a:cubicBezTo>
                <a:cubicBezTo>
                  <a:pt x="937" y="10401"/>
                  <a:pt x="929" y="10388"/>
                  <a:pt x="931" y="10375"/>
                </a:cubicBezTo>
                <a:cubicBezTo>
                  <a:pt x="934" y="10361"/>
                  <a:pt x="947" y="10352"/>
                  <a:pt x="961" y="10355"/>
                </a:cubicBezTo>
                <a:cubicBezTo>
                  <a:pt x="974" y="10358"/>
                  <a:pt x="983" y="10371"/>
                  <a:pt x="980" y="10384"/>
                </a:cubicBezTo>
                <a:close/>
                <a:moveTo>
                  <a:pt x="964" y="10483"/>
                </a:moveTo>
                <a:lnTo>
                  <a:pt x="964" y="10483"/>
                </a:lnTo>
                <a:cubicBezTo>
                  <a:pt x="961" y="10497"/>
                  <a:pt x="948" y="10505"/>
                  <a:pt x="934" y="10503"/>
                </a:cubicBezTo>
                <a:cubicBezTo>
                  <a:pt x="921" y="10500"/>
                  <a:pt x="912" y="10487"/>
                  <a:pt x="915" y="10473"/>
                </a:cubicBezTo>
                <a:cubicBezTo>
                  <a:pt x="918" y="10460"/>
                  <a:pt x="931" y="10451"/>
                  <a:pt x="944" y="10454"/>
                </a:cubicBezTo>
                <a:cubicBezTo>
                  <a:pt x="958" y="10456"/>
                  <a:pt x="967" y="10470"/>
                  <a:pt x="964" y="10483"/>
                </a:cubicBezTo>
                <a:close/>
                <a:moveTo>
                  <a:pt x="947" y="10582"/>
                </a:moveTo>
                <a:lnTo>
                  <a:pt x="947" y="10582"/>
                </a:lnTo>
                <a:cubicBezTo>
                  <a:pt x="945" y="10595"/>
                  <a:pt x="931" y="10604"/>
                  <a:pt x="918" y="10601"/>
                </a:cubicBezTo>
                <a:cubicBezTo>
                  <a:pt x="904" y="10599"/>
                  <a:pt x="896" y="10585"/>
                  <a:pt x="898" y="10572"/>
                </a:cubicBezTo>
                <a:cubicBezTo>
                  <a:pt x="901" y="10558"/>
                  <a:pt x="914" y="10550"/>
                  <a:pt x="928" y="10552"/>
                </a:cubicBezTo>
                <a:cubicBezTo>
                  <a:pt x="941" y="10555"/>
                  <a:pt x="950" y="10568"/>
                  <a:pt x="947" y="10582"/>
                </a:cubicBezTo>
                <a:close/>
                <a:moveTo>
                  <a:pt x="930" y="10680"/>
                </a:moveTo>
                <a:lnTo>
                  <a:pt x="930" y="10680"/>
                </a:lnTo>
                <a:cubicBezTo>
                  <a:pt x="927" y="10694"/>
                  <a:pt x="914" y="10703"/>
                  <a:pt x="900" y="10700"/>
                </a:cubicBezTo>
                <a:cubicBezTo>
                  <a:pt x="887" y="10697"/>
                  <a:pt x="878" y="10684"/>
                  <a:pt x="881" y="10670"/>
                </a:cubicBezTo>
                <a:cubicBezTo>
                  <a:pt x="883" y="10657"/>
                  <a:pt x="897" y="10648"/>
                  <a:pt x="910" y="10651"/>
                </a:cubicBezTo>
                <a:cubicBezTo>
                  <a:pt x="924" y="10653"/>
                  <a:pt x="932" y="10667"/>
                  <a:pt x="930" y="10680"/>
                </a:cubicBezTo>
                <a:close/>
                <a:moveTo>
                  <a:pt x="911" y="10779"/>
                </a:moveTo>
                <a:lnTo>
                  <a:pt x="911" y="10779"/>
                </a:lnTo>
                <a:cubicBezTo>
                  <a:pt x="908" y="10792"/>
                  <a:pt x="895" y="10801"/>
                  <a:pt x="882" y="10798"/>
                </a:cubicBezTo>
                <a:cubicBezTo>
                  <a:pt x="868" y="10795"/>
                  <a:pt x="859" y="10782"/>
                  <a:pt x="862" y="10769"/>
                </a:cubicBezTo>
                <a:cubicBezTo>
                  <a:pt x="865" y="10755"/>
                  <a:pt x="878" y="10746"/>
                  <a:pt x="892" y="10749"/>
                </a:cubicBezTo>
                <a:cubicBezTo>
                  <a:pt x="905" y="10752"/>
                  <a:pt x="914" y="10765"/>
                  <a:pt x="911" y="10779"/>
                </a:cubicBezTo>
                <a:close/>
                <a:moveTo>
                  <a:pt x="893" y="10877"/>
                </a:moveTo>
                <a:lnTo>
                  <a:pt x="893" y="10877"/>
                </a:lnTo>
                <a:cubicBezTo>
                  <a:pt x="890" y="10890"/>
                  <a:pt x="877" y="10899"/>
                  <a:pt x="863" y="10896"/>
                </a:cubicBezTo>
                <a:cubicBezTo>
                  <a:pt x="850" y="10894"/>
                  <a:pt x="841" y="10881"/>
                  <a:pt x="844" y="10867"/>
                </a:cubicBezTo>
                <a:cubicBezTo>
                  <a:pt x="846" y="10853"/>
                  <a:pt x="859" y="10845"/>
                  <a:pt x="873" y="10847"/>
                </a:cubicBezTo>
                <a:cubicBezTo>
                  <a:pt x="887" y="10850"/>
                  <a:pt x="895" y="10863"/>
                  <a:pt x="893" y="10877"/>
                </a:cubicBezTo>
                <a:close/>
                <a:moveTo>
                  <a:pt x="874" y="10975"/>
                </a:moveTo>
                <a:lnTo>
                  <a:pt x="874" y="10975"/>
                </a:lnTo>
                <a:cubicBezTo>
                  <a:pt x="871" y="10989"/>
                  <a:pt x="858" y="10998"/>
                  <a:pt x="845" y="10995"/>
                </a:cubicBezTo>
                <a:cubicBezTo>
                  <a:pt x="831" y="10992"/>
                  <a:pt x="822" y="10979"/>
                  <a:pt x="825" y="10965"/>
                </a:cubicBezTo>
                <a:cubicBezTo>
                  <a:pt x="828" y="10952"/>
                  <a:pt x="841" y="10943"/>
                  <a:pt x="854" y="10946"/>
                </a:cubicBezTo>
                <a:cubicBezTo>
                  <a:pt x="868" y="10948"/>
                  <a:pt x="877" y="10962"/>
                  <a:pt x="874" y="10975"/>
                </a:cubicBezTo>
                <a:close/>
                <a:moveTo>
                  <a:pt x="854" y="11074"/>
                </a:moveTo>
                <a:lnTo>
                  <a:pt x="854" y="11074"/>
                </a:lnTo>
                <a:cubicBezTo>
                  <a:pt x="851" y="11088"/>
                  <a:pt x="838" y="11096"/>
                  <a:pt x="824" y="11093"/>
                </a:cubicBezTo>
                <a:cubicBezTo>
                  <a:pt x="811" y="11090"/>
                  <a:pt x="803" y="11076"/>
                  <a:pt x="806" y="11063"/>
                </a:cubicBezTo>
                <a:cubicBezTo>
                  <a:pt x="809" y="11049"/>
                  <a:pt x="822" y="11041"/>
                  <a:pt x="836" y="11044"/>
                </a:cubicBezTo>
                <a:cubicBezTo>
                  <a:pt x="849" y="11047"/>
                  <a:pt x="858" y="11061"/>
                  <a:pt x="854" y="11074"/>
                </a:cubicBezTo>
                <a:close/>
                <a:moveTo>
                  <a:pt x="834" y="11172"/>
                </a:moveTo>
                <a:lnTo>
                  <a:pt x="834" y="11172"/>
                </a:lnTo>
                <a:cubicBezTo>
                  <a:pt x="831" y="11186"/>
                  <a:pt x="817" y="11194"/>
                  <a:pt x="804" y="11191"/>
                </a:cubicBezTo>
                <a:cubicBezTo>
                  <a:pt x="790" y="11187"/>
                  <a:pt x="782" y="11174"/>
                  <a:pt x="785" y="11161"/>
                </a:cubicBezTo>
                <a:lnTo>
                  <a:pt x="785" y="11160"/>
                </a:lnTo>
                <a:cubicBezTo>
                  <a:pt x="789" y="11147"/>
                  <a:pt x="802" y="11139"/>
                  <a:pt x="815" y="11142"/>
                </a:cubicBezTo>
                <a:cubicBezTo>
                  <a:pt x="829" y="11145"/>
                  <a:pt x="837" y="11159"/>
                  <a:pt x="834" y="11172"/>
                </a:cubicBezTo>
                <a:close/>
                <a:moveTo>
                  <a:pt x="814" y="11270"/>
                </a:moveTo>
                <a:lnTo>
                  <a:pt x="814" y="11270"/>
                </a:lnTo>
                <a:cubicBezTo>
                  <a:pt x="810" y="11284"/>
                  <a:pt x="797" y="11292"/>
                  <a:pt x="783" y="11289"/>
                </a:cubicBezTo>
                <a:cubicBezTo>
                  <a:pt x="770" y="11285"/>
                  <a:pt x="762" y="11272"/>
                  <a:pt x="765" y="11258"/>
                </a:cubicBezTo>
                <a:cubicBezTo>
                  <a:pt x="768" y="11245"/>
                  <a:pt x="782" y="11237"/>
                  <a:pt x="795" y="11240"/>
                </a:cubicBezTo>
                <a:cubicBezTo>
                  <a:pt x="809" y="11243"/>
                  <a:pt x="817" y="11257"/>
                  <a:pt x="814" y="11270"/>
                </a:cubicBezTo>
                <a:close/>
                <a:moveTo>
                  <a:pt x="793" y="11368"/>
                </a:moveTo>
                <a:lnTo>
                  <a:pt x="793" y="11368"/>
                </a:lnTo>
                <a:cubicBezTo>
                  <a:pt x="790" y="11382"/>
                  <a:pt x="776" y="11390"/>
                  <a:pt x="763" y="11387"/>
                </a:cubicBezTo>
                <a:cubicBezTo>
                  <a:pt x="750" y="11383"/>
                  <a:pt x="741" y="11370"/>
                  <a:pt x="745" y="11356"/>
                </a:cubicBezTo>
                <a:cubicBezTo>
                  <a:pt x="748" y="11343"/>
                  <a:pt x="761" y="11335"/>
                  <a:pt x="775" y="11338"/>
                </a:cubicBezTo>
                <a:cubicBezTo>
                  <a:pt x="788" y="11341"/>
                  <a:pt x="796" y="11355"/>
                  <a:pt x="793" y="11368"/>
                </a:cubicBezTo>
                <a:close/>
                <a:moveTo>
                  <a:pt x="772" y="11466"/>
                </a:moveTo>
                <a:lnTo>
                  <a:pt x="772" y="11466"/>
                </a:lnTo>
                <a:cubicBezTo>
                  <a:pt x="768" y="11479"/>
                  <a:pt x="755" y="11488"/>
                  <a:pt x="741" y="11484"/>
                </a:cubicBezTo>
                <a:cubicBezTo>
                  <a:pt x="728" y="11481"/>
                  <a:pt x="720" y="11467"/>
                  <a:pt x="723" y="11454"/>
                </a:cubicBezTo>
                <a:cubicBezTo>
                  <a:pt x="727" y="11441"/>
                  <a:pt x="740" y="11432"/>
                  <a:pt x="754" y="11436"/>
                </a:cubicBezTo>
                <a:cubicBezTo>
                  <a:pt x="767" y="11439"/>
                  <a:pt x="775" y="11453"/>
                  <a:pt x="772" y="11466"/>
                </a:cubicBezTo>
                <a:close/>
                <a:moveTo>
                  <a:pt x="749" y="11564"/>
                </a:moveTo>
                <a:lnTo>
                  <a:pt x="749" y="11564"/>
                </a:lnTo>
                <a:cubicBezTo>
                  <a:pt x="746" y="11577"/>
                  <a:pt x="733" y="11585"/>
                  <a:pt x="719" y="11582"/>
                </a:cubicBezTo>
                <a:cubicBezTo>
                  <a:pt x="706" y="11578"/>
                  <a:pt x="698" y="11565"/>
                  <a:pt x="701" y="11551"/>
                </a:cubicBezTo>
                <a:cubicBezTo>
                  <a:pt x="704" y="11538"/>
                  <a:pt x="718" y="11530"/>
                  <a:pt x="731" y="11533"/>
                </a:cubicBezTo>
                <a:cubicBezTo>
                  <a:pt x="745" y="11537"/>
                  <a:pt x="753" y="11550"/>
                  <a:pt x="749" y="11564"/>
                </a:cubicBezTo>
                <a:close/>
                <a:moveTo>
                  <a:pt x="727" y="11661"/>
                </a:moveTo>
                <a:lnTo>
                  <a:pt x="727" y="11661"/>
                </a:lnTo>
                <a:cubicBezTo>
                  <a:pt x="724" y="11675"/>
                  <a:pt x="710" y="11683"/>
                  <a:pt x="697" y="11679"/>
                </a:cubicBezTo>
                <a:cubicBezTo>
                  <a:pt x="683" y="11676"/>
                  <a:pt x="675" y="11662"/>
                  <a:pt x="679" y="11649"/>
                </a:cubicBezTo>
                <a:cubicBezTo>
                  <a:pt x="682" y="11636"/>
                  <a:pt x="696" y="11627"/>
                  <a:pt x="709" y="11631"/>
                </a:cubicBezTo>
                <a:cubicBezTo>
                  <a:pt x="722" y="11634"/>
                  <a:pt x="730" y="11648"/>
                  <a:pt x="727" y="11661"/>
                </a:cubicBezTo>
                <a:close/>
                <a:moveTo>
                  <a:pt x="705" y="11759"/>
                </a:moveTo>
                <a:lnTo>
                  <a:pt x="705" y="11759"/>
                </a:lnTo>
                <a:cubicBezTo>
                  <a:pt x="701" y="11772"/>
                  <a:pt x="688" y="11780"/>
                  <a:pt x="674" y="11777"/>
                </a:cubicBezTo>
                <a:cubicBezTo>
                  <a:pt x="661" y="11773"/>
                  <a:pt x="653" y="11760"/>
                  <a:pt x="656" y="11747"/>
                </a:cubicBezTo>
                <a:lnTo>
                  <a:pt x="656" y="11746"/>
                </a:lnTo>
                <a:cubicBezTo>
                  <a:pt x="660" y="11733"/>
                  <a:pt x="673" y="11725"/>
                  <a:pt x="687" y="11728"/>
                </a:cubicBezTo>
                <a:cubicBezTo>
                  <a:pt x="700" y="11732"/>
                  <a:pt x="708" y="11745"/>
                  <a:pt x="705" y="11759"/>
                </a:cubicBezTo>
                <a:close/>
                <a:moveTo>
                  <a:pt x="681" y="11857"/>
                </a:moveTo>
                <a:lnTo>
                  <a:pt x="681" y="11857"/>
                </a:lnTo>
                <a:cubicBezTo>
                  <a:pt x="677" y="11870"/>
                  <a:pt x="664" y="11878"/>
                  <a:pt x="650" y="11874"/>
                </a:cubicBezTo>
                <a:cubicBezTo>
                  <a:pt x="637" y="11870"/>
                  <a:pt x="629" y="11856"/>
                  <a:pt x="633" y="11843"/>
                </a:cubicBezTo>
                <a:cubicBezTo>
                  <a:pt x="637" y="11830"/>
                  <a:pt x="651" y="11822"/>
                  <a:pt x="664" y="11826"/>
                </a:cubicBezTo>
                <a:cubicBezTo>
                  <a:pt x="678" y="11830"/>
                  <a:pt x="685" y="11844"/>
                  <a:pt x="681" y="11857"/>
                </a:cubicBezTo>
                <a:close/>
                <a:moveTo>
                  <a:pt x="657" y="11954"/>
                </a:moveTo>
                <a:lnTo>
                  <a:pt x="657" y="11954"/>
                </a:lnTo>
                <a:cubicBezTo>
                  <a:pt x="653" y="11967"/>
                  <a:pt x="639" y="11975"/>
                  <a:pt x="626" y="11971"/>
                </a:cubicBezTo>
                <a:cubicBezTo>
                  <a:pt x="613" y="11967"/>
                  <a:pt x="605" y="11953"/>
                  <a:pt x="609" y="11940"/>
                </a:cubicBezTo>
                <a:cubicBezTo>
                  <a:pt x="613" y="11927"/>
                  <a:pt x="627" y="11919"/>
                  <a:pt x="640" y="11923"/>
                </a:cubicBezTo>
                <a:cubicBezTo>
                  <a:pt x="653" y="11927"/>
                  <a:pt x="661" y="11941"/>
                  <a:pt x="657" y="11954"/>
                </a:cubicBezTo>
                <a:close/>
                <a:moveTo>
                  <a:pt x="633" y="12051"/>
                </a:moveTo>
                <a:lnTo>
                  <a:pt x="633" y="12051"/>
                </a:lnTo>
                <a:cubicBezTo>
                  <a:pt x="629" y="12064"/>
                  <a:pt x="615" y="12072"/>
                  <a:pt x="602" y="12068"/>
                </a:cubicBezTo>
                <a:cubicBezTo>
                  <a:pt x="588" y="12064"/>
                  <a:pt x="581" y="12050"/>
                  <a:pt x="585" y="12037"/>
                </a:cubicBezTo>
                <a:cubicBezTo>
                  <a:pt x="589" y="12024"/>
                  <a:pt x="602" y="12016"/>
                  <a:pt x="616" y="12020"/>
                </a:cubicBezTo>
                <a:cubicBezTo>
                  <a:pt x="629" y="12024"/>
                  <a:pt x="637" y="12038"/>
                  <a:pt x="633" y="12051"/>
                </a:cubicBezTo>
                <a:close/>
                <a:moveTo>
                  <a:pt x="608" y="12148"/>
                </a:moveTo>
                <a:lnTo>
                  <a:pt x="608" y="12148"/>
                </a:lnTo>
                <a:cubicBezTo>
                  <a:pt x="604" y="12161"/>
                  <a:pt x="591" y="12169"/>
                  <a:pt x="577" y="12165"/>
                </a:cubicBezTo>
                <a:cubicBezTo>
                  <a:pt x="564" y="12161"/>
                  <a:pt x="556" y="12147"/>
                  <a:pt x="560" y="12134"/>
                </a:cubicBezTo>
                <a:cubicBezTo>
                  <a:pt x="564" y="12121"/>
                  <a:pt x="578" y="12113"/>
                  <a:pt x="591" y="12117"/>
                </a:cubicBezTo>
                <a:cubicBezTo>
                  <a:pt x="605" y="12121"/>
                  <a:pt x="612" y="12135"/>
                  <a:pt x="608" y="12148"/>
                </a:cubicBezTo>
                <a:close/>
                <a:moveTo>
                  <a:pt x="583" y="12245"/>
                </a:moveTo>
                <a:lnTo>
                  <a:pt x="583" y="12245"/>
                </a:lnTo>
                <a:cubicBezTo>
                  <a:pt x="579" y="12258"/>
                  <a:pt x="566" y="12266"/>
                  <a:pt x="552" y="12262"/>
                </a:cubicBezTo>
                <a:cubicBezTo>
                  <a:pt x="539" y="12258"/>
                  <a:pt x="531" y="12244"/>
                  <a:pt x="535" y="12231"/>
                </a:cubicBezTo>
                <a:cubicBezTo>
                  <a:pt x="539" y="12218"/>
                  <a:pt x="553" y="12210"/>
                  <a:pt x="566" y="12214"/>
                </a:cubicBezTo>
                <a:cubicBezTo>
                  <a:pt x="580" y="12218"/>
                  <a:pt x="587" y="12232"/>
                  <a:pt x="583" y="12245"/>
                </a:cubicBezTo>
                <a:close/>
                <a:moveTo>
                  <a:pt x="557" y="12341"/>
                </a:moveTo>
                <a:lnTo>
                  <a:pt x="557" y="12341"/>
                </a:lnTo>
                <a:cubicBezTo>
                  <a:pt x="553" y="12355"/>
                  <a:pt x="539" y="12362"/>
                  <a:pt x="526" y="12358"/>
                </a:cubicBezTo>
                <a:cubicBezTo>
                  <a:pt x="513" y="12355"/>
                  <a:pt x="505" y="12341"/>
                  <a:pt x="509" y="12327"/>
                </a:cubicBezTo>
                <a:cubicBezTo>
                  <a:pt x="513" y="12314"/>
                  <a:pt x="527" y="12307"/>
                  <a:pt x="540" y="12310"/>
                </a:cubicBezTo>
                <a:cubicBezTo>
                  <a:pt x="553" y="12314"/>
                  <a:pt x="561" y="12328"/>
                  <a:pt x="557" y="12341"/>
                </a:cubicBezTo>
                <a:close/>
                <a:moveTo>
                  <a:pt x="531" y="12438"/>
                </a:moveTo>
                <a:lnTo>
                  <a:pt x="531" y="12438"/>
                </a:lnTo>
                <a:cubicBezTo>
                  <a:pt x="527" y="12451"/>
                  <a:pt x="513" y="12459"/>
                  <a:pt x="500" y="12455"/>
                </a:cubicBezTo>
                <a:cubicBezTo>
                  <a:pt x="487" y="12451"/>
                  <a:pt x="479" y="12437"/>
                  <a:pt x="483" y="12424"/>
                </a:cubicBezTo>
                <a:cubicBezTo>
                  <a:pt x="487" y="12411"/>
                  <a:pt x="501" y="12403"/>
                  <a:pt x="514" y="12407"/>
                </a:cubicBezTo>
                <a:cubicBezTo>
                  <a:pt x="527" y="12411"/>
                  <a:pt x="535" y="12425"/>
                  <a:pt x="531" y="12438"/>
                </a:cubicBezTo>
                <a:close/>
                <a:moveTo>
                  <a:pt x="505" y="12535"/>
                </a:moveTo>
                <a:lnTo>
                  <a:pt x="505" y="12535"/>
                </a:lnTo>
                <a:cubicBezTo>
                  <a:pt x="501" y="12548"/>
                  <a:pt x="487" y="12555"/>
                  <a:pt x="474" y="12552"/>
                </a:cubicBezTo>
                <a:cubicBezTo>
                  <a:pt x="461" y="12548"/>
                  <a:pt x="453" y="12534"/>
                  <a:pt x="457" y="12521"/>
                </a:cubicBezTo>
                <a:cubicBezTo>
                  <a:pt x="461" y="12507"/>
                  <a:pt x="475" y="12500"/>
                  <a:pt x="488" y="12504"/>
                </a:cubicBezTo>
                <a:cubicBezTo>
                  <a:pt x="501" y="12507"/>
                  <a:pt x="509" y="12521"/>
                  <a:pt x="505" y="12535"/>
                </a:cubicBezTo>
                <a:close/>
                <a:moveTo>
                  <a:pt x="478" y="12632"/>
                </a:moveTo>
                <a:lnTo>
                  <a:pt x="478" y="12632"/>
                </a:lnTo>
                <a:cubicBezTo>
                  <a:pt x="473" y="12645"/>
                  <a:pt x="459" y="12652"/>
                  <a:pt x="446" y="12648"/>
                </a:cubicBezTo>
                <a:cubicBezTo>
                  <a:pt x="433" y="12643"/>
                  <a:pt x="426" y="12629"/>
                  <a:pt x="430" y="12616"/>
                </a:cubicBezTo>
                <a:cubicBezTo>
                  <a:pt x="435" y="12603"/>
                  <a:pt x="449" y="12596"/>
                  <a:pt x="462" y="12600"/>
                </a:cubicBezTo>
                <a:cubicBezTo>
                  <a:pt x="475" y="12605"/>
                  <a:pt x="482" y="12619"/>
                  <a:pt x="478" y="12632"/>
                </a:cubicBezTo>
                <a:close/>
                <a:moveTo>
                  <a:pt x="450" y="12728"/>
                </a:moveTo>
                <a:lnTo>
                  <a:pt x="450" y="12728"/>
                </a:lnTo>
                <a:cubicBezTo>
                  <a:pt x="445" y="12741"/>
                  <a:pt x="431" y="12748"/>
                  <a:pt x="418" y="12744"/>
                </a:cubicBezTo>
                <a:cubicBezTo>
                  <a:pt x="405" y="12739"/>
                  <a:pt x="398" y="12725"/>
                  <a:pt x="402" y="12712"/>
                </a:cubicBezTo>
                <a:cubicBezTo>
                  <a:pt x="407" y="12699"/>
                  <a:pt x="421" y="12692"/>
                  <a:pt x="434" y="12696"/>
                </a:cubicBezTo>
                <a:cubicBezTo>
                  <a:pt x="447" y="12701"/>
                  <a:pt x="454" y="12715"/>
                  <a:pt x="450" y="12728"/>
                </a:cubicBezTo>
                <a:close/>
                <a:moveTo>
                  <a:pt x="422" y="12824"/>
                </a:moveTo>
                <a:lnTo>
                  <a:pt x="422" y="12824"/>
                </a:lnTo>
                <a:cubicBezTo>
                  <a:pt x="417" y="12837"/>
                  <a:pt x="403" y="12844"/>
                  <a:pt x="390" y="12840"/>
                </a:cubicBezTo>
                <a:cubicBezTo>
                  <a:pt x="377" y="12835"/>
                  <a:pt x="370" y="12821"/>
                  <a:pt x="374" y="12808"/>
                </a:cubicBezTo>
                <a:cubicBezTo>
                  <a:pt x="379" y="12795"/>
                  <a:pt x="393" y="12788"/>
                  <a:pt x="406" y="12792"/>
                </a:cubicBezTo>
                <a:cubicBezTo>
                  <a:pt x="419" y="12797"/>
                  <a:pt x="426" y="12811"/>
                  <a:pt x="422" y="12824"/>
                </a:cubicBezTo>
                <a:close/>
                <a:moveTo>
                  <a:pt x="394" y="12920"/>
                </a:moveTo>
                <a:lnTo>
                  <a:pt x="394" y="12920"/>
                </a:lnTo>
                <a:cubicBezTo>
                  <a:pt x="389" y="12933"/>
                  <a:pt x="375" y="12940"/>
                  <a:pt x="362" y="12936"/>
                </a:cubicBezTo>
                <a:cubicBezTo>
                  <a:pt x="349" y="12932"/>
                  <a:pt x="342" y="12917"/>
                  <a:pt x="346" y="12904"/>
                </a:cubicBezTo>
                <a:cubicBezTo>
                  <a:pt x="351" y="12891"/>
                  <a:pt x="365" y="12884"/>
                  <a:pt x="378" y="12888"/>
                </a:cubicBezTo>
                <a:cubicBezTo>
                  <a:pt x="391" y="12893"/>
                  <a:pt x="398" y="12907"/>
                  <a:pt x="394" y="12920"/>
                </a:cubicBezTo>
                <a:close/>
                <a:moveTo>
                  <a:pt x="365" y="13016"/>
                </a:moveTo>
                <a:lnTo>
                  <a:pt x="365" y="13016"/>
                </a:lnTo>
                <a:cubicBezTo>
                  <a:pt x="361" y="13029"/>
                  <a:pt x="347" y="13036"/>
                  <a:pt x="334" y="13032"/>
                </a:cubicBezTo>
                <a:cubicBezTo>
                  <a:pt x="321" y="13027"/>
                  <a:pt x="313" y="13013"/>
                  <a:pt x="318" y="13000"/>
                </a:cubicBezTo>
                <a:cubicBezTo>
                  <a:pt x="322" y="12987"/>
                  <a:pt x="336" y="12980"/>
                  <a:pt x="350" y="12984"/>
                </a:cubicBezTo>
                <a:cubicBezTo>
                  <a:pt x="363" y="12989"/>
                  <a:pt x="370" y="13003"/>
                  <a:pt x="365" y="13016"/>
                </a:cubicBezTo>
                <a:close/>
                <a:moveTo>
                  <a:pt x="335" y="13111"/>
                </a:moveTo>
                <a:lnTo>
                  <a:pt x="335" y="13111"/>
                </a:lnTo>
                <a:cubicBezTo>
                  <a:pt x="331" y="13125"/>
                  <a:pt x="317" y="13132"/>
                  <a:pt x="304" y="13127"/>
                </a:cubicBezTo>
                <a:cubicBezTo>
                  <a:pt x="291" y="13123"/>
                  <a:pt x="284" y="13109"/>
                  <a:pt x="288" y="13096"/>
                </a:cubicBezTo>
                <a:cubicBezTo>
                  <a:pt x="292" y="13082"/>
                  <a:pt x="306" y="13075"/>
                  <a:pt x="320" y="13080"/>
                </a:cubicBezTo>
                <a:cubicBezTo>
                  <a:pt x="333" y="13084"/>
                  <a:pt x="340" y="13098"/>
                  <a:pt x="335" y="13111"/>
                </a:cubicBezTo>
                <a:close/>
                <a:moveTo>
                  <a:pt x="305" y="13207"/>
                </a:moveTo>
                <a:lnTo>
                  <a:pt x="305" y="13207"/>
                </a:lnTo>
                <a:cubicBezTo>
                  <a:pt x="301" y="13220"/>
                  <a:pt x="287" y="13227"/>
                  <a:pt x="274" y="13223"/>
                </a:cubicBezTo>
                <a:cubicBezTo>
                  <a:pt x="261" y="13218"/>
                  <a:pt x="254" y="13204"/>
                  <a:pt x="258" y="13191"/>
                </a:cubicBezTo>
                <a:cubicBezTo>
                  <a:pt x="262" y="13178"/>
                  <a:pt x="276" y="13171"/>
                  <a:pt x="290" y="13175"/>
                </a:cubicBezTo>
                <a:cubicBezTo>
                  <a:pt x="303" y="13180"/>
                  <a:pt x="310" y="13194"/>
                  <a:pt x="305" y="13207"/>
                </a:cubicBezTo>
                <a:close/>
                <a:moveTo>
                  <a:pt x="275" y="13302"/>
                </a:moveTo>
                <a:lnTo>
                  <a:pt x="275" y="13302"/>
                </a:lnTo>
                <a:cubicBezTo>
                  <a:pt x="271" y="13315"/>
                  <a:pt x="257" y="13323"/>
                  <a:pt x="244" y="13318"/>
                </a:cubicBezTo>
                <a:cubicBezTo>
                  <a:pt x="231" y="13314"/>
                  <a:pt x="224" y="13300"/>
                  <a:pt x="228" y="13287"/>
                </a:cubicBezTo>
                <a:lnTo>
                  <a:pt x="228" y="13286"/>
                </a:lnTo>
                <a:cubicBezTo>
                  <a:pt x="232" y="13273"/>
                  <a:pt x="246" y="13266"/>
                  <a:pt x="260" y="13271"/>
                </a:cubicBezTo>
                <a:cubicBezTo>
                  <a:pt x="273" y="13275"/>
                  <a:pt x="280" y="13289"/>
                  <a:pt x="275" y="13302"/>
                </a:cubicBezTo>
                <a:close/>
              </a:path>
            </a:pathLst>
          </a:custGeom>
          <a:solidFill>
            <a:srgbClr val="FF3300"/>
          </a:solidFill>
          <a:ln w="0" cap="flat">
            <a:solidFill>
              <a:srgbClr val="FF33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cxnSp>
        <p:nvCxnSpPr>
          <p:cNvPr id="102" name="Straight Connector 101"/>
          <p:cNvCxnSpPr/>
          <p:nvPr/>
        </p:nvCxnSpPr>
        <p:spPr>
          <a:xfrm rot="16200000" flipH="1">
            <a:off x="314338" y="1808956"/>
            <a:ext cx="2951162" cy="2016125"/>
          </a:xfrm>
          <a:prstGeom prst="line">
            <a:avLst/>
          </a:prstGeom>
          <a:ln w="38100">
            <a:solidFill>
              <a:srgbClr val="4C36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rot="5400000">
            <a:off x="2366975" y="1772444"/>
            <a:ext cx="2951162" cy="2089150"/>
          </a:xfrm>
          <a:prstGeom prst="line">
            <a:avLst/>
          </a:prstGeom>
          <a:ln w="38100">
            <a:solidFill>
              <a:srgbClr val="4C36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 descr="Pictur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2" b="13882"/>
          <a:stretch>
            <a:fillRect/>
          </a:stretch>
        </p:blipFill>
        <p:spPr bwMode="auto">
          <a:xfrm>
            <a:off x="710419" y="1196975"/>
            <a:ext cx="41767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5" name="Straight Arrow Connector 104"/>
          <p:cNvCxnSpPr/>
          <p:nvPr/>
        </p:nvCxnSpPr>
        <p:spPr>
          <a:xfrm rot="16200000" flipH="1">
            <a:off x="1789918" y="1557338"/>
            <a:ext cx="360363" cy="714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Freeform 105"/>
          <p:cNvSpPr/>
          <p:nvPr/>
        </p:nvSpPr>
        <p:spPr>
          <a:xfrm>
            <a:off x="1832781" y="1751013"/>
            <a:ext cx="350838" cy="211137"/>
          </a:xfrm>
          <a:custGeom>
            <a:avLst/>
            <a:gdLst>
              <a:gd name="connsiteX0" fmla="*/ 0 w 351693"/>
              <a:gd name="connsiteY0" fmla="*/ 28135 h 211015"/>
              <a:gd name="connsiteX1" fmla="*/ 316523 w 351693"/>
              <a:gd name="connsiteY1" fmla="*/ 0 h 211015"/>
              <a:gd name="connsiteX2" fmla="*/ 351693 w 351693"/>
              <a:gd name="connsiteY2" fmla="*/ 189914 h 211015"/>
              <a:gd name="connsiteX3" fmla="*/ 56271 w 351693"/>
              <a:gd name="connsiteY3" fmla="*/ 211015 h 211015"/>
              <a:gd name="connsiteX4" fmla="*/ 0 w 351693"/>
              <a:gd name="connsiteY4" fmla="*/ 28135 h 211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693" h="211015">
                <a:moveTo>
                  <a:pt x="0" y="28135"/>
                </a:moveTo>
                <a:lnTo>
                  <a:pt x="316523" y="0"/>
                </a:lnTo>
                <a:lnTo>
                  <a:pt x="351693" y="189914"/>
                </a:lnTo>
                <a:lnTo>
                  <a:pt x="56271" y="211015"/>
                </a:lnTo>
                <a:lnTo>
                  <a:pt x="0" y="28135"/>
                </a:lnTo>
                <a:close/>
              </a:path>
            </a:pathLst>
          </a:cu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7" name="Text Box 302"/>
          <p:cNvSpPr txBox="1">
            <a:spLocks noChangeArrowheads="1"/>
          </p:cNvSpPr>
          <p:nvPr/>
        </p:nvSpPr>
        <p:spPr bwMode="auto">
          <a:xfrm>
            <a:off x="781856" y="5310998"/>
            <a:ext cx="403225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4E4E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333399"/>
                </a:solidFill>
                <a:latin typeface="+mn-lt"/>
              </a:rPr>
              <a:t>Each resolution cell (pixel) is sampled </a:t>
            </a:r>
            <a:r>
              <a:rPr lang="en-US" sz="1600" b="1" dirty="0" smtClean="0">
                <a:solidFill>
                  <a:srgbClr val="333399"/>
                </a:solidFill>
                <a:latin typeface="+mn-lt"/>
              </a:rPr>
              <a:t>continuously </a:t>
            </a:r>
            <a:r>
              <a:rPr lang="en-US" sz="1600" dirty="0" smtClean="0">
                <a:solidFill>
                  <a:srgbClr val="333399"/>
                </a:solidFill>
                <a:latin typeface="+mn-lt"/>
              </a:rPr>
              <a:t>during </a:t>
            </a:r>
            <a:r>
              <a:rPr lang="en-US" sz="1600" dirty="0">
                <a:solidFill>
                  <a:srgbClr val="333399"/>
                </a:solidFill>
                <a:latin typeface="+mn-lt"/>
              </a:rPr>
              <a:t>a single </a:t>
            </a:r>
            <a:r>
              <a:rPr lang="en-US" sz="1600" dirty="0" smtClean="0">
                <a:solidFill>
                  <a:srgbClr val="333399"/>
                </a:solidFill>
                <a:latin typeface="+mn-lt"/>
              </a:rPr>
              <a:t>acquisition.</a:t>
            </a:r>
            <a:br>
              <a:rPr lang="en-US" sz="1600" dirty="0" smtClean="0">
                <a:solidFill>
                  <a:srgbClr val="333399"/>
                </a:solidFill>
                <a:latin typeface="+mn-lt"/>
              </a:rPr>
            </a:br>
            <a:r>
              <a:rPr lang="en-US" sz="1600" dirty="0" smtClean="0">
                <a:solidFill>
                  <a:srgbClr val="333399"/>
                </a:solidFill>
                <a:latin typeface="+mn-lt"/>
              </a:rPr>
              <a:t>Scan time is less than 3 min. independently</a:t>
            </a:r>
            <a:br>
              <a:rPr lang="en-US" sz="1600" dirty="0" smtClean="0">
                <a:solidFill>
                  <a:srgbClr val="333399"/>
                </a:solidFill>
                <a:latin typeface="+mn-lt"/>
              </a:rPr>
            </a:br>
            <a:r>
              <a:rPr lang="en-US" sz="1600" dirty="0" smtClean="0">
                <a:solidFill>
                  <a:srgbClr val="333399"/>
                </a:solidFill>
                <a:latin typeface="+mn-lt"/>
              </a:rPr>
              <a:t>from the area to be covered</a:t>
            </a:r>
            <a:endParaRPr lang="en-US" sz="1600" dirty="0">
              <a:solidFill>
                <a:srgbClr val="333399"/>
              </a:solidFill>
              <a:latin typeface="+mn-lt"/>
            </a:endParaRPr>
          </a:p>
        </p:txBody>
      </p:sp>
      <p:sp>
        <p:nvSpPr>
          <p:cNvPr id="108" name="Text Box 340"/>
          <p:cNvSpPr txBox="1">
            <a:spLocks noChangeArrowheads="1"/>
          </p:cNvSpPr>
          <p:nvPr/>
        </p:nvSpPr>
        <p:spPr bwMode="auto">
          <a:xfrm>
            <a:off x="577069" y="4674410"/>
            <a:ext cx="45608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accent2"/>
                </a:solidFill>
                <a:latin typeface="Arial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dirty="0">
                <a:solidFill>
                  <a:srgbClr val="FF0000"/>
                </a:solidFill>
                <a:latin typeface="+mn-lt"/>
              </a:rPr>
              <a:t>Small antenna with a wide beam moved along a linear </a:t>
            </a:r>
            <a:r>
              <a:rPr lang="it-IT" dirty="0" smtClean="0">
                <a:solidFill>
                  <a:srgbClr val="FF0000"/>
                </a:solidFill>
                <a:latin typeface="+mn-lt"/>
              </a:rPr>
              <a:t>rail (2M) = high resolution.</a:t>
            </a:r>
            <a:endParaRPr lang="it-IT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284515" y="598716"/>
            <a:ext cx="3304822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IBIS Acquisition Method</a:t>
            </a:r>
            <a:endParaRPr lang="en-US" sz="2400" b="1" dirty="0"/>
          </a:p>
        </p:txBody>
      </p:sp>
      <p:sp>
        <p:nvSpPr>
          <p:cNvPr id="110" name="TextBox 109"/>
          <p:cNvSpPr txBox="1"/>
          <p:nvPr/>
        </p:nvSpPr>
        <p:spPr>
          <a:xfrm>
            <a:off x="6134024" y="1482273"/>
            <a:ext cx="1994504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IBIS Raw Data</a:t>
            </a:r>
            <a:endParaRPr lang="en-US" sz="2400" b="1" dirty="0"/>
          </a:p>
        </p:txBody>
      </p:sp>
      <p:pic>
        <p:nvPicPr>
          <p:cNvPr id="1026" name="Picture 2" descr="https://s3.amazonaws.com/prod_object_assets/assets/144994522815650/CurrentMask.PNG?AWSAccessKeyId=AKIAIXM6FRIC5QVSA63Q&amp;Expires=1478691142&amp;Signature=22MdD8HbHpdVX0rIIGEAqHWlHMQ%3D#_=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889" y="2266722"/>
            <a:ext cx="3152775" cy="22860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64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0023 L 0.07882 0.00023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82 0.00023 L 0.12605 0.00023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9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05 0.00023 L 0.17327 0.00023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6" presetClass="emph" presetSubtype="0" repeatCount="indefinite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50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50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5</a:t>
            </a:fld>
            <a:endParaRPr lang="it-IT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3511248" y="720273"/>
            <a:ext cx="1994504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IBIS in Action</a:t>
            </a:r>
            <a:endParaRPr lang="en-US" sz="2400" b="1" dirty="0"/>
          </a:p>
        </p:txBody>
      </p:sp>
      <p:pic>
        <p:nvPicPr>
          <p:cNvPr id="2" name="IBIS-FM_Smooth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2200" y="1473200"/>
            <a:ext cx="6858000" cy="457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13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6</a:t>
            </a:fld>
            <a:endParaRPr lang="it-IT" sz="1400" dirty="0"/>
          </a:p>
        </p:txBody>
      </p:sp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9054" r="6572" b="3628"/>
          <a:stretch/>
        </p:blipFill>
        <p:spPr>
          <a:xfrm>
            <a:off x="211138" y="2789795"/>
            <a:ext cx="3946238" cy="3378473"/>
          </a:xfrm>
          <a:prstGeom prst="rect">
            <a:avLst/>
          </a:prstGeom>
          <a:ln w="15875">
            <a:noFill/>
          </a:ln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211138" y="2148225"/>
            <a:ext cx="8691562" cy="0"/>
          </a:xfrm>
          <a:prstGeom prst="line">
            <a:avLst/>
          </a:prstGeom>
          <a:noFill/>
          <a:ln w="1905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8" name="Picture 2" descr="http://www.math.ucsb.edu/~helena/teaching/math5b/tayl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9942" y="2894855"/>
            <a:ext cx="422446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330576" y="4335016"/>
            <a:ext cx="397358" cy="4571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 t="9054" r="7390" b="3628"/>
          <a:stretch/>
        </p:blipFill>
        <p:spPr>
          <a:xfrm>
            <a:off x="2540695" y="2777636"/>
            <a:ext cx="4032448" cy="339063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15535" y="563140"/>
            <a:ext cx="7745710" cy="954107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Serial Interferograms Processed</a:t>
            </a:r>
            <a:br>
              <a:rPr lang="en-US" sz="2800" b="1" dirty="0" smtClean="0"/>
            </a:br>
            <a:r>
              <a:rPr lang="en-US" sz="2800" b="1" dirty="0" smtClean="0"/>
              <a:t>with an Atmospheric Correction = Differential Data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6174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0.25833 7.40741E-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-0.25868 7.40741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4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7</a:t>
            </a:fld>
            <a:endParaRPr lang="it-IT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667761" y="1938645"/>
            <a:ext cx="8191659" cy="4095334"/>
            <a:chOff x="667761" y="1938645"/>
            <a:chExt cx="8191659" cy="4095334"/>
          </a:xfrm>
        </p:grpSpPr>
        <p:grpSp>
          <p:nvGrpSpPr>
            <p:cNvPr id="4" name="Group 3"/>
            <p:cNvGrpSpPr/>
            <p:nvPr/>
          </p:nvGrpSpPr>
          <p:grpSpPr>
            <a:xfrm>
              <a:off x="667761" y="1938645"/>
              <a:ext cx="5455442" cy="4095334"/>
              <a:chOff x="1300972" y="1052736"/>
              <a:chExt cx="6727412" cy="505018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54225" r="2454" b="3989"/>
              <a:stretch/>
            </p:blipFill>
            <p:spPr bwMode="auto">
              <a:xfrm>
                <a:off x="1300972" y="1052736"/>
                <a:ext cx="6727412" cy="2902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2" descr="Q:\l.leoni\view_photo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82" r="3695"/>
              <a:stretch/>
            </p:blipFill>
            <p:spPr bwMode="auto">
              <a:xfrm>
                <a:off x="1300972" y="4005064"/>
                <a:ext cx="6727411" cy="209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Freeform 8"/>
              <p:cNvSpPr/>
              <p:nvPr/>
            </p:nvSpPr>
            <p:spPr>
              <a:xfrm>
                <a:off x="3022357" y="4083728"/>
                <a:ext cx="2485747" cy="1997476"/>
              </a:xfrm>
              <a:custGeom>
                <a:avLst/>
                <a:gdLst>
                  <a:gd name="connsiteX0" fmla="*/ 133165 w 2485747"/>
                  <a:gd name="connsiteY0" fmla="*/ 142043 h 1997476"/>
                  <a:gd name="connsiteX1" fmla="*/ 284085 w 2485747"/>
                  <a:gd name="connsiteY1" fmla="*/ 97655 h 1997476"/>
                  <a:gd name="connsiteX2" fmla="*/ 443883 w 2485747"/>
                  <a:gd name="connsiteY2" fmla="*/ 53266 h 1997476"/>
                  <a:gd name="connsiteX3" fmla="*/ 594804 w 2485747"/>
                  <a:gd name="connsiteY3" fmla="*/ 17755 h 1997476"/>
                  <a:gd name="connsiteX4" fmla="*/ 692458 w 2485747"/>
                  <a:gd name="connsiteY4" fmla="*/ 26633 h 1997476"/>
                  <a:gd name="connsiteX5" fmla="*/ 772357 w 2485747"/>
                  <a:gd name="connsiteY5" fmla="*/ 26633 h 1997476"/>
                  <a:gd name="connsiteX6" fmla="*/ 905522 w 2485747"/>
                  <a:gd name="connsiteY6" fmla="*/ 35511 h 1997476"/>
                  <a:gd name="connsiteX7" fmla="*/ 1074198 w 2485747"/>
                  <a:gd name="connsiteY7" fmla="*/ 35511 h 1997476"/>
                  <a:gd name="connsiteX8" fmla="*/ 1313895 w 2485747"/>
                  <a:gd name="connsiteY8" fmla="*/ 88777 h 1997476"/>
                  <a:gd name="connsiteX9" fmla="*/ 1482571 w 2485747"/>
                  <a:gd name="connsiteY9" fmla="*/ 79899 h 1997476"/>
                  <a:gd name="connsiteX10" fmla="*/ 1642369 w 2485747"/>
                  <a:gd name="connsiteY10" fmla="*/ 53266 h 1997476"/>
                  <a:gd name="connsiteX11" fmla="*/ 1766656 w 2485747"/>
                  <a:gd name="connsiteY11" fmla="*/ 0 h 1997476"/>
                  <a:gd name="connsiteX12" fmla="*/ 1882066 w 2485747"/>
                  <a:gd name="connsiteY12" fmla="*/ 0 h 1997476"/>
                  <a:gd name="connsiteX13" fmla="*/ 2068497 w 2485747"/>
                  <a:gd name="connsiteY13" fmla="*/ 8878 h 1997476"/>
                  <a:gd name="connsiteX14" fmla="*/ 2210540 w 2485747"/>
                  <a:gd name="connsiteY14" fmla="*/ 35511 h 1997476"/>
                  <a:gd name="connsiteX15" fmla="*/ 2325949 w 2485747"/>
                  <a:gd name="connsiteY15" fmla="*/ 88777 h 1997476"/>
                  <a:gd name="connsiteX16" fmla="*/ 2361460 w 2485747"/>
                  <a:gd name="connsiteY16" fmla="*/ 186431 h 1997476"/>
                  <a:gd name="connsiteX17" fmla="*/ 2370338 w 2485747"/>
                  <a:gd name="connsiteY17" fmla="*/ 319596 h 1997476"/>
                  <a:gd name="connsiteX18" fmla="*/ 2396971 w 2485747"/>
                  <a:gd name="connsiteY18" fmla="*/ 443884 h 1997476"/>
                  <a:gd name="connsiteX19" fmla="*/ 2388093 w 2485747"/>
                  <a:gd name="connsiteY19" fmla="*/ 568171 h 1997476"/>
                  <a:gd name="connsiteX20" fmla="*/ 2432481 w 2485747"/>
                  <a:gd name="connsiteY20" fmla="*/ 701336 h 1997476"/>
                  <a:gd name="connsiteX21" fmla="*/ 2450237 w 2485747"/>
                  <a:gd name="connsiteY21" fmla="*/ 852256 h 1997476"/>
                  <a:gd name="connsiteX22" fmla="*/ 2450237 w 2485747"/>
                  <a:gd name="connsiteY22" fmla="*/ 1091954 h 1997476"/>
                  <a:gd name="connsiteX23" fmla="*/ 2485747 w 2485747"/>
                  <a:gd name="connsiteY23" fmla="*/ 1242874 h 1997476"/>
                  <a:gd name="connsiteX24" fmla="*/ 2432481 w 2485747"/>
                  <a:gd name="connsiteY24" fmla="*/ 1358284 h 1997476"/>
                  <a:gd name="connsiteX25" fmla="*/ 2405848 w 2485747"/>
                  <a:gd name="connsiteY25" fmla="*/ 1553592 h 1997476"/>
                  <a:gd name="connsiteX26" fmla="*/ 2175029 w 2485747"/>
                  <a:gd name="connsiteY26" fmla="*/ 1553592 h 1997476"/>
                  <a:gd name="connsiteX27" fmla="*/ 2068497 w 2485747"/>
                  <a:gd name="connsiteY27" fmla="*/ 1624614 h 1997476"/>
                  <a:gd name="connsiteX28" fmla="*/ 1899821 w 2485747"/>
                  <a:gd name="connsiteY28" fmla="*/ 1633491 h 1997476"/>
                  <a:gd name="connsiteX29" fmla="*/ 1784411 w 2485747"/>
                  <a:gd name="connsiteY29" fmla="*/ 1660124 h 1997476"/>
                  <a:gd name="connsiteX30" fmla="*/ 1748901 w 2485747"/>
                  <a:gd name="connsiteY30" fmla="*/ 1704513 h 1997476"/>
                  <a:gd name="connsiteX31" fmla="*/ 1722268 w 2485747"/>
                  <a:gd name="connsiteY31" fmla="*/ 1802167 h 1997476"/>
                  <a:gd name="connsiteX32" fmla="*/ 1722268 w 2485747"/>
                  <a:gd name="connsiteY32" fmla="*/ 1899822 h 1997476"/>
                  <a:gd name="connsiteX33" fmla="*/ 1686757 w 2485747"/>
                  <a:gd name="connsiteY33" fmla="*/ 1970843 h 1997476"/>
                  <a:gd name="connsiteX34" fmla="*/ 1633491 w 2485747"/>
                  <a:gd name="connsiteY34" fmla="*/ 1988598 h 1997476"/>
                  <a:gd name="connsiteX35" fmla="*/ 1349406 w 2485747"/>
                  <a:gd name="connsiteY35" fmla="*/ 1997476 h 1997476"/>
                  <a:gd name="connsiteX36" fmla="*/ 1083076 w 2485747"/>
                  <a:gd name="connsiteY36" fmla="*/ 1997476 h 1997476"/>
                  <a:gd name="connsiteX37" fmla="*/ 914400 w 2485747"/>
                  <a:gd name="connsiteY37" fmla="*/ 1935332 h 1997476"/>
                  <a:gd name="connsiteX38" fmla="*/ 807868 w 2485747"/>
                  <a:gd name="connsiteY38" fmla="*/ 1935332 h 1997476"/>
                  <a:gd name="connsiteX39" fmla="*/ 692458 w 2485747"/>
                  <a:gd name="connsiteY39" fmla="*/ 1944210 h 1997476"/>
                  <a:gd name="connsiteX40" fmla="*/ 443883 w 2485747"/>
                  <a:gd name="connsiteY40" fmla="*/ 1935332 h 1997476"/>
                  <a:gd name="connsiteX41" fmla="*/ 284085 w 2485747"/>
                  <a:gd name="connsiteY41" fmla="*/ 1908699 h 1997476"/>
                  <a:gd name="connsiteX42" fmla="*/ 186431 w 2485747"/>
                  <a:gd name="connsiteY42" fmla="*/ 1882066 h 1997476"/>
                  <a:gd name="connsiteX43" fmla="*/ 195309 w 2485747"/>
                  <a:gd name="connsiteY43" fmla="*/ 1740023 h 1997476"/>
                  <a:gd name="connsiteX44" fmla="*/ 239697 w 2485747"/>
                  <a:gd name="connsiteY44" fmla="*/ 1597981 h 1997476"/>
                  <a:gd name="connsiteX45" fmla="*/ 195309 w 2485747"/>
                  <a:gd name="connsiteY45" fmla="*/ 1402672 h 1997476"/>
                  <a:gd name="connsiteX46" fmla="*/ 186431 w 2485747"/>
                  <a:gd name="connsiteY46" fmla="*/ 1331651 h 1997476"/>
                  <a:gd name="connsiteX47" fmla="*/ 186431 w 2485747"/>
                  <a:gd name="connsiteY47" fmla="*/ 1207363 h 1997476"/>
                  <a:gd name="connsiteX48" fmla="*/ 186431 w 2485747"/>
                  <a:gd name="connsiteY48" fmla="*/ 1074198 h 1997476"/>
                  <a:gd name="connsiteX49" fmla="*/ 133165 w 2485747"/>
                  <a:gd name="connsiteY49" fmla="*/ 896645 h 1997476"/>
                  <a:gd name="connsiteX50" fmla="*/ 79899 w 2485747"/>
                  <a:gd name="connsiteY50" fmla="*/ 683581 h 1997476"/>
                  <a:gd name="connsiteX51" fmla="*/ 17755 w 2485747"/>
                  <a:gd name="connsiteY51" fmla="*/ 550416 h 1997476"/>
                  <a:gd name="connsiteX52" fmla="*/ 0 w 2485747"/>
                  <a:gd name="connsiteY52" fmla="*/ 435006 h 1997476"/>
                  <a:gd name="connsiteX53" fmla="*/ 0 w 2485747"/>
                  <a:gd name="connsiteY53" fmla="*/ 328474 h 1997476"/>
                  <a:gd name="connsiteX54" fmla="*/ 79899 w 2485747"/>
                  <a:gd name="connsiteY54" fmla="*/ 230820 h 1997476"/>
                  <a:gd name="connsiteX55" fmla="*/ 88776 w 2485747"/>
                  <a:gd name="connsiteY55" fmla="*/ 168676 h 1997476"/>
                  <a:gd name="connsiteX56" fmla="*/ 133165 w 2485747"/>
                  <a:gd name="connsiteY56" fmla="*/ 142043 h 199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2485747" h="1997476">
                    <a:moveTo>
                      <a:pt x="133165" y="142043"/>
                    </a:moveTo>
                    <a:lnTo>
                      <a:pt x="284085" y="97655"/>
                    </a:lnTo>
                    <a:lnTo>
                      <a:pt x="443883" y="53266"/>
                    </a:lnTo>
                    <a:lnTo>
                      <a:pt x="594804" y="17755"/>
                    </a:lnTo>
                    <a:lnTo>
                      <a:pt x="692458" y="26633"/>
                    </a:lnTo>
                    <a:lnTo>
                      <a:pt x="772357" y="26633"/>
                    </a:lnTo>
                    <a:lnTo>
                      <a:pt x="905522" y="35511"/>
                    </a:lnTo>
                    <a:lnTo>
                      <a:pt x="1074198" y="35511"/>
                    </a:lnTo>
                    <a:lnTo>
                      <a:pt x="1313895" y="88777"/>
                    </a:lnTo>
                    <a:lnTo>
                      <a:pt x="1482571" y="79899"/>
                    </a:lnTo>
                    <a:lnTo>
                      <a:pt x="1642369" y="53266"/>
                    </a:lnTo>
                    <a:lnTo>
                      <a:pt x="1766656" y="0"/>
                    </a:lnTo>
                    <a:lnTo>
                      <a:pt x="1882066" y="0"/>
                    </a:lnTo>
                    <a:lnTo>
                      <a:pt x="2068497" y="8878"/>
                    </a:lnTo>
                    <a:lnTo>
                      <a:pt x="2210540" y="35511"/>
                    </a:lnTo>
                    <a:lnTo>
                      <a:pt x="2325949" y="88777"/>
                    </a:lnTo>
                    <a:lnTo>
                      <a:pt x="2361460" y="186431"/>
                    </a:lnTo>
                    <a:lnTo>
                      <a:pt x="2370338" y="319596"/>
                    </a:lnTo>
                    <a:lnTo>
                      <a:pt x="2396971" y="443884"/>
                    </a:lnTo>
                    <a:lnTo>
                      <a:pt x="2388093" y="568171"/>
                    </a:lnTo>
                    <a:lnTo>
                      <a:pt x="2432481" y="701336"/>
                    </a:lnTo>
                    <a:lnTo>
                      <a:pt x="2450237" y="852256"/>
                    </a:lnTo>
                    <a:lnTo>
                      <a:pt x="2450237" y="1091954"/>
                    </a:lnTo>
                    <a:lnTo>
                      <a:pt x="2485747" y="1242874"/>
                    </a:lnTo>
                    <a:lnTo>
                      <a:pt x="2432481" y="1358284"/>
                    </a:lnTo>
                    <a:lnTo>
                      <a:pt x="2405848" y="1553592"/>
                    </a:lnTo>
                    <a:lnTo>
                      <a:pt x="2175029" y="1553592"/>
                    </a:lnTo>
                    <a:lnTo>
                      <a:pt x="2068497" y="1624614"/>
                    </a:lnTo>
                    <a:lnTo>
                      <a:pt x="1899821" y="1633491"/>
                    </a:lnTo>
                    <a:lnTo>
                      <a:pt x="1784411" y="1660124"/>
                    </a:lnTo>
                    <a:lnTo>
                      <a:pt x="1748901" y="1704513"/>
                    </a:lnTo>
                    <a:lnTo>
                      <a:pt x="1722268" y="1802167"/>
                    </a:lnTo>
                    <a:lnTo>
                      <a:pt x="1722268" y="1899822"/>
                    </a:lnTo>
                    <a:lnTo>
                      <a:pt x="1686757" y="1970843"/>
                    </a:lnTo>
                    <a:lnTo>
                      <a:pt x="1633491" y="1988598"/>
                    </a:lnTo>
                    <a:lnTo>
                      <a:pt x="1349406" y="1997476"/>
                    </a:lnTo>
                    <a:lnTo>
                      <a:pt x="1083076" y="1997476"/>
                    </a:lnTo>
                    <a:lnTo>
                      <a:pt x="914400" y="1935332"/>
                    </a:lnTo>
                    <a:lnTo>
                      <a:pt x="807868" y="1935332"/>
                    </a:lnTo>
                    <a:lnTo>
                      <a:pt x="692458" y="1944210"/>
                    </a:lnTo>
                    <a:lnTo>
                      <a:pt x="443883" y="1935332"/>
                    </a:lnTo>
                    <a:lnTo>
                      <a:pt x="284085" y="1908699"/>
                    </a:lnTo>
                    <a:lnTo>
                      <a:pt x="186431" y="1882066"/>
                    </a:lnTo>
                    <a:lnTo>
                      <a:pt x="195309" y="1740023"/>
                    </a:lnTo>
                    <a:lnTo>
                      <a:pt x="239697" y="1597981"/>
                    </a:lnTo>
                    <a:lnTo>
                      <a:pt x="195309" y="1402672"/>
                    </a:lnTo>
                    <a:lnTo>
                      <a:pt x="186431" y="1331651"/>
                    </a:lnTo>
                    <a:lnTo>
                      <a:pt x="186431" y="1207363"/>
                    </a:lnTo>
                    <a:lnTo>
                      <a:pt x="186431" y="1074198"/>
                    </a:lnTo>
                    <a:lnTo>
                      <a:pt x="133165" y="896645"/>
                    </a:lnTo>
                    <a:lnTo>
                      <a:pt x="79899" y="683581"/>
                    </a:lnTo>
                    <a:lnTo>
                      <a:pt x="17755" y="550416"/>
                    </a:lnTo>
                    <a:lnTo>
                      <a:pt x="0" y="435006"/>
                    </a:lnTo>
                    <a:lnTo>
                      <a:pt x="0" y="328474"/>
                    </a:lnTo>
                    <a:lnTo>
                      <a:pt x="79899" y="230820"/>
                    </a:lnTo>
                    <a:lnTo>
                      <a:pt x="88776" y="168676"/>
                    </a:lnTo>
                    <a:lnTo>
                      <a:pt x="133165" y="142043"/>
                    </a:lnTo>
                    <a:close/>
                  </a:path>
                </a:pathLst>
              </a:cu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3022357" y="2007588"/>
                <a:ext cx="2485747" cy="1853460"/>
              </a:xfrm>
              <a:custGeom>
                <a:avLst/>
                <a:gdLst>
                  <a:gd name="connsiteX0" fmla="*/ 133165 w 2485747"/>
                  <a:gd name="connsiteY0" fmla="*/ 142043 h 1997476"/>
                  <a:gd name="connsiteX1" fmla="*/ 284085 w 2485747"/>
                  <a:gd name="connsiteY1" fmla="*/ 97655 h 1997476"/>
                  <a:gd name="connsiteX2" fmla="*/ 443883 w 2485747"/>
                  <a:gd name="connsiteY2" fmla="*/ 53266 h 1997476"/>
                  <a:gd name="connsiteX3" fmla="*/ 594804 w 2485747"/>
                  <a:gd name="connsiteY3" fmla="*/ 17755 h 1997476"/>
                  <a:gd name="connsiteX4" fmla="*/ 692458 w 2485747"/>
                  <a:gd name="connsiteY4" fmla="*/ 26633 h 1997476"/>
                  <a:gd name="connsiteX5" fmla="*/ 772357 w 2485747"/>
                  <a:gd name="connsiteY5" fmla="*/ 26633 h 1997476"/>
                  <a:gd name="connsiteX6" fmla="*/ 905522 w 2485747"/>
                  <a:gd name="connsiteY6" fmla="*/ 35511 h 1997476"/>
                  <a:gd name="connsiteX7" fmla="*/ 1074198 w 2485747"/>
                  <a:gd name="connsiteY7" fmla="*/ 35511 h 1997476"/>
                  <a:gd name="connsiteX8" fmla="*/ 1313895 w 2485747"/>
                  <a:gd name="connsiteY8" fmla="*/ 88777 h 1997476"/>
                  <a:gd name="connsiteX9" fmla="*/ 1482571 w 2485747"/>
                  <a:gd name="connsiteY9" fmla="*/ 79899 h 1997476"/>
                  <a:gd name="connsiteX10" fmla="*/ 1642369 w 2485747"/>
                  <a:gd name="connsiteY10" fmla="*/ 53266 h 1997476"/>
                  <a:gd name="connsiteX11" fmla="*/ 1766656 w 2485747"/>
                  <a:gd name="connsiteY11" fmla="*/ 0 h 1997476"/>
                  <a:gd name="connsiteX12" fmla="*/ 1882066 w 2485747"/>
                  <a:gd name="connsiteY12" fmla="*/ 0 h 1997476"/>
                  <a:gd name="connsiteX13" fmla="*/ 2068497 w 2485747"/>
                  <a:gd name="connsiteY13" fmla="*/ 8878 h 1997476"/>
                  <a:gd name="connsiteX14" fmla="*/ 2210540 w 2485747"/>
                  <a:gd name="connsiteY14" fmla="*/ 35511 h 1997476"/>
                  <a:gd name="connsiteX15" fmla="*/ 2325949 w 2485747"/>
                  <a:gd name="connsiteY15" fmla="*/ 88777 h 1997476"/>
                  <a:gd name="connsiteX16" fmla="*/ 2361460 w 2485747"/>
                  <a:gd name="connsiteY16" fmla="*/ 186431 h 1997476"/>
                  <a:gd name="connsiteX17" fmla="*/ 2370338 w 2485747"/>
                  <a:gd name="connsiteY17" fmla="*/ 319596 h 1997476"/>
                  <a:gd name="connsiteX18" fmla="*/ 2396971 w 2485747"/>
                  <a:gd name="connsiteY18" fmla="*/ 443884 h 1997476"/>
                  <a:gd name="connsiteX19" fmla="*/ 2388093 w 2485747"/>
                  <a:gd name="connsiteY19" fmla="*/ 568171 h 1997476"/>
                  <a:gd name="connsiteX20" fmla="*/ 2432481 w 2485747"/>
                  <a:gd name="connsiteY20" fmla="*/ 701336 h 1997476"/>
                  <a:gd name="connsiteX21" fmla="*/ 2450237 w 2485747"/>
                  <a:gd name="connsiteY21" fmla="*/ 852256 h 1997476"/>
                  <a:gd name="connsiteX22" fmla="*/ 2450237 w 2485747"/>
                  <a:gd name="connsiteY22" fmla="*/ 1091954 h 1997476"/>
                  <a:gd name="connsiteX23" fmla="*/ 2485747 w 2485747"/>
                  <a:gd name="connsiteY23" fmla="*/ 1242874 h 1997476"/>
                  <a:gd name="connsiteX24" fmla="*/ 2432481 w 2485747"/>
                  <a:gd name="connsiteY24" fmla="*/ 1358284 h 1997476"/>
                  <a:gd name="connsiteX25" fmla="*/ 2405848 w 2485747"/>
                  <a:gd name="connsiteY25" fmla="*/ 1553592 h 1997476"/>
                  <a:gd name="connsiteX26" fmla="*/ 2175029 w 2485747"/>
                  <a:gd name="connsiteY26" fmla="*/ 1553592 h 1997476"/>
                  <a:gd name="connsiteX27" fmla="*/ 2068497 w 2485747"/>
                  <a:gd name="connsiteY27" fmla="*/ 1624614 h 1997476"/>
                  <a:gd name="connsiteX28" fmla="*/ 1899821 w 2485747"/>
                  <a:gd name="connsiteY28" fmla="*/ 1633491 h 1997476"/>
                  <a:gd name="connsiteX29" fmla="*/ 1784411 w 2485747"/>
                  <a:gd name="connsiteY29" fmla="*/ 1660124 h 1997476"/>
                  <a:gd name="connsiteX30" fmla="*/ 1748901 w 2485747"/>
                  <a:gd name="connsiteY30" fmla="*/ 1704513 h 1997476"/>
                  <a:gd name="connsiteX31" fmla="*/ 1722268 w 2485747"/>
                  <a:gd name="connsiteY31" fmla="*/ 1802167 h 1997476"/>
                  <a:gd name="connsiteX32" fmla="*/ 1722268 w 2485747"/>
                  <a:gd name="connsiteY32" fmla="*/ 1899822 h 1997476"/>
                  <a:gd name="connsiteX33" fmla="*/ 1686757 w 2485747"/>
                  <a:gd name="connsiteY33" fmla="*/ 1970843 h 1997476"/>
                  <a:gd name="connsiteX34" fmla="*/ 1633491 w 2485747"/>
                  <a:gd name="connsiteY34" fmla="*/ 1988598 h 1997476"/>
                  <a:gd name="connsiteX35" fmla="*/ 1349406 w 2485747"/>
                  <a:gd name="connsiteY35" fmla="*/ 1997476 h 1997476"/>
                  <a:gd name="connsiteX36" fmla="*/ 1083076 w 2485747"/>
                  <a:gd name="connsiteY36" fmla="*/ 1997476 h 1997476"/>
                  <a:gd name="connsiteX37" fmla="*/ 914400 w 2485747"/>
                  <a:gd name="connsiteY37" fmla="*/ 1935332 h 1997476"/>
                  <a:gd name="connsiteX38" fmla="*/ 807868 w 2485747"/>
                  <a:gd name="connsiteY38" fmla="*/ 1935332 h 1997476"/>
                  <a:gd name="connsiteX39" fmla="*/ 692458 w 2485747"/>
                  <a:gd name="connsiteY39" fmla="*/ 1944210 h 1997476"/>
                  <a:gd name="connsiteX40" fmla="*/ 443883 w 2485747"/>
                  <a:gd name="connsiteY40" fmla="*/ 1935332 h 1997476"/>
                  <a:gd name="connsiteX41" fmla="*/ 284085 w 2485747"/>
                  <a:gd name="connsiteY41" fmla="*/ 1908699 h 1997476"/>
                  <a:gd name="connsiteX42" fmla="*/ 186431 w 2485747"/>
                  <a:gd name="connsiteY42" fmla="*/ 1882066 h 1997476"/>
                  <a:gd name="connsiteX43" fmla="*/ 195309 w 2485747"/>
                  <a:gd name="connsiteY43" fmla="*/ 1740023 h 1997476"/>
                  <a:gd name="connsiteX44" fmla="*/ 239697 w 2485747"/>
                  <a:gd name="connsiteY44" fmla="*/ 1597981 h 1997476"/>
                  <a:gd name="connsiteX45" fmla="*/ 195309 w 2485747"/>
                  <a:gd name="connsiteY45" fmla="*/ 1402672 h 1997476"/>
                  <a:gd name="connsiteX46" fmla="*/ 186431 w 2485747"/>
                  <a:gd name="connsiteY46" fmla="*/ 1331651 h 1997476"/>
                  <a:gd name="connsiteX47" fmla="*/ 186431 w 2485747"/>
                  <a:gd name="connsiteY47" fmla="*/ 1207363 h 1997476"/>
                  <a:gd name="connsiteX48" fmla="*/ 186431 w 2485747"/>
                  <a:gd name="connsiteY48" fmla="*/ 1074198 h 1997476"/>
                  <a:gd name="connsiteX49" fmla="*/ 133165 w 2485747"/>
                  <a:gd name="connsiteY49" fmla="*/ 896645 h 1997476"/>
                  <a:gd name="connsiteX50" fmla="*/ 79899 w 2485747"/>
                  <a:gd name="connsiteY50" fmla="*/ 683581 h 1997476"/>
                  <a:gd name="connsiteX51" fmla="*/ 17755 w 2485747"/>
                  <a:gd name="connsiteY51" fmla="*/ 550416 h 1997476"/>
                  <a:gd name="connsiteX52" fmla="*/ 0 w 2485747"/>
                  <a:gd name="connsiteY52" fmla="*/ 435006 h 1997476"/>
                  <a:gd name="connsiteX53" fmla="*/ 0 w 2485747"/>
                  <a:gd name="connsiteY53" fmla="*/ 328474 h 1997476"/>
                  <a:gd name="connsiteX54" fmla="*/ 79899 w 2485747"/>
                  <a:gd name="connsiteY54" fmla="*/ 230820 h 1997476"/>
                  <a:gd name="connsiteX55" fmla="*/ 88776 w 2485747"/>
                  <a:gd name="connsiteY55" fmla="*/ 168676 h 1997476"/>
                  <a:gd name="connsiteX56" fmla="*/ 133165 w 2485747"/>
                  <a:gd name="connsiteY56" fmla="*/ 142043 h 199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2485747" h="1997476">
                    <a:moveTo>
                      <a:pt x="133165" y="142043"/>
                    </a:moveTo>
                    <a:lnTo>
                      <a:pt x="284085" y="97655"/>
                    </a:lnTo>
                    <a:lnTo>
                      <a:pt x="443883" y="53266"/>
                    </a:lnTo>
                    <a:lnTo>
                      <a:pt x="594804" y="17755"/>
                    </a:lnTo>
                    <a:lnTo>
                      <a:pt x="692458" y="26633"/>
                    </a:lnTo>
                    <a:lnTo>
                      <a:pt x="772357" y="26633"/>
                    </a:lnTo>
                    <a:lnTo>
                      <a:pt x="905522" y="35511"/>
                    </a:lnTo>
                    <a:lnTo>
                      <a:pt x="1074198" y="35511"/>
                    </a:lnTo>
                    <a:lnTo>
                      <a:pt x="1313895" y="88777"/>
                    </a:lnTo>
                    <a:lnTo>
                      <a:pt x="1482571" y="79899"/>
                    </a:lnTo>
                    <a:lnTo>
                      <a:pt x="1642369" y="53266"/>
                    </a:lnTo>
                    <a:lnTo>
                      <a:pt x="1766656" y="0"/>
                    </a:lnTo>
                    <a:lnTo>
                      <a:pt x="1882066" y="0"/>
                    </a:lnTo>
                    <a:lnTo>
                      <a:pt x="2068497" y="8878"/>
                    </a:lnTo>
                    <a:lnTo>
                      <a:pt x="2210540" y="35511"/>
                    </a:lnTo>
                    <a:lnTo>
                      <a:pt x="2325949" y="88777"/>
                    </a:lnTo>
                    <a:lnTo>
                      <a:pt x="2361460" y="186431"/>
                    </a:lnTo>
                    <a:lnTo>
                      <a:pt x="2370338" y="319596"/>
                    </a:lnTo>
                    <a:lnTo>
                      <a:pt x="2396971" y="443884"/>
                    </a:lnTo>
                    <a:lnTo>
                      <a:pt x="2388093" y="568171"/>
                    </a:lnTo>
                    <a:lnTo>
                      <a:pt x="2432481" y="701336"/>
                    </a:lnTo>
                    <a:lnTo>
                      <a:pt x="2450237" y="852256"/>
                    </a:lnTo>
                    <a:lnTo>
                      <a:pt x="2450237" y="1091954"/>
                    </a:lnTo>
                    <a:lnTo>
                      <a:pt x="2485747" y="1242874"/>
                    </a:lnTo>
                    <a:lnTo>
                      <a:pt x="2432481" y="1358284"/>
                    </a:lnTo>
                    <a:lnTo>
                      <a:pt x="2405848" y="1553592"/>
                    </a:lnTo>
                    <a:lnTo>
                      <a:pt x="2175029" y="1553592"/>
                    </a:lnTo>
                    <a:lnTo>
                      <a:pt x="2068497" y="1624614"/>
                    </a:lnTo>
                    <a:lnTo>
                      <a:pt x="1899821" y="1633491"/>
                    </a:lnTo>
                    <a:lnTo>
                      <a:pt x="1784411" y="1660124"/>
                    </a:lnTo>
                    <a:lnTo>
                      <a:pt x="1748901" y="1704513"/>
                    </a:lnTo>
                    <a:lnTo>
                      <a:pt x="1722268" y="1802167"/>
                    </a:lnTo>
                    <a:lnTo>
                      <a:pt x="1722268" y="1899822"/>
                    </a:lnTo>
                    <a:lnTo>
                      <a:pt x="1686757" y="1970843"/>
                    </a:lnTo>
                    <a:lnTo>
                      <a:pt x="1633491" y="1988598"/>
                    </a:lnTo>
                    <a:lnTo>
                      <a:pt x="1349406" y="1997476"/>
                    </a:lnTo>
                    <a:lnTo>
                      <a:pt x="1083076" y="1997476"/>
                    </a:lnTo>
                    <a:lnTo>
                      <a:pt x="914400" y="1935332"/>
                    </a:lnTo>
                    <a:lnTo>
                      <a:pt x="807868" y="1935332"/>
                    </a:lnTo>
                    <a:lnTo>
                      <a:pt x="692458" y="1944210"/>
                    </a:lnTo>
                    <a:lnTo>
                      <a:pt x="443883" y="1935332"/>
                    </a:lnTo>
                    <a:lnTo>
                      <a:pt x="284085" y="1908699"/>
                    </a:lnTo>
                    <a:lnTo>
                      <a:pt x="186431" y="1882066"/>
                    </a:lnTo>
                    <a:lnTo>
                      <a:pt x="195309" y="1740023"/>
                    </a:lnTo>
                    <a:lnTo>
                      <a:pt x="239697" y="1597981"/>
                    </a:lnTo>
                    <a:lnTo>
                      <a:pt x="195309" y="1402672"/>
                    </a:lnTo>
                    <a:lnTo>
                      <a:pt x="186431" y="1331651"/>
                    </a:lnTo>
                    <a:lnTo>
                      <a:pt x="186431" y="1207363"/>
                    </a:lnTo>
                    <a:lnTo>
                      <a:pt x="186431" y="1074198"/>
                    </a:lnTo>
                    <a:lnTo>
                      <a:pt x="133165" y="896645"/>
                    </a:lnTo>
                    <a:lnTo>
                      <a:pt x="79899" y="683581"/>
                    </a:lnTo>
                    <a:lnTo>
                      <a:pt x="17755" y="550416"/>
                    </a:lnTo>
                    <a:lnTo>
                      <a:pt x="0" y="435006"/>
                    </a:lnTo>
                    <a:lnTo>
                      <a:pt x="0" y="328474"/>
                    </a:lnTo>
                    <a:lnTo>
                      <a:pt x="79899" y="230820"/>
                    </a:lnTo>
                    <a:lnTo>
                      <a:pt x="88776" y="168676"/>
                    </a:lnTo>
                    <a:lnTo>
                      <a:pt x="133165" y="142043"/>
                    </a:lnTo>
                    <a:close/>
                  </a:path>
                </a:pathLst>
              </a:cu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6231636" y="2064885"/>
              <a:ext cx="2627784" cy="3898304"/>
              <a:chOff x="6253407" y="1901599"/>
              <a:chExt cx="2627784" cy="3898304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6253407" y="1901599"/>
                <a:ext cx="2627784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Subsampling-offline processing of 10 months of data</a:t>
                </a:r>
                <a:endParaRPr lang="en-US" sz="2000" dirty="0"/>
              </a:p>
            </p:txBody>
          </p:sp>
          <p:sp>
            <p:nvSpPr>
              <p:cNvPr id="12" name="Down Arrow 11"/>
              <p:cNvSpPr/>
              <p:nvPr/>
            </p:nvSpPr>
            <p:spPr>
              <a:xfrm>
                <a:off x="7369023" y="2909711"/>
                <a:ext cx="449796" cy="1047714"/>
              </a:xfrm>
              <a:prstGeom prst="downArrow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453048" y="4168687"/>
                <a:ext cx="2281746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/>
                  <a:t>Average of 40 </a:t>
                </a:r>
                <a:r>
                  <a:rPr lang="en-US" sz="2000" dirty="0"/>
                  <a:t>m</a:t>
                </a:r>
                <a:r>
                  <a:rPr lang="en-US" sz="2000" dirty="0" smtClean="0"/>
                  <a:t>m of cumulative displacement in</a:t>
                </a:r>
                <a:br>
                  <a:rPr lang="en-US" sz="2000" dirty="0" smtClean="0"/>
                </a:br>
                <a:r>
                  <a:rPr lang="en-US" sz="2000" dirty="0" smtClean="0"/>
                  <a:t>10 months </a:t>
                </a:r>
              </a:p>
              <a:p>
                <a:pPr algn="ctr"/>
                <a:r>
                  <a:rPr lang="en-US" sz="2000" dirty="0" smtClean="0"/>
                  <a:t>(0.1-0.2 mm/day)</a:t>
                </a:r>
                <a:endParaRPr lang="en-US" sz="2000" dirty="0"/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581131" y="570054"/>
            <a:ext cx="7868850" cy="954107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Early detection of new deformation, from the earliest stage until final-critical event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0730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8</a:t>
            </a:fld>
            <a:endParaRPr lang="it-IT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82731" y="582754"/>
            <a:ext cx="7868850" cy="830997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2016 DOT support: Event Response – E-mail + 12 hours =</a:t>
            </a:r>
            <a:br>
              <a:rPr lang="en-US" sz="2400" b="1" dirty="0" smtClean="0"/>
            </a:br>
            <a:r>
              <a:rPr lang="en-US" sz="2400" b="1" dirty="0" smtClean="0"/>
              <a:t>on-site for assessment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87210" y="1714500"/>
            <a:ext cx="4182781" cy="1200329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6-8 hours planning, initiate fab. custom trailer - complete install 96 hours from assessment.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7" y="1912937"/>
            <a:ext cx="3767137" cy="4380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3117851"/>
            <a:ext cx="4572000" cy="2572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21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 txBox="1">
            <a:spLocks/>
          </p:cNvSpPr>
          <p:nvPr/>
        </p:nvSpPr>
        <p:spPr>
          <a:xfrm>
            <a:off x="6843484" y="6502400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it-IT" sz="1400" dirty="0"/>
          </a:p>
        </p:txBody>
      </p:sp>
      <p:sp>
        <p:nvSpPr>
          <p:cNvPr id="7" name="Segnaposto numero diapositiva 5"/>
          <p:cNvSpPr txBox="1">
            <a:spLocks/>
          </p:cNvSpPr>
          <p:nvPr/>
        </p:nvSpPr>
        <p:spPr>
          <a:xfrm>
            <a:off x="6843484" y="6560456"/>
            <a:ext cx="213360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83A8CBA-1BAC-AD4C-87FC-E0B2D05F39B6}" type="slidenum">
              <a:rPr lang="it-IT" sz="1400" smtClean="0"/>
              <a:pPr algn="r"/>
              <a:t>9</a:t>
            </a:fld>
            <a:endParaRPr lang="it-IT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82731" y="582754"/>
            <a:ext cx="7868850" cy="461665"/>
          </a:xfrm>
          <a:prstGeom prst="rect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Data Analysis = Information for Decision Making Support</a:t>
            </a:r>
            <a:endParaRPr lang="en-US" sz="24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218280" y="1409700"/>
            <a:ext cx="8686007" cy="4786531"/>
            <a:chOff x="218280" y="1409700"/>
            <a:chExt cx="8686007" cy="4786531"/>
          </a:xfrm>
        </p:grpSpPr>
        <p:sp>
          <p:nvSpPr>
            <p:cNvPr id="5" name="TextBox 4"/>
            <p:cNvSpPr txBox="1"/>
            <p:nvPr/>
          </p:nvSpPr>
          <p:spPr>
            <a:xfrm>
              <a:off x="218280" y="1496169"/>
              <a:ext cx="24685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CDOT: The </a:t>
              </a:r>
              <a:r>
                <a:rPr lang="en-US" dirty="0"/>
                <a:t>average daily traffic for Glenwood Canyon is around 300 vehicles per hour. In the summer season, that number can swell to around 500-600 vehicles per hour.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2087" y="1409700"/>
              <a:ext cx="6172200" cy="41052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925" y="4081462"/>
              <a:ext cx="2571750" cy="19716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3086101" y="5549900"/>
              <a:ext cx="57800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Detour costs are estimated at 1.3 to 1.6 million dollars a day in commercial losses.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4447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467</TotalTime>
  <Words>953</Words>
  <Application>Microsoft Office PowerPoint</Application>
  <PresentationFormat>On-screen Show (4:3)</PresentationFormat>
  <Paragraphs>106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metzger</dc:creator>
  <cp:lastModifiedBy>john metzger</cp:lastModifiedBy>
  <cp:revision>46</cp:revision>
  <cp:lastPrinted>2016-11-09T18:47:05Z</cp:lastPrinted>
  <dcterms:created xsi:type="dcterms:W3CDTF">2016-11-08T10:56:34Z</dcterms:created>
  <dcterms:modified xsi:type="dcterms:W3CDTF">2016-11-09T18:49:04Z</dcterms:modified>
</cp:coreProperties>
</file>